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2"/>
  </p:notesMasterIdLst>
  <p:sldIdLst>
    <p:sldId id="308" r:id="rId3"/>
    <p:sldId id="267" r:id="rId4"/>
    <p:sldId id="324" r:id="rId5"/>
    <p:sldId id="261" r:id="rId6"/>
    <p:sldId id="322" r:id="rId7"/>
    <p:sldId id="325" r:id="rId8"/>
    <p:sldId id="257" r:id="rId9"/>
    <p:sldId id="258" r:id="rId10"/>
    <p:sldId id="326" r:id="rId11"/>
    <p:sldId id="263" r:id="rId12"/>
    <p:sldId id="271" r:id="rId13"/>
    <p:sldId id="327" r:id="rId14"/>
    <p:sldId id="265" r:id="rId15"/>
    <p:sldId id="259" r:id="rId16"/>
    <p:sldId id="328" r:id="rId17"/>
    <p:sldId id="314" r:id="rId18"/>
    <p:sldId id="260" r:id="rId19"/>
    <p:sldId id="321" r:id="rId20"/>
    <p:sldId id="329" r:id="rId21"/>
    <p:sldId id="317" r:id="rId22"/>
    <p:sldId id="264" r:id="rId23"/>
    <p:sldId id="268" r:id="rId24"/>
    <p:sldId id="266" r:id="rId25"/>
    <p:sldId id="330" r:id="rId26"/>
    <p:sldId id="274" r:id="rId27"/>
    <p:sldId id="269" r:id="rId28"/>
    <p:sldId id="270" r:id="rId29"/>
    <p:sldId id="272" r:id="rId30"/>
    <p:sldId id="278" r:id="rId31"/>
    <p:sldId id="273" r:id="rId32"/>
    <p:sldId id="279" r:id="rId33"/>
    <p:sldId id="275" r:id="rId34"/>
    <p:sldId id="276" r:id="rId35"/>
    <p:sldId id="277" r:id="rId36"/>
    <p:sldId id="280" r:id="rId37"/>
    <p:sldId id="283" r:id="rId38"/>
    <p:sldId id="281" r:id="rId39"/>
    <p:sldId id="282" r:id="rId40"/>
    <p:sldId id="284" r:id="rId41"/>
    <p:sldId id="285" r:id="rId42"/>
    <p:sldId id="287" r:id="rId43"/>
    <p:sldId id="286" r:id="rId44"/>
    <p:sldId id="290" r:id="rId45"/>
    <p:sldId id="289" r:id="rId46"/>
    <p:sldId id="291" r:id="rId47"/>
    <p:sldId id="288" r:id="rId48"/>
    <p:sldId id="294" r:id="rId49"/>
    <p:sldId id="292" r:id="rId50"/>
    <p:sldId id="295" r:id="rId51"/>
    <p:sldId id="299" r:id="rId52"/>
    <p:sldId id="296" r:id="rId53"/>
    <p:sldId id="298" r:id="rId54"/>
    <p:sldId id="297" r:id="rId55"/>
    <p:sldId id="293" r:id="rId56"/>
    <p:sldId id="331" r:id="rId57"/>
    <p:sldId id="301" r:id="rId58"/>
    <p:sldId id="302" r:id="rId59"/>
    <p:sldId id="303" r:id="rId60"/>
    <p:sldId id="306" r:id="rId61"/>
    <p:sldId id="312" r:id="rId62"/>
    <p:sldId id="309" r:id="rId63"/>
    <p:sldId id="310" r:id="rId64"/>
    <p:sldId id="311" r:id="rId65"/>
    <p:sldId id="313" r:id="rId66"/>
    <p:sldId id="315" r:id="rId67"/>
    <p:sldId id="316" r:id="rId68"/>
    <p:sldId id="320" r:id="rId69"/>
    <p:sldId id="319" r:id="rId70"/>
    <p:sldId id="332" r:id="rId71"/>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qUc1xqnZhsCMa3+/mNk1w" hashData="2srWlygAgVXRrMUfSvsqb2oSqq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C5FF"/>
    <a:srgbClr val="9999FF"/>
    <a:srgbClr val="9966FF"/>
    <a:srgbClr val="744ED2"/>
    <a:srgbClr val="3C1A56"/>
    <a:srgbClr val="982EDA"/>
    <a:srgbClr val="30305A"/>
    <a:srgbClr val="5E37C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0" d="100"/>
          <a:sy n="60" d="100"/>
        </p:scale>
        <p:origin x="-342" y="-52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DA8663-6764-4A6B-8756-E2E2F97269FF}" type="datetimeFigureOut">
              <a:rPr lang="es-ES" smtClean="0"/>
              <a:pPr/>
              <a:t>02/12/2015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132242-48B7-4E2A-ACA5-39652D666D05}"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4132242-48B7-4E2A-ACA5-39652D666D05}" type="slidenum">
              <a:rPr lang="es-ES" smtClean="0"/>
              <a:pPr/>
              <a:t>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7AFCFA2-5C59-452E-AF4C-D47A145A68CC}" type="datetimeFigureOut">
              <a:rPr lang="es-ES" smtClean="0"/>
              <a:pPr/>
              <a:t>02/12/2015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7AFCFA2-5C59-452E-AF4C-D47A145A68CC}" type="datetimeFigureOut">
              <a:rPr lang="es-ES" smtClean="0"/>
              <a:pPr/>
              <a:t>02/12/2015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7AFCFA2-5C59-452E-AF4C-D47A145A68CC}" type="datetimeFigureOut">
              <a:rPr lang="es-ES" smtClean="0"/>
              <a:pPr/>
              <a:t>02/12/2015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7AFCFA2-5C59-452E-AF4C-D47A145A68CC}" type="datetimeFigureOut">
              <a:rPr lang="es-ES" smtClean="0"/>
              <a:pPr/>
              <a:t>02/12/2015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7AFCFA2-5C59-452E-AF4C-D47A145A68CC}" type="datetimeFigureOut">
              <a:rPr lang="es-ES" smtClean="0"/>
              <a:pPr/>
              <a:t>02/12/2015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7AFCFA2-5C59-452E-AF4C-D47A145A68CC}" type="datetimeFigureOut">
              <a:rPr lang="es-ES" smtClean="0"/>
              <a:pPr/>
              <a:t>02/12/2015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7AFCFA2-5C59-452E-AF4C-D47A145A68CC}" type="datetimeFigureOut">
              <a:rPr lang="es-ES" smtClean="0"/>
              <a:pPr/>
              <a:t>02/12/2015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7AFCFA2-5C59-452E-AF4C-D47A145A68CC}" type="datetimeFigureOut">
              <a:rPr lang="es-ES" smtClean="0"/>
              <a:pPr/>
              <a:t>02/12/2015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7AFCFA2-5C59-452E-AF4C-D47A145A68CC}" type="datetimeFigureOut">
              <a:rPr lang="es-ES" smtClean="0"/>
              <a:pPr/>
              <a:t>02/12/2015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7AFCFA2-5C59-452E-AF4C-D47A145A68CC}" type="datetimeFigureOut">
              <a:rPr lang="es-ES" smtClean="0"/>
              <a:pPr/>
              <a:t>02/12/2015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7AFCFA2-5C59-452E-AF4C-D47A145A68CC}" type="datetimeFigureOut">
              <a:rPr lang="es-ES" smtClean="0"/>
              <a:pPr/>
              <a:t>02/12/2015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744ED2"/>
            </a:gs>
            <a:gs pos="100000">
              <a:schemeClr val="bg2">
                <a:shade val="30000"/>
                <a:satMod val="200000"/>
              </a:schemeClr>
            </a:gs>
          </a:gsLst>
          <a:lin ang="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7AFCFA2-5C59-452E-AF4C-D47A145A68CC}" type="datetimeFigureOut">
              <a:rPr lang="es-ES" smtClean="0"/>
              <a:pPr/>
              <a:t>02/12/2015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93E19EC-FC23-409E-822C-CDDCEAAB989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5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5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73.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6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0.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81.png"/></Relationships>
</file>

<file path=ppt/slides/_rels/slide69.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7.png"/><Relationship Id="rId18" Type="http://schemas.openxmlformats.org/officeDocument/2006/relationships/image" Target="../media/image9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3.png"/><Relationship Id="rId11" Type="http://schemas.openxmlformats.org/officeDocument/2006/relationships/image" Target="../media/image86.png"/><Relationship Id="rId5" Type="http://schemas.openxmlformats.org/officeDocument/2006/relationships/hyperlink" Target="http://www.mispps.com/" TargetMode="External"/><Relationship Id="rId15" Type="http://schemas.openxmlformats.org/officeDocument/2006/relationships/image" Target="../media/image88.png"/><Relationship Id="rId10" Type="http://schemas.openxmlformats.org/officeDocument/2006/relationships/hyperlink" Target="https://www.facebook.com/mispps" TargetMode="External"/><Relationship Id="rId4" Type="http://schemas.openxmlformats.org/officeDocument/2006/relationships/image" Target="../media/image82.png"/><Relationship Id="rId9" Type="http://schemas.openxmlformats.org/officeDocument/2006/relationships/image" Target="../media/image8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fdd5fd30ff89d1a1a16b128c37f2708.jpg"/>
          <p:cNvPicPr>
            <a:picLocks noChangeAspect="1"/>
          </p:cNvPicPr>
          <p:nvPr/>
        </p:nvPicPr>
        <p:blipFill>
          <a:blip r:embed="rId3"/>
          <a:stretch>
            <a:fillRect/>
          </a:stretch>
        </p:blipFill>
        <p:spPr>
          <a:xfrm>
            <a:off x="0" y="0"/>
            <a:ext cx="9136568" cy="5143500"/>
          </a:xfrm>
          <a:prstGeom prst="rect">
            <a:avLst/>
          </a:prstGeom>
        </p:spPr>
      </p:pic>
      <p:pic>
        <p:nvPicPr>
          <p:cNvPr id="32" name="31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2714612" y="0"/>
            <a:ext cx="571504" cy="571504"/>
          </a:xfrm>
          <a:prstGeom prst="rect">
            <a:avLst/>
          </a:prstGeom>
          <a:effectLst/>
        </p:spPr>
      </p:pic>
      <p:pic>
        <p:nvPicPr>
          <p:cNvPr id="34" name="33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85786" y="0"/>
            <a:ext cx="571504" cy="571504"/>
          </a:xfrm>
          <a:prstGeom prst="rect">
            <a:avLst/>
          </a:prstGeom>
          <a:effectLst/>
        </p:spPr>
      </p:pic>
      <p:pic>
        <p:nvPicPr>
          <p:cNvPr id="35" name="34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3714744" y="0"/>
            <a:ext cx="571504" cy="571504"/>
          </a:xfrm>
          <a:prstGeom prst="rect">
            <a:avLst/>
          </a:prstGeom>
          <a:effectLst/>
        </p:spPr>
      </p:pic>
      <p:pic>
        <p:nvPicPr>
          <p:cNvPr id="45" name="44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1785918" y="0"/>
            <a:ext cx="571504" cy="571504"/>
          </a:xfrm>
          <a:prstGeom prst="rect">
            <a:avLst/>
          </a:prstGeom>
          <a:effectLst/>
        </p:spPr>
      </p:pic>
      <p:pic>
        <p:nvPicPr>
          <p:cNvPr id="65" name="64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5715008" y="0"/>
            <a:ext cx="571504" cy="571504"/>
          </a:xfrm>
          <a:prstGeom prst="rect">
            <a:avLst/>
          </a:prstGeom>
          <a:effectLst/>
        </p:spPr>
      </p:pic>
      <p:pic>
        <p:nvPicPr>
          <p:cNvPr id="66" name="65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786710" y="0"/>
            <a:ext cx="571504" cy="571504"/>
          </a:xfrm>
          <a:prstGeom prst="rect">
            <a:avLst/>
          </a:prstGeom>
          <a:effectLst/>
        </p:spPr>
      </p:pic>
      <p:pic>
        <p:nvPicPr>
          <p:cNvPr id="68" name="67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6715140" y="0"/>
            <a:ext cx="571504" cy="571504"/>
          </a:xfrm>
          <a:prstGeom prst="rect">
            <a:avLst/>
          </a:prstGeom>
          <a:effectLst/>
        </p:spPr>
      </p:pic>
      <p:pic>
        <p:nvPicPr>
          <p:cNvPr id="75" name="74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4643438" y="0"/>
            <a:ext cx="571504" cy="571504"/>
          </a:xfrm>
          <a:prstGeom prst="rect">
            <a:avLst/>
          </a:prstGeom>
          <a:effectLst/>
        </p:spPr>
      </p:pic>
      <p:pic>
        <p:nvPicPr>
          <p:cNvPr id="81" name="80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2714612" y="642924"/>
            <a:ext cx="571504" cy="571504"/>
          </a:xfrm>
          <a:prstGeom prst="rect">
            <a:avLst/>
          </a:prstGeom>
          <a:effectLst/>
        </p:spPr>
      </p:pic>
      <p:pic>
        <p:nvPicPr>
          <p:cNvPr id="82" name="81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85786" y="642924"/>
            <a:ext cx="571504" cy="571504"/>
          </a:xfrm>
          <a:prstGeom prst="rect">
            <a:avLst/>
          </a:prstGeom>
          <a:effectLst/>
        </p:spPr>
      </p:pic>
      <p:pic>
        <p:nvPicPr>
          <p:cNvPr id="83" name="82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3714744" y="642924"/>
            <a:ext cx="571504" cy="571504"/>
          </a:xfrm>
          <a:prstGeom prst="rect">
            <a:avLst/>
          </a:prstGeom>
          <a:effectLst/>
        </p:spPr>
      </p:pic>
      <p:pic>
        <p:nvPicPr>
          <p:cNvPr id="84" name="83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1785918" y="642924"/>
            <a:ext cx="571504" cy="571504"/>
          </a:xfrm>
          <a:prstGeom prst="rect">
            <a:avLst/>
          </a:prstGeom>
          <a:effectLst/>
        </p:spPr>
      </p:pic>
      <p:pic>
        <p:nvPicPr>
          <p:cNvPr id="85" name="84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5715008" y="642924"/>
            <a:ext cx="571504" cy="571504"/>
          </a:xfrm>
          <a:prstGeom prst="rect">
            <a:avLst/>
          </a:prstGeom>
          <a:effectLst/>
        </p:spPr>
      </p:pic>
      <p:pic>
        <p:nvPicPr>
          <p:cNvPr id="86" name="85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786710" y="642924"/>
            <a:ext cx="571504" cy="571504"/>
          </a:xfrm>
          <a:prstGeom prst="rect">
            <a:avLst/>
          </a:prstGeom>
          <a:effectLst/>
        </p:spPr>
      </p:pic>
      <p:pic>
        <p:nvPicPr>
          <p:cNvPr id="87" name="86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6715140" y="642924"/>
            <a:ext cx="571504" cy="571504"/>
          </a:xfrm>
          <a:prstGeom prst="rect">
            <a:avLst/>
          </a:prstGeom>
          <a:effectLst/>
        </p:spPr>
      </p:pic>
      <p:pic>
        <p:nvPicPr>
          <p:cNvPr id="88" name="87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4643438" y="642924"/>
            <a:ext cx="571504" cy="571504"/>
          </a:xfrm>
          <a:prstGeom prst="rect">
            <a:avLst/>
          </a:prstGeom>
          <a:effectLst/>
        </p:spPr>
      </p:pic>
      <p:pic>
        <p:nvPicPr>
          <p:cNvPr id="89" name="88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2714612" y="1214446"/>
            <a:ext cx="571504" cy="571504"/>
          </a:xfrm>
          <a:prstGeom prst="rect">
            <a:avLst/>
          </a:prstGeom>
          <a:effectLst/>
        </p:spPr>
      </p:pic>
      <p:pic>
        <p:nvPicPr>
          <p:cNvPr id="90" name="89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85786" y="1214446"/>
            <a:ext cx="571504" cy="571504"/>
          </a:xfrm>
          <a:prstGeom prst="rect">
            <a:avLst/>
          </a:prstGeom>
          <a:effectLst/>
        </p:spPr>
      </p:pic>
      <p:pic>
        <p:nvPicPr>
          <p:cNvPr id="91" name="90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3714744" y="1214446"/>
            <a:ext cx="571504" cy="571504"/>
          </a:xfrm>
          <a:prstGeom prst="rect">
            <a:avLst/>
          </a:prstGeom>
          <a:effectLst/>
        </p:spPr>
      </p:pic>
      <p:pic>
        <p:nvPicPr>
          <p:cNvPr id="92" name="91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1785918" y="1214446"/>
            <a:ext cx="571504" cy="571504"/>
          </a:xfrm>
          <a:prstGeom prst="rect">
            <a:avLst/>
          </a:prstGeom>
          <a:effectLst/>
        </p:spPr>
      </p:pic>
      <p:pic>
        <p:nvPicPr>
          <p:cNvPr id="93" name="92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5715008" y="1214446"/>
            <a:ext cx="571504" cy="571504"/>
          </a:xfrm>
          <a:prstGeom prst="rect">
            <a:avLst/>
          </a:prstGeom>
          <a:effectLst/>
        </p:spPr>
      </p:pic>
      <p:pic>
        <p:nvPicPr>
          <p:cNvPr id="94" name="93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786710" y="1214446"/>
            <a:ext cx="571504" cy="571504"/>
          </a:xfrm>
          <a:prstGeom prst="rect">
            <a:avLst/>
          </a:prstGeom>
          <a:effectLst/>
        </p:spPr>
      </p:pic>
      <p:pic>
        <p:nvPicPr>
          <p:cNvPr id="95" name="94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6715140" y="1214446"/>
            <a:ext cx="571504" cy="571504"/>
          </a:xfrm>
          <a:prstGeom prst="rect">
            <a:avLst/>
          </a:prstGeom>
          <a:effectLst/>
        </p:spPr>
      </p:pic>
      <p:pic>
        <p:nvPicPr>
          <p:cNvPr id="96" name="95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4643438" y="1214446"/>
            <a:ext cx="571504" cy="571504"/>
          </a:xfrm>
          <a:prstGeom prst="rect">
            <a:avLst/>
          </a:prstGeom>
          <a:effectLst/>
        </p:spPr>
      </p:pic>
      <p:pic>
        <p:nvPicPr>
          <p:cNvPr id="97" name="96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2714612" y="1857370"/>
            <a:ext cx="571504" cy="571504"/>
          </a:xfrm>
          <a:prstGeom prst="rect">
            <a:avLst/>
          </a:prstGeom>
          <a:effectLst/>
        </p:spPr>
      </p:pic>
      <p:pic>
        <p:nvPicPr>
          <p:cNvPr id="98" name="97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85786" y="1857370"/>
            <a:ext cx="571504" cy="571504"/>
          </a:xfrm>
          <a:prstGeom prst="rect">
            <a:avLst/>
          </a:prstGeom>
          <a:effectLst/>
        </p:spPr>
      </p:pic>
      <p:pic>
        <p:nvPicPr>
          <p:cNvPr id="99" name="98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3714744" y="1857370"/>
            <a:ext cx="571504" cy="571504"/>
          </a:xfrm>
          <a:prstGeom prst="rect">
            <a:avLst/>
          </a:prstGeom>
          <a:effectLst/>
        </p:spPr>
      </p:pic>
      <p:pic>
        <p:nvPicPr>
          <p:cNvPr id="100" name="99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1785918" y="1857370"/>
            <a:ext cx="571504" cy="571504"/>
          </a:xfrm>
          <a:prstGeom prst="rect">
            <a:avLst/>
          </a:prstGeom>
          <a:effectLst/>
        </p:spPr>
      </p:pic>
      <p:pic>
        <p:nvPicPr>
          <p:cNvPr id="101" name="100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5715008" y="1857370"/>
            <a:ext cx="571504" cy="571504"/>
          </a:xfrm>
          <a:prstGeom prst="rect">
            <a:avLst/>
          </a:prstGeom>
          <a:effectLst/>
        </p:spPr>
      </p:pic>
      <p:pic>
        <p:nvPicPr>
          <p:cNvPr id="102" name="101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786710" y="1857370"/>
            <a:ext cx="571504" cy="571504"/>
          </a:xfrm>
          <a:prstGeom prst="rect">
            <a:avLst/>
          </a:prstGeom>
          <a:effectLst/>
        </p:spPr>
      </p:pic>
      <p:pic>
        <p:nvPicPr>
          <p:cNvPr id="103" name="102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6715140" y="1857370"/>
            <a:ext cx="571504" cy="571504"/>
          </a:xfrm>
          <a:prstGeom prst="rect">
            <a:avLst/>
          </a:prstGeom>
          <a:effectLst/>
        </p:spPr>
      </p:pic>
      <p:pic>
        <p:nvPicPr>
          <p:cNvPr id="104" name="103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4643438" y="1857370"/>
            <a:ext cx="571504" cy="571504"/>
          </a:xfrm>
          <a:prstGeom prst="rect">
            <a:avLst/>
          </a:prstGeom>
          <a:effectLst/>
        </p:spPr>
      </p:pic>
      <p:pic>
        <p:nvPicPr>
          <p:cNvPr id="105" name="104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2714612" y="2428892"/>
            <a:ext cx="571504" cy="571504"/>
          </a:xfrm>
          <a:prstGeom prst="rect">
            <a:avLst/>
          </a:prstGeom>
          <a:effectLst/>
        </p:spPr>
      </p:pic>
      <p:pic>
        <p:nvPicPr>
          <p:cNvPr id="106" name="105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85786" y="2428892"/>
            <a:ext cx="571504" cy="571504"/>
          </a:xfrm>
          <a:prstGeom prst="rect">
            <a:avLst/>
          </a:prstGeom>
          <a:effectLst/>
        </p:spPr>
      </p:pic>
      <p:pic>
        <p:nvPicPr>
          <p:cNvPr id="107" name="106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3714744" y="2428892"/>
            <a:ext cx="571504" cy="571504"/>
          </a:xfrm>
          <a:prstGeom prst="rect">
            <a:avLst/>
          </a:prstGeom>
          <a:effectLst/>
        </p:spPr>
      </p:pic>
      <p:pic>
        <p:nvPicPr>
          <p:cNvPr id="108" name="107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1785918" y="2428892"/>
            <a:ext cx="571504" cy="571504"/>
          </a:xfrm>
          <a:prstGeom prst="rect">
            <a:avLst/>
          </a:prstGeom>
          <a:effectLst/>
        </p:spPr>
      </p:pic>
      <p:pic>
        <p:nvPicPr>
          <p:cNvPr id="109" name="108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5715008" y="2428892"/>
            <a:ext cx="571504" cy="571504"/>
          </a:xfrm>
          <a:prstGeom prst="rect">
            <a:avLst/>
          </a:prstGeom>
          <a:effectLst/>
        </p:spPr>
      </p:pic>
      <p:pic>
        <p:nvPicPr>
          <p:cNvPr id="110" name="109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786710" y="2428892"/>
            <a:ext cx="571504" cy="571504"/>
          </a:xfrm>
          <a:prstGeom prst="rect">
            <a:avLst/>
          </a:prstGeom>
          <a:effectLst/>
        </p:spPr>
      </p:pic>
      <p:pic>
        <p:nvPicPr>
          <p:cNvPr id="111" name="110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6715140" y="2428892"/>
            <a:ext cx="571504" cy="571504"/>
          </a:xfrm>
          <a:prstGeom prst="rect">
            <a:avLst/>
          </a:prstGeom>
          <a:effectLst/>
        </p:spPr>
      </p:pic>
      <p:pic>
        <p:nvPicPr>
          <p:cNvPr id="112" name="111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4643438" y="2428892"/>
            <a:ext cx="571504" cy="571504"/>
          </a:xfrm>
          <a:prstGeom prst="rect">
            <a:avLst/>
          </a:prstGeom>
          <a:effectLst/>
        </p:spPr>
      </p:pic>
      <p:pic>
        <p:nvPicPr>
          <p:cNvPr id="113" name="112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2714612" y="3071816"/>
            <a:ext cx="571504" cy="571504"/>
          </a:xfrm>
          <a:prstGeom prst="rect">
            <a:avLst/>
          </a:prstGeom>
          <a:effectLst/>
        </p:spPr>
      </p:pic>
      <p:pic>
        <p:nvPicPr>
          <p:cNvPr id="114" name="113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85786" y="3071816"/>
            <a:ext cx="571504" cy="571504"/>
          </a:xfrm>
          <a:prstGeom prst="rect">
            <a:avLst/>
          </a:prstGeom>
          <a:effectLst/>
        </p:spPr>
      </p:pic>
      <p:pic>
        <p:nvPicPr>
          <p:cNvPr id="115" name="114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3714744" y="3071816"/>
            <a:ext cx="571504" cy="571504"/>
          </a:xfrm>
          <a:prstGeom prst="rect">
            <a:avLst/>
          </a:prstGeom>
          <a:effectLst/>
        </p:spPr>
      </p:pic>
      <p:pic>
        <p:nvPicPr>
          <p:cNvPr id="116" name="115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1785918" y="3071816"/>
            <a:ext cx="571504" cy="571504"/>
          </a:xfrm>
          <a:prstGeom prst="rect">
            <a:avLst/>
          </a:prstGeom>
          <a:effectLst/>
        </p:spPr>
      </p:pic>
      <p:pic>
        <p:nvPicPr>
          <p:cNvPr id="117" name="116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5715008" y="3071816"/>
            <a:ext cx="571504" cy="571504"/>
          </a:xfrm>
          <a:prstGeom prst="rect">
            <a:avLst/>
          </a:prstGeom>
          <a:effectLst/>
        </p:spPr>
      </p:pic>
      <p:pic>
        <p:nvPicPr>
          <p:cNvPr id="118" name="117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786710" y="3071816"/>
            <a:ext cx="571504" cy="571504"/>
          </a:xfrm>
          <a:prstGeom prst="rect">
            <a:avLst/>
          </a:prstGeom>
          <a:effectLst/>
        </p:spPr>
      </p:pic>
      <p:pic>
        <p:nvPicPr>
          <p:cNvPr id="119" name="118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6715140" y="3071816"/>
            <a:ext cx="571504" cy="571504"/>
          </a:xfrm>
          <a:prstGeom prst="rect">
            <a:avLst/>
          </a:prstGeom>
          <a:effectLst/>
        </p:spPr>
      </p:pic>
      <p:pic>
        <p:nvPicPr>
          <p:cNvPr id="120" name="119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4643438" y="3071816"/>
            <a:ext cx="571504" cy="571504"/>
          </a:xfrm>
          <a:prstGeom prst="rect">
            <a:avLst/>
          </a:prstGeom>
          <a:effectLst/>
        </p:spPr>
      </p:pic>
      <p:pic>
        <p:nvPicPr>
          <p:cNvPr id="121" name="120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2714612" y="3643338"/>
            <a:ext cx="571504" cy="571504"/>
          </a:xfrm>
          <a:prstGeom prst="rect">
            <a:avLst/>
          </a:prstGeom>
          <a:effectLst/>
        </p:spPr>
      </p:pic>
      <p:pic>
        <p:nvPicPr>
          <p:cNvPr id="122" name="121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85786" y="3643338"/>
            <a:ext cx="571504" cy="571504"/>
          </a:xfrm>
          <a:prstGeom prst="rect">
            <a:avLst/>
          </a:prstGeom>
          <a:effectLst/>
        </p:spPr>
      </p:pic>
      <p:pic>
        <p:nvPicPr>
          <p:cNvPr id="123" name="122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3714744" y="3643338"/>
            <a:ext cx="571504" cy="571504"/>
          </a:xfrm>
          <a:prstGeom prst="rect">
            <a:avLst/>
          </a:prstGeom>
          <a:effectLst/>
        </p:spPr>
      </p:pic>
      <p:pic>
        <p:nvPicPr>
          <p:cNvPr id="124" name="123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1785918" y="3643338"/>
            <a:ext cx="571504" cy="571504"/>
          </a:xfrm>
          <a:prstGeom prst="rect">
            <a:avLst/>
          </a:prstGeom>
          <a:effectLst/>
        </p:spPr>
      </p:pic>
      <p:pic>
        <p:nvPicPr>
          <p:cNvPr id="125" name="124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5715008" y="3643338"/>
            <a:ext cx="571504" cy="571504"/>
          </a:xfrm>
          <a:prstGeom prst="rect">
            <a:avLst/>
          </a:prstGeom>
          <a:effectLst/>
        </p:spPr>
      </p:pic>
      <p:pic>
        <p:nvPicPr>
          <p:cNvPr id="126" name="125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786710" y="3643338"/>
            <a:ext cx="571504" cy="571504"/>
          </a:xfrm>
          <a:prstGeom prst="rect">
            <a:avLst/>
          </a:prstGeom>
          <a:effectLst/>
        </p:spPr>
      </p:pic>
      <p:pic>
        <p:nvPicPr>
          <p:cNvPr id="127" name="126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6715140" y="3643338"/>
            <a:ext cx="571504" cy="571504"/>
          </a:xfrm>
          <a:prstGeom prst="rect">
            <a:avLst/>
          </a:prstGeom>
          <a:effectLst/>
        </p:spPr>
      </p:pic>
      <p:pic>
        <p:nvPicPr>
          <p:cNvPr id="128" name="127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4643438" y="3643338"/>
            <a:ext cx="571504" cy="571504"/>
          </a:xfrm>
          <a:prstGeom prst="rect">
            <a:avLst/>
          </a:prstGeom>
          <a:effectLst/>
        </p:spPr>
      </p:pic>
      <p:pic>
        <p:nvPicPr>
          <p:cNvPr id="129" name="128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2714612" y="4286262"/>
            <a:ext cx="571504" cy="571504"/>
          </a:xfrm>
          <a:prstGeom prst="rect">
            <a:avLst/>
          </a:prstGeom>
          <a:effectLst/>
        </p:spPr>
      </p:pic>
      <p:pic>
        <p:nvPicPr>
          <p:cNvPr id="130" name="129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85786" y="4286262"/>
            <a:ext cx="571504" cy="571504"/>
          </a:xfrm>
          <a:prstGeom prst="rect">
            <a:avLst/>
          </a:prstGeom>
          <a:effectLst/>
        </p:spPr>
      </p:pic>
      <p:pic>
        <p:nvPicPr>
          <p:cNvPr id="131" name="130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3714744" y="4286262"/>
            <a:ext cx="571504" cy="571504"/>
          </a:xfrm>
          <a:prstGeom prst="rect">
            <a:avLst/>
          </a:prstGeom>
          <a:effectLst/>
        </p:spPr>
      </p:pic>
      <p:pic>
        <p:nvPicPr>
          <p:cNvPr id="132" name="131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1785918" y="4286262"/>
            <a:ext cx="571504" cy="571504"/>
          </a:xfrm>
          <a:prstGeom prst="rect">
            <a:avLst/>
          </a:prstGeom>
          <a:effectLst/>
        </p:spPr>
      </p:pic>
      <p:pic>
        <p:nvPicPr>
          <p:cNvPr id="133" name="132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5715008" y="4286262"/>
            <a:ext cx="571504" cy="571504"/>
          </a:xfrm>
          <a:prstGeom prst="rect">
            <a:avLst/>
          </a:prstGeom>
          <a:effectLst/>
        </p:spPr>
      </p:pic>
      <p:pic>
        <p:nvPicPr>
          <p:cNvPr id="134" name="133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7786710" y="4286262"/>
            <a:ext cx="571504" cy="571504"/>
          </a:xfrm>
          <a:prstGeom prst="rect">
            <a:avLst/>
          </a:prstGeom>
          <a:effectLst/>
        </p:spPr>
      </p:pic>
      <p:pic>
        <p:nvPicPr>
          <p:cNvPr id="135" name="134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6715140" y="4286262"/>
            <a:ext cx="571504" cy="571504"/>
          </a:xfrm>
          <a:prstGeom prst="rect">
            <a:avLst/>
          </a:prstGeom>
          <a:effectLst/>
        </p:spPr>
      </p:pic>
      <p:pic>
        <p:nvPicPr>
          <p:cNvPr id="136" name="135 Imagen" descr="20110219001326892.png"/>
          <p:cNvPicPr>
            <a:picLocks noChangeAspect="1"/>
          </p:cNvPicPr>
          <p:nvPr/>
        </p:nvPicPr>
        <p:blipFill>
          <a:blip r:embed="rId4">
            <a:duotone>
              <a:prstClr val="black"/>
              <a:srgbClr val="9999FF">
                <a:tint val="45000"/>
                <a:satMod val="400000"/>
              </a:srgbClr>
            </a:duotone>
            <a:lum bright="30000" contrast="40000"/>
          </a:blip>
          <a:srcRect l="15937" t="15762" r="18389" b="18564"/>
          <a:stretch>
            <a:fillRect/>
          </a:stretch>
        </p:blipFill>
        <p:spPr>
          <a:xfrm>
            <a:off x="4643438" y="4286262"/>
            <a:ext cx="571504" cy="571504"/>
          </a:xfrm>
          <a:prstGeom prst="rect">
            <a:avLst/>
          </a:prstGeom>
          <a:effectLst/>
        </p:spPr>
      </p:pic>
      <p:pic>
        <p:nvPicPr>
          <p:cNvPr id="137" name="Picture 12" descr="Rendered Image"/>
          <p:cNvPicPr>
            <a:picLocks noChangeAspect="1" noChangeArrowheads="1"/>
          </p:cNvPicPr>
          <p:nvPr/>
        </p:nvPicPr>
        <p:blipFill>
          <a:blip r:embed="rId5">
            <a:duotone>
              <a:schemeClr val="accent4">
                <a:shade val="45000"/>
                <a:satMod val="135000"/>
              </a:schemeClr>
              <a:prstClr val="white"/>
            </a:duotone>
            <a:lum contrast="40000"/>
          </a:blip>
          <a:srcRect/>
          <a:stretch>
            <a:fillRect/>
          </a:stretch>
        </p:blipFill>
        <p:spPr bwMode="auto">
          <a:xfrm>
            <a:off x="5786446" y="4429138"/>
            <a:ext cx="3152775" cy="419101"/>
          </a:xfrm>
          <a:prstGeom prst="rect">
            <a:avLst/>
          </a:prstGeom>
          <a:noFill/>
        </p:spPr>
      </p:pic>
      <p:sp>
        <p:nvSpPr>
          <p:cNvPr id="70" name="69 CuadroTexto"/>
          <p:cNvSpPr txBox="1"/>
          <p:nvPr/>
        </p:nvSpPr>
        <p:spPr>
          <a:xfrm>
            <a:off x="6357950" y="4000510"/>
            <a:ext cx="1951175" cy="461665"/>
          </a:xfrm>
          <a:prstGeom prst="rect">
            <a:avLst/>
          </a:prstGeom>
          <a:noFill/>
        </p:spPr>
        <p:txBody>
          <a:bodyPr wrap="none" rtlCol="0">
            <a:spAutoFit/>
          </a:bodyPr>
          <a:lstStyle/>
          <a:p>
            <a:r>
              <a:rPr lang="es-ES_tradnl" sz="1200" b="1" dirty="0" smtClean="0">
                <a:solidFill>
                  <a:srgbClr val="C5C5FF"/>
                </a:solidFill>
                <a:effectLst>
                  <a:outerShdw blurRad="38100" dist="38100" dir="2700000" algn="tl">
                    <a:srgbClr val="000000">
                      <a:alpha val="43137"/>
                    </a:srgbClr>
                  </a:outerShdw>
                </a:effectLst>
                <a:latin typeface="Agency FB" pitchFamily="34" charset="0"/>
              </a:rPr>
              <a:t>Tema Musical:  Ladies  in lavender</a:t>
            </a:r>
          </a:p>
          <a:p>
            <a:r>
              <a:rPr lang="es-ES_tradnl" sz="1200" b="1" dirty="0" smtClean="0">
                <a:solidFill>
                  <a:srgbClr val="C5C5FF"/>
                </a:solidFill>
                <a:effectLst>
                  <a:outerShdw blurRad="38100" dist="38100" dir="2700000" algn="tl">
                    <a:srgbClr val="000000">
                      <a:alpha val="43137"/>
                    </a:srgbClr>
                  </a:outerShdw>
                </a:effectLst>
                <a:latin typeface="Agency FB" pitchFamily="34" charset="0"/>
              </a:rPr>
              <a:t>Interpreta: Joshua  Bell</a:t>
            </a:r>
            <a:endParaRPr lang="es-ES" sz="1200" b="1" dirty="0">
              <a:solidFill>
                <a:srgbClr val="C5C5FF"/>
              </a:solidFill>
              <a:effectLst>
                <a:outerShdw blurRad="38100" dist="38100" dir="2700000" algn="tl">
                  <a:srgbClr val="000000">
                    <a:alpha val="43137"/>
                  </a:srgbClr>
                </a:outerShdw>
              </a:effectLst>
              <a:latin typeface="Agency FB" pitchFamily="34" charset="0"/>
            </a:endParaRPr>
          </a:p>
        </p:txBody>
      </p:sp>
      <p:pic>
        <p:nvPicPr>
          <p:cNvPr id="2" name="Picture 2" descr="Rendered Image"/>
          <p:cNvPicPr>
            <a:picLocks noChangeAspect="1" noChangeArrowheads="1"/>
          </p:cNvPicPr>
          <p:nvPr/>
        </p:nvPicPr>
        <p:blipFill>
          <a:blip r:embed="rId6">
            <a:duotone>
              <a:schemeClr val="accent4">
                <a:shade val="45000"/>
                <a:satMod val="135000"/>
              </a:schemeClr>
              <a:prstClr val="white"/>
            </a:duotone>
            <a:lum bright="10000" contrast="40000"/>
          </a:blip>
          <a:srcRect/>
          <a:stretch>
            <a:fillRect/>
          </a:stretch>
        </p:blipFill>
        <p:spPr bwMode="auto">
          <a:xfrm>
            <a:off x="500034" y="1071552"/>
            <a:ext cx="3419475" cy="952500"/>
          </a:xfrm>
          <a:prstGeom prst="rect">
            <a:avLst/>
          </a:prstGeom>
          <a:noFill/>
          <a:effectLst/>
        </p:spPr>
      </p:pic>
      <p:pic>
        <p:nvPicPr>
          <p:cNvPr id="4" name="Picture 4" descr="Rendered Image"/>
          <p:cNvPicPr>
            <a:picLocks noChangeAspect="1" noChangeArrowheads="1"/>
          </p:cNvPicPr>
          <p:nvPr/>
        </p:nvPicPr>
        <p:blipFill>
          <a:blip r:embed="rId7">
            <a:duotone>
              <a:schemeClr val="accent4">
                <a:shade val="45000"/>
                <a:satMod val="135000"/>
              </a:schemeClr>
              <a:prstClr val="white"/>
            </a:duotone>
            <a:lum bright="10000" contrast="40000"/>
          </a:blip>
          <a:srcRect/>
          <a:stretch>
            <a:fillRect/>
          </a:stretch>
        </p:blipFill>
        <p:spPr bwMode="auto">
          <a:xfrm>
            <a:off x="285720" y="2000246"/>
            <a:ext cx="3933825" cy="1181101"/>
          </a:xfrm>
          <a:prstGeom prst="rect">
            <a:avLst/>
          </a:prstGeom>
          <a:noFill/>
        </p:spPr>
      </p:pic>
      <p:pic>
        <p:nvPicPr>
          <p:cNvPr id="71686" name="Picture 6" descr="Rendered Image"/>
          <p:cNvPicPr>
            <a:picLocks noChangeAspect="1" noChangeArrowheads="1"/>
          </p:cNvPicPr>
          <p:nvPr/>
        </p:nvPicPr>
        <p:blipFill>
          <a:blip r:embed="rId8">
            <a:duotone>
              <a:schemeClr val="accent4">
                <a:shade val="45000"/>
                <a:satMod val="135000"/>
              </a:schemeClr>
              <a:prstClr val="white"/>
            </a:duotone>
            <a:lum bright="10000" contrast="40000"/>
          </a:blip>
          <a:srcRect/>
          <a:stretch>
            <a:fillRect/>
          </a:stretch>
        </p:blipFill>
        <p:spPr bwMode="auto">
          <a:xfrm>
            <a:off x="1500166" y="3071816"/>
            <a:ext cx="1371600" cy="981076"/>
          </a:xfrm>
          <a:prstGeom prst="rect">
            <a:avLst/>
          </a:prstGeom>
          <a:noFill/>
        </p:spPr>
      </p:pic>
      <p:pic>
        <p:nvPicPr>
          <p:cNvPr id="71688" name="Picture 8" descr="Rendered Image"/>
          <p:cNvPicPr>
            <a:picLocks noChangeAspect="1" noChangeArrowheads="1"/>
          </p:cNvPicPr>
          <p:nvPr/>
        </p:nvPicPr>
        <p:blipFill>
          <a:blip r:embed="rId9">
            <a:duotone>
              <a:schemeClr val="accent4">
                <a:shade val="45000"/>
                <a:satMod val="135000"/>
              </a:schemeClr>
              <a:prstClr val="white"/>
            </a:duotone>
            <a:lum bright="10000" contrast="40000"/>
          </a:blip>
          <a:srcRect/>
          <a:stretch>
            <a:fillRect/>
          </a:stretch>
        </p:blipFill>
        <p:spPr bwMode="auto">
          <a:xfrm>
            <a:off x="428596" y="3643320"/>
            <a:ext cx="3619500" cy="1038225"/>
          </a:xfrm>
          <a:prstGeom prst="rect">
            <a:avLst/>
          </a:prstGeom>
          <a:noFill/>
        </p:spPr>
      </p:pic>
      <p:pic>
        <p:nvPicPr>
          <p:cNvPr id="73" name="72 Imagen" descr="ffdd5fd30ff89d1a1a16b128c37f2708.jpg"/>
          <p:cNvPicPr>
            <a:picLocks noChangeAspect="1"/>
          </p:cNvPicPr>
          <p:nvPr/>
        </p:nvPicPr>
        <p:blipFill>
          <a:blip r:embed="rId3"/>
          <a:stretch>
            <a:fillRect/>
          </a:stretch>
        </p:blipFill>
        <p:spPr>
          <a:xfrm>
            <a:off x="0" y="0"/>
            <a:ext cx="9136568" cy="5143500"/>
          </a:xfrm>
          <a:prstGeom prst="rect">
            <a:avLst/>
          </a:prstGeom>
        </p:spPr>
      </p:pic>
    </p:spTree>
  </p:cSld>
  <p:clrMapOvr>
    <a:masterClrMapping/>
  </p:clrMapOvr>
  <p:transition advTm="33000">
    <p:sndAc>
      <p:stSnd loop="1">
        <p:snd r:embed="rId2" name="Ladies in Lavender  Joshua Bel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3"/>
                                        </p:tgtEl>
                                        <p:attrNameLst>
                                          <p:attrName>style.opacity</p:attrName>
                                        </p:attrNameLst>
                                      </p:cBhvr>
                                      <p:to>
                                        <p:strVal val="0"/>
                                      </p:to>
                                    </p:set>
                                    <p:animEffect filter="image" prLst="opacity: 0">
                                      <p:cBhvr rctx="IE">
                                        <p:cTn id="7" dur="indefinite"/>
                                        <p:tgtEl>
                                          <p:spTgt spid="73"/>
                                        </p:tgtEl>
                                      </p:cBhvr>
                                    </p:animEffect>
                                  </p:childTnLst>
                                </p:cTn>
                              </p:par>
                              <p:par>
                                <p:cTn id="8" presetID="2" presetClass="entr" presetSubtype="9" fill="hold" nodeType="withEffect">
                                  <p:stCondLst>
                                    <p:cond delay="0"/>
                                  </p:stCondLst>
                                  <p:childTnLst>
                                    <p:set>
                                      <p:cBhvr>
                                        <p:cTn id="9" dur="1" fill="hold">
                                          <p:stCondLst>
                                            <p:cond delay="0"/>
                                          </p:stCondLst>
                                        </p:cTn>
                                        <p:tgtEl>
                                          <p:spTgt spid="34"/>
                                        </p:tgtEl>
                                        <p:attrNameLst>
                                          <p:attrName>style.visibility</p:attrName>
                                        </p:attrNameLst>
                                      </p:cBhvr>
                                      <p:to>
                                        <p:strVal val="visible"/>
                                      </p:to>
                                    </p:set>
                                    <p:anim calcmode="lin" valueType="num">
                                      <p:cBhvr additive="base">
                                        <p:cTn id="10" dur="3000" fill="hold"/>
                                        <p:tgtEl>
                                          <p:spTgt spid="34"/>
                                        </p:tgtEl>
                                        <p:attrNameLst>
                                          <p:attrName>ppt_x</p:attrName>
                                        </p:attrNameLst>
                                      </p:cBhvr>
                                      <p:tavLst>
                                        <p:tav tm="0">
                                          <p:val>
                                            <p:strVal val="0-#ppt_w/2"/>
                                          </p:val>
                                        </p:tav>
                                        <p:tav tm="100000">
                                          <p:val>
                                            <p:strVal val="#ppt_x"/>
                                          </p:val>
                                        </p:tav>
                                      </p:tavLst>
                                    </p:anim>
                                    <p:anim calcmode="lin" valueType="num">
                                      <p:cBhvr additive="base">
                                        <p:cTn id="11" dur="3000" fill="hold"/>
                                        <p:tgtEl>
                                          <p:spTgt spid="34"/>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82"/>
                                        </p:tgtEl>
                                        <p:attrNameLst>
                                          <p:attrName>style.visibility</p:attrName>
                                        </p:attrNameLst>
                                      </p:cBhvr>
                                      <p:to>
                                        <p:strVal val="visible"/>
                                      </p:to>
                                    </p:set>
                                    <p:anim calcmode="lin" valueType="num">
                                      <p:cBhvr additive="base">
                                        <p:cTn id="14" dur="3000" fill="hold"/>
                                        <p:tgtEl>
                                          <p:spTgt spid="82"/>
                                        </p:tgtEl>
                                        <p:attrNameLst>
                                          <p:attrName>ppt_x</p:attrName>
                                        </p:attrNameLst>
                                      </p:cBhvr>
                                      <p:tavLst>
                                        <p:tav tm="0">
                                          <p:val>
                                            <p:strVal val="0-#ppt_w/2"/>
                                          </p:val>
                                        </p:tav>
                                        <p:tav tm="100000">
                                          <p:val>
                                            <p:strVal val="#ppt_x"/>
                                          </p:val>
                                        </p:tav>
                                      </p:tavLst>
                                    </p:anim>
                                    <p:anim calcmode="lin" valueType="num">
                                      <p:cBhvr additive="base">
                                        <p:cTn id="15" dur="3000" fill="hold"/>
                                        <p:tgtEl>
                                          <p:spTgt spid="82"/>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0"/>
                                        </p:tgtEl>
                                        <p:attrNameLst>
                                          <p:attrName>style.visibility</p:attrName>
                                        </p:attrNameLst>
                                      </p:cBhvr>
                                      <p:to>
                                        <p:strVal val="visible"/>
                                      </p:to>
                                    </p:set>
                                    <p:anim calcmode="lin" valueType="num">
                                      <p:cBhvr additive="base">
                                        <p:cTn id="18" dur="3000" fill="hold"/>
                                        <p:tgtEl>
                                          <p:spTgt spid="90"/>
                                        </p:tgtEl>
                                        <p:attrNameLst>
                                          <p:attrName>ppt_x</p:attrName>
                                        </p:attrNameLst>
                                      </p:cBhvr>
                                      <p:tavLst>
                                        <p:tav tm="0">
                                          <p:val>
                                            <p:strVal val="0-#ppt_w/2"/>
                                          </p:val>
                                        </p:tav>
                                        <p:tav tm="100000">
                                          <p:val>
                                            <p:strVal val="#ppt_x"/>
                                          </p:val>
                                        </p:tav>
                                      </p:tavLst>
                                    </p:anim>
                                    <p:anim calcmode="lin" valueType="num">
                                      <p:cBhvr additive="base">
                                        <p:cTn id="19" dur="3000" fill="hold"/>
                                        <p:tgtEl>
                                          <p:spTgt spid="90"/>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98"/>
                                        </p:tgtEl>
                                        <p:attrNameLst>
                                          <p:attrName>style.visibility</p:attrName>
                                        </p:attrNameLst>
                                      </p:cBhvr>
                                      <p:to>
                                        <p:strVal val="visible"/>
                                      </p:to>
                                    </p:set>
                                    <p:anim calcmode="lin" valueType="num">
                                      <p:cBhvr additive="base">
                                        <p:cTn id="22" dur="3000" fill="hold"/>
                                        <p:tgtEl>
                                          <p:spTgt spid="98"/>
                                        </p:tgtEl>
                                        <p:attrNameLst>
                                          <p:attrName>ppt_x</p:attrName>
                                        </p:attrNameLst>
                                      </p:cBhvr>
                                      <p:tavLst>
                                        <p:tav tm="0">
                                          <p:val>
                                            <p:strVal val="0-#ppt_w/2"/>
                                          </p:val>
                                        </p:tav>
                                        <p:tav tm="100000">
                                          <p:val>
                                            <p:strVal val="#ppt_x"/>
                                          </p:val>
                                        </p:tav>
                                      </p:tavLst>
                                    </p:anim>
                                    <p:anim calcmode="lin" valueType="num">
                                      <p:cBhvr additive="base">
                                        <p:cTn id="23" dur="3000" fill="hold"/>
                                        <p:tgtEl>
                                          <p:spTgt spid="98"/>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06"/>
                                        </p:tgtEl>
                                        <p:attrNameLst>
                                          <p:attrName>style.visibility</p:attrName>
                                        </p:attrNameLst>
                                      </p:cBhvr>
                                      <p:to>
                                        <p:strVal val="visible"/>
                                      </p:to>
                                    </p:set>
                                    <p:anim calcmode="lin" valueType="num">
                                      <p:cBhvr additive="base">
                                        <p:cTn id="26" dur="3000" fill="hold"/>
                                        <p:tgtEl>
                                          <p:spTgt spid="106"/>
                                        </p:tgtEl>
                                        <p:attrNameLst>
                                          <p:attrName>ppt_x</p:attrName>
                                        </p:attrNameLst>
                                      </p:cBhvr>
                                      <p:tavLst>
                                        <p:tav tm="0">
                                          <p:val>
                                            <p:strVal val="0-#ppt_w/2"/>
                                          </p:val>
                                        </p:tav>
                                        <p:tav tm="100000">
                                          <p:val>
                                            <p:strVal val="#ppt_x"/>
                                          </p:val>
                                        </p:tav>
                                      </p:tavLst>
                                    </p:anim>
                                    <p:anim calcmode="lin" valueType="num">
                                      <p:cBhvr additive="base">
                                        <p:cTn id="27" dur="3000" fill="hold"/>
                                        <p:tgtEl>
                                          <p:spTgt spid="106"/>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14"/>
                                        </p:tgtEl>
                                        <p:attrNameLst>
                                          <p:attrName>style.visibility</p:attrName>
                                        </p:attrNameLst>
                                      </p:cBhvr>
                                      <p:to>
                                        <p:strVal val="visible"/>
                                      </p:to>
                                    </p:set>
                                    <p:anim calcmode="lin" valueType="num">
                                      <p:cBhvr additive="base">
                                        <p:cTn id="30" dur="3000" fill="hold"/>
                                        <p:tgtEl>
                                          <p:spTgt spid="114"/>
                                        </p:tgtEl>
                                        <p:attrNameLst>
                                          <p:attrName>ppt_x</p:attrName>
                                        </p:attrNameLst>
                                      </p:cBhvr>
                                      <p:tavLst>
                                        <p:tav tm="0">
                                          <p:val>
                                            <p:strVal val="0-#ppt_w/2"/>
                                          </p:val>
                                        </p:tav>
                                        <p:tav tm="100000">
                                          <p:val>
                                            <p:strVal val="#ppt_x"/>
                                          </p:val>
                                        </p:tav>
                                      </p:tavLst>
                                    </p:anim>
                                    <p:anim calcmode="lin" valueType="num">
                                      <p:cBhvr additive="base">
                                        <p:cTn id="31" dur="3000" fill="hold"/>
                                        <p:tgtEl>
                                          <p:spTgt spid="114"/>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22"/>
                                        </p:tgtEl>
                                        <p:attrNameLst>
                                          <p:attrName>style.visibility</p:attrName>
                                        </p:attrNameLst>
                                      </p:cBhvr>
                                      <p:to>
                                        <p:strVal val="visible"/>
                                      </p:to>
                                    </p:set>
                                    <p:anim calcmode="lin" valueType="num">
                                      <p:cBhvr additive="base">
                                        <p:cTn id="34" dur="3000" fill="hold"/>
                                        <p:tgtEl>
                                          <p:spTgt spid="122"/>
                                        </p:tgtEl>
                                        <p:attrNameLst>
                                          <p:attrName>ppt_x</p:attrName>
                                        </p:attrNameLst>
                                      </p:cBhvr>
                                      <p:tavLst>
                                        <p:tav tm="0">
                                          <p:val>
                                            <p:strVal val="0-#ppt_w/2"/>
                                          </p:val>
                                        </p:tav>
                                        <p:tav tm="100000">
                                          <p:val>
                                            <p:strVal val="#ppt_x"/>
                                          </p:val>
                                        </p:tav>
                                      </p:tavLst>
                                    </p:anim>
                                    <p:anim calcmode="lin" valueType="num">
                                      <p:cBhvr additive="base">
                                        <p:cTn id="35" dur="3000" fill="hold"/>
                                        <p:tgtEl>
                                          <p:spTgt spid="122"/>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30"/>
                                        </p:tgtEl>
                                        <p:attrNameLst>
                                          <p:attrName>style.visibility</p:attrName>
                                        </p:attrNameLst>
                                      </p:cBhvr>
                                      <p:to>
                                        <p:strVal val="visible"/>
                                      </p:to>
                                    </p:set>
                                    <p:anim calcmode="lin" valueType="num">
                                      <p:cBhvr additive="base">
                                        <p:cTn id="38" dur="3000" fill="hold"/>
                                        <p:tgtEl>
                                          <p:spTgt spid="130"/>
                                        </p:tgtEl>
                                        <p:attrNameLst>
                                          <p:attrName>ppt_x</p:attrName>
                                        </p:attrNameLst>
                                      </p:cBhvr>
                                      <p:tavLst>
                                        <p:tav tm="0">
                                          <p:val>
                                            <p:strVal val="0-#ppt_w/2"/>
                                          </p:val>
                                        </p:tav>
                                        <p:tav tm="100000">
                                          <p:val>
                                            <p:strVal val="#ppt_x"/>
                                          </p:val>
                                        </p:tav>
                                      </p:tavLst>
                                    </p:anim>
                                    <p:anim calcmode="lin" valueType="num">
                                      <p:cBhvr additive="base">
                                        <p:cTn id="39" dur="3000" fill="hold"/>
                                        <p:tgtEl>
                                          <p:spTgt spid="130"/>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3000" fill="hold"/>
                                        <p:tgtEl>
                                          <p:spTgt spid="45"/>
                                        </p:tgtEl>
                                        <p:attrNameLst>
                                          <p:attrName>ppt_x</p:attrName>
                                        </p:attrNameLst>
                                      </p:cBhvr>
                                      <p:tavLst>
                                        <p:tav tm="0">
                                          <p:val>
                                            <p:strVal val="1+#ppt_w/2"/>
                                          </p:val>
                                        </p:tav>
                                        <p:tav tm="100000">
                                          <p:val>
                                            <p:strVal val="#ppt_x"/>
                                          </p:val>
                                        </p:tav>
                                      </p:tavLst>
                                    </p:anim>
                                    <p:anim calcmode="lin" valueType="num">
                                      <p:cBhvr additive="base">
                                        <p:cTn id="43" dur="3000" fill="hold"/>
                                        <p:tgtEl>
                                          <p:spTgt spid="45"/>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84"/>
                                        </p:tgtEl>
                                        <p:attrNameLst>
                                          <p:attrName>style.visibility</p:attrName>
                                        </p:attrNameLst>
                                      </p:cBhvr>
                                      <p:to>
                                        <p:strVal val="visible"/>
                                      </p:to>
                                    </p:set>
                                    <p:anim calcmode="lin" valueType="num">
                                      <p:cBhvr additive="base">
                                        <p:cTn id="46" dur="3000" fill="hold"/>
                                        <p:tgtEl>
                                          <p:spTgt spid="84"/>
                                        </p:tgtEl>
                                        <p:attrNameLst>
                                          <p:attrName>ppt_x</p:attrName>
                                        </p:attrNameLst>
                                      </p:cBhvr>
                                      <p:tavLst>
                                        <p:tav tm="0">
                                          <p:val>
                                            <p:strVal val="1+#ppt_w/2"/>
                                          </p:val>
                                        </p:tav>
                                        <p:tav tm="100000">
                                          <p:val>
                                            <p:strVal val="#ppt_x"/>
                                          </p:val>
                                        </p:tav>
                                      </p:tavLst>
                                    </p:anim>
                                    <p:anim calcmode="lin" valueType="num">
                                      <p:cBhvr additive="base">
                                        <p:cTn id="47" dur="3000" fill="hold"/>
                                        <p:tgtEl>
                                          <p:spTgt spid="84"/>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92"/>
                                        </p:tgtEl>
                                        <p:attrNameLst>
                                          <p:attrName>style.visibility</p:attrName>
                                        </p:attrNameLst>
                                      </p:cBhvr>
                                      <p:to>
                                        <p:strVal val="visible"/>
                                      </p:to>
                                    </p:set>
                                    <p:anim calcmode="lin" valueType="num">
                                      <p:cBhvr additive="base">
                                        <p:cTn id="50" dur="3000" fill="hold"/>
                                        <p:tgtEl>
                                          <p:spTgt spid="92"/>
                                        </p:tgtEl>
                                        <p:attrNameLst>
                                          <p:attrName>ppt_x</p:attrName>
                                        </p:attrNameLst>
                                      </p:cBhvr>
                                      <p:tavLst>
                                        <p:tav tm="0">
                                          <p:val>
                                            <p:strVal val="1+#ppt_w/2"/>
                                          </p:val>
                                        </p:tav>
                                        <p:tav tm="100000">
                                          <p:val>
                                            <p:strVal val="#ppt_x"/>
                                          </p:val>
                                        </p:tav>
                                      </p:tavLst>
                                    </p:anim>
                                    <p:anim calcmode="lin" valueType="num">
                                      <p:cBhvr additive="base">
                                        <p:cTn id="51" dur="3000" fill="hold"/>
                                        <p:tgtEl>
                                          <p:spTgt spid="92"/>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00"/>
                                        </p:tgtEl>
                                        <p:attrNameLst>
                                          <p:attrName>style.visibility</p:attrName>
                                        </p:attrNameLst>
                                      </p:cBhvr>
                                      <p:to>
                                        <p:strVal val="visible"/>
                                      </p:to>
                                    </p:set>
                                    <p:anim calcmode="lin" valueType="num">
                                      <p:cBhvr additive="base">
                                        <p:cTn id="54" dur="3000" fill="hold"/>
                                        <p:tgtEl>
                                          <p:spTgt spid="100"/>
                                        </p:tgtEl>
                                        <p:attrNameLst>
                                          <p:attrName>ppt_x</p:attrName>
                                        </p:attrNameLst>
                                      </p:cBhvr>
                                      <p:tavLst>
                                        <p:tav tm="0">
                                          <p:val>
                                            <p:strVal val="1+#ppt_w/2"/>
                                          </p:val>
                                        </p:tav>
                                        <p:tav tm="100000">
                                          <p:val>
                                            <p:strVal val="#ppt_x"/>
                                          </p:val>
                                        </p:tav>
                                      </p:tavLst>
                                    </p:anim>
                                    <p:anim calcmode="lin" valueType="num">
                                      <p:cBhvr additive="base">
                                        <p:cTn id="55" dur="3000" fill="hold"/>
                                        <p:tgtEl>
                                          <p:spTgt spid="100"/>
                                        </p:tgtEl>
                                        <p:attrNameLst>
                                          <p:attrName>ppt_y</p:attrName>
                                        </p:attrNameLst>
                                      </p:cBhvr>
                                      <p:tavLst>
                                        <p:tav tm="0">
                                          <p:val>
                                            <p:strVal val="0-#ppt_h/2"/>
                                          </p:val>
                                        </p:tav>
                                        <p:tav tm="100000">
                                          <p:val>
                                            <p:strVal val="#ppt_y"/>
                                          </p:val>
                                        </p:tav>
                                      </p:tavLst>
                                    </p:anim>
                                  </p:childTnLst>
                                </p:cTn>
                              </p:par>
                              <p:par>
                                <p:cTn id="56" presetID="2" presetClass="entr" presetSubtype="3" fill="hold" nodeType="withEffect">
                                  <p:stCondLst>
                                    <p:cond delay="0"/>
                                  </p:stCondLst>
                                  <p:childTnLst>
                                    <p:set>
                                      <p:cBhvr>
                                        <p:cTn id="57" dur="1" fill="hold">
                                          <p:stCondLst>
                                            <p:cond delay="0"/>
                                          </p:stCondLst>
                                        </p:cTn>
                                        <p:tgtEl>
                                          <p:spTgt spid="108"/>
                                        </p:tgtEl>
                                        <p:attrNameLst>
                                          <p:attrName>style.visibility</p:attrName>
                                        </p:attrNameLst>
                                      </p:cBhvr>
                                      <p:to>
                                        <p:strVal val="visible"/>
                                      </p:to>
                                    </p:set>
                                    <p:anim calcmode="lin" valueType="num">
                                      <p:cBhvr additive="base">
                                        <p:cTn id="58" dur="3000" fill="hold"/>
                                        <p:tgtEl>
                                          <p:spTgt spid="108"/>
                                        </p:tgtEl>
                                        <p:attrNameLst>
                                          <p:attrName>ppt_x</p:attrName>
                                        </p:attrNameLst>
                                      </p:cBhvr>
                                      <p:tavLst>
                                        <p:tav tm="0">
                                          <p:val>
                                            <p:strVal val="1+#ppt_w/2"/>
                                          </p:val>
                                        </p:tav>
                                        <p:tav tm="100000">
                                          <p:val>
                                            <p:strVal val="#ppt_x"/>
                                          </p:val>
                                        </p:tav>
                                      </p:tavLst>
                                    </p:anim>
                                    <p:anim calcmode="lin" valueType="num">
                                      <p:cBhvr additive="base">
                                        <p:cTn id="59" dur="3000" fill="hold"/>
                                        <p:tgtEl>
                                          <p:spTgt spid="108"/>
                                        </p:tgtEl>
                                        <p:attrNameLst>
                                          <p:attrName>ppt_y</p:attrName>
                                        </p:attrNameLst>
                                      </p:cBhvr>
                                      <p:tavLst>
                                        <p:tav tm="0">
                                          <p:val>
                                            <p:strVal val="0-#ppt_h/2"/>
                                          </p:val>
                                        </p:tav>
                                        <p:tav tm="100000">
                                          <p:val>
                                            <p:strVal val="#ppt_y"/>
                                          </p:val>
                                        </p:tav>
                                      </p:tavLst>
                                    </p:anim>
                                  </p:childTnLst>
                                </p:cTn>
                              </p:par>
                              <p:par>
                                <p:cTn id="60" presetID="2" presetClass="entr" presetSubtype="3" fill="hold" nodeType="withEffect">
                                  <p:stCondLst>
                                    <p:cond delay="0"/>
                                  </p:stCondLst>
                                  <p:childTnLst>
                                    <p:set>
                                      <p:cBhvr>
                                        <p:cTn id="61" dur="1" fill="hold">
                                          <p:stCondLst>
                                            <p:cond delay="0"/>
                                          </p:stCondLst>
                                        </p:cTn>
                                        <p:tgtEl>
                                          <p:spTgt spid="116"/>
                                        </p:tgtEl>
                                        <p:attrNameLst>
                                          <p:attrName>style.visibility</p:attrName>
                                        </p:attrNameLst>
                                      </p:cBhvr>
                                      <p:to>
                                        <p:strVal val="visible"/>
                                      </p:to>
                                    </p:set>
                                    <p:anim calcmode="lin" valueType="num">
                                      <p:cBhvr additive="base">
                                        <p:cTn id="62" dur="3000" fill="hold"/>
                                        <p:tgtEl>
                                          <p:spTgt spid="116"/>
                                        </p:tgtEl>
                                        <p:attrNameLst>
                                          <p:attrName>ppt_x</p:attrName>
                                        </p:attrNameLst>
                                      </p:cBhvr>
                                      <p:tavLst>
                                        <p:tav tm="0">
                                          <p:val>
                                            <p:strVal val="1+#ppt_w/2"/>
                                          </p:val>
                                        </p:tav>
                                        <p:tav tm="100000">
                                          <p:val>
                                            <p:strVal val="#ppt_x"/>
                                          </p:val>
                                        </p:tav>
                                      </p:tavLst>
                                    </p:anim>
                                    <p:anim calcmode="lin" valueType="num">
                                      <p:cBhvr additive="base">
                                        <p:cTn id="63" dur="3000" fill="hold"/>
                                        <p:tgtEl>
                                          <p:spTgt spid="116"/>
                                        </p:tgtEl>
                                        <p:attrNameLst>
                                          <p:attrName>ppt_y</p:attrName>
                                        </p:attrNameLst>
                                      </p:cBhvr>
                                      <p:tavLst>
                                        <p:tav tm="0">
                                          <p:val>
                                            <p:strVal val="0-#ppt_h/2"/>
                                          </p:val>
                                        </p:tav>
                                        <p:tav tm="100000">
                                          <p:val>
                                            <p:strVal val="#ppt_y"/>
                                          </p:val>
                                        </p:tav>
                                      </p:tavLst>
                                    </p:anim>
                                  </p:childTnLst>
                                </p:cTn>
                              </p:par>
                              <p:par>
                                <p:cTn id="64" presetID="2" presetClass="entr" presetSubtype="3" fill="hold" nodeType="withEffect">
                                  <p:stCondLst>
                                    <p:cond delay="0"/>
                                  </p:stCondLst>
                                  <p:childTnLst>
                                    <p:set>
                                      <p:cBhvr>
                                        <p:cTn id="65" dur="1" fill="hold">
                                          <p:stCondLst>
                                            <p:cond delay="0"/>
                                          </p:stCondLst>
                                        </p:cTn>
                                        <p:tgtEl>
                                          <p:spTgt spid="124"/>
                                        </p:tgtEl>
                                        <p:attrNameLst>
                                          <p:attrName>style.visibility</p:attrName>
                                        </p:attrNameLst>
                                      </p:cBhvr>
                                      <p:to>
                                        <p:strVal val="visible"/>
                                      </p:to>
                                    </p:set>
                                    <p:anim calcmode="lin" valueType="num">
                                      <p:cBhvr additive="base">
                                        <p:cTn id="66" dur="3000" fill="hold"/>
                                        <p:tgtEl>
                                          <p:spTgt spid="124"/>
                                        </p:tgtEl>
                                        <p:attrNameLst>
                                          <p:attrName>ppt_x</p:attrName>
                                        </p:attrNameLst>
                                      </p:cBhvr>
                                      <p:tavLst>
                                        <p:tav tm="0">
                                          <p:val>
                                            <p:strVal val="1+#ppt_w/2"/>
                                          </p:val>
                                        </p:tav>
                                        <p:tav tm="100000">
                                          <p:val>
                                            <p:strVal val="#ppt_x"/>
                                          </p:val>
                                        </p:tav>
                                      </p:tavLst>
                                    </p:anim>
                                    <p:anim calcmode="lin" valueType="num">
                                      <p:cBhvr additive="base">
                                        <p:cTn id="67" dur="3000" fill="hold"/>
                                        <p:tgtEl>
                                          <p:spTgt spid="124"/>
                                        </p:tgtEl>
                                        <p:attrNameLst>
                                          <p:attrName>ppt_y</p:attrName>
                                        </p:attrNameLst>
                                      </p:cBhvr>
                                      <p:tavLst>
                                        <p:tav tm="0">
                                          <p:val>
                                            <p:strVal val="0-#ppt_h/2"/>
                                          </p:val>
                                        </p:tav>
                                        <p:tav tm="100000">
                                          <p:val>
                                            <p:strVal val="#ppt_y"/>
                                          </p:val>
                                        </p:tav>
                                      </p:tavLst>
                                    </p:anim>
                                  </p:childTnLst>
                                </p:cTn>
                              </p:par>
                              <p:par>
                                <p:cTn id="68" presetID="2" presetClass="entr" presetSubtype="3" fill="hold" nodeType="withEffect">
                                  <p:stCondLst>
                                    <p:cond delay="0"/>
                                  </p:stCondLst>
                                  <p:childTnLst>
                                    <p:set>
                                      <p:cBhvr>
                                        <p:cTn id="69" dur="1" fill="hold">
                                          <p:stCondLst>
                                            <p:cond delay="0"/>
                                          </p:stCondLst>
                                        </p:cTn>
                                        <p:tgtEl>
                                          <p:spTgt spid="132"/>
                                        </p:tgtEl>
                                        <p:attrNameLst>
                                          <p:attrName>style.visibility</p:attrName>
                                        </p:attrNameLst>
                                      </p:cBhvr>
                                      <p:to>
                                        <p:strVal val="visible"/>
                                      </p:to>
                                    </p:set>
                                    <p:anim calcmode="lin" valueType="num">
                                      <p:cBhvr additive="base">
                                        <p:cTn id="70" dur="3000" fill="hold"/>
                                        <p:tgtEl>
                                          <p:spTgt spid="132"/>
                                        </p:tgtEl>
                                        <p:attrNameLst>
                                          <p:attrName>ppt_x</p:attrName>
                                        </p:attrNameLst>
                                      </p:cBhvr>
                                      <p:tavLst>
                                        <p:tav tm="0">
                                          <p:val>
                                            <p:strVal val="1+#ppt_w/2"/>
                                          </p:val>
                                        </p:tav>
                                        <p:tav tm="100000">
                                          <p:val>
                                            <p:strVal val="#ppt_x"/>
                                          </p:val>
                                        </p:tav>
                                      </p:tavLst>
                                    </p:anim>
                                    <p:anim calcmode="lin" valueType="num">
                                      <p:cBhvr additive="base">
                                        <p:cTn id="71" dur="3000" fill="hold"/>
                                        <p:tgtEl>
                                          <p:spTgt spid="132"/>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32"/>
                                        </p:tgtEl>
                                        <p:attrNameLst>
                                          <p:attrName>style.visibility</p:attrName>
                                        </p:attrNameLst>
                                      </p:cBhvr>
                                      <p:to>
                                        <p:strVal val="visible"/>
                                      </p:to>
                                    </p:set>
                                    <p:anim calcmode="lin" valueType="num">
                                      <p:cBhvr additive="base">
                                        <p:cTn id="74" dur="3000" fill="hold"/>
                                        <p:tgtEl>
                                          <p:spTgt spid="32"/>
                                        </p:tgtEl>
                                        <p:attrNameLst>
                                          <p:attrName>ppt_x</p:attrName>
                                        </p:attrNameLst>
                                      </p:cBhvr>
                                      <p:tavLst>
                                        <p:tav tm="0">
                                          <p:val>
                                            <p:strVal val="0-#ppt_w/2"/>
                                          </p:val>
                                        </p:tav>
                                        <p:tav tm="100000">
                                          <p:val>
                                            <p:strVal val="#ppt_x"/>
                                          </p:val>
                                        </p:tav>
                                      </p:tavLst>
                                    </p:anim>
                                    <p:anim calcmode="lin" valueType="num">
                                      <p:cBhvr additive="base">
                                        <p:cTn id="75" dur="3000" fill="hold"/>
                                        <p:tgtEl>
                                          <p:spTgt spid="32"/>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81"/>
                                        </p:tgtEl>
                                        <p:attrNameLst>
                                          <p:attrName>style.visibility</p:attrName>
                                        </p:attrNameLst>
                                      </p:cBhvr>
                                      <p:to>
                                        <p:strVal val="visible"/>
                                      </p:to>
                                    </p:set>
                                    <p:anim calcmode="lin" valueType="num">
                                      <p:cBhvr additive="base">
                                        <p:cTn id="78" dur="3000" fill="hold"/>
                                        <p:tgtEl>
                                          <p:spTgt spid="81"/>
                                        </p:tgtEl>
                                        <p:attrNameLst>
                                          <p:attrName>ppt_x</p:attrName>
                                        </p:attrNameLst>
                                      </p:cBhvr>
                                      <p:tavLst>
                                        <p:tav tm="0">
                                          <p:val>
                                            <p:strVal val="0-#ppt_w/2"/>
                                          </p:val>
                                        </p:tav>
                                        <p:tav tm="100000">
                                          <p:val>
                                            <p:strVal val="#ppt_x"/>
                                          </p:val>
                                        </p:tav>
                                      </p:tavLst>
                                    </p:anim>
                                    <p:anim calcmode="lin" valueType="num">
                                      <p:cBhvr additive="base">
                                        <p:cTn id="79" dur="3000" fill="hold"/>
                                        <p:tgtEl>
                                          <p:spTgt spid="81"/>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89"/>
                                        </p:tgtEl>
                                        <p:attrNameLst>
                                          <p:attrName>style.visibility</p:attrName>
                                        </p:attrNameLst>
                                      </p:cBhvr>
                                      <p:to>
                                        <p:strVal val="visible"/>
                                      </p:to>
                                    </p:set>
                                    <p:anim calcmode="lin" valueType="num">
                                      <p:cBhvr additive="base">
                                        <p:cTn id="82" dur="3000" fill="hold"/>
                                        <p:tgtEl>
                                          <p:spTgt spid="89"/>
                                        </p:tgtEl>
                                        <p:attrNameLst>
                                          <p:attrName>ppt_x</p:attrName>
                                        </p:attrNameLst>
                                      </p:cBhvr>
                                      <p:tavLst>
                                        <p:tav tm="0">
                                          <p:val>
                                            <p:strVal val="0-#ppt_w/2"/>
                                          </p:val>
                                        </p:tav>
                                        <p:tav tm="100000">
                                          <p:val>
                                            <p:strVal val="#ppt_x"/>
                                          </p:val>
                                        </p:tav>
                                      </p:tavLst>
                                    </p:anim>
                                    <p:anim calcmode="lin" valueType="num">
                                      <p:cBhvr additive="base">
                                        <p:cTn id="83" dur="3000" fill="hold"/>
                                        <p:tgtEl>
                                          <p:spTgt spid="89"/>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97"/>
                                        </p:tgtEl>
                                        <p:attrNameLst>
                                          <p:attrName>style.visibility</p:attrName>
                                        </p:attrNameLst>
                                      </p:cBhvr>
                                      <p:to>
                                        <p:strVal val="visible"/>
                                      </p:to>
                                    </p:set>
                                    <p:anim calcmode="lin" valueType="num">
                                      <p:cBhvr additive="base">
                                        <p:cTn id="86" dur="3000" fill="hold"/>
                                        <p:tgtEl>
                                          <p:spTgt spid="97"/>
                                        </p:tgtEl>
                                        <p:attrNameLst>
                                          <p:attrName>ppt_x</p:attrName>
                                        </p:attrNameLst>
                                      </p:cBhvr>
                                      <p:tavLst>
                                        <p:tav tm="0">
                                          <p:val>
                                            <p:strVal val="0-#ppt_w/2"/>
                                          </p:val>
                                        </p:tav>
                                        <p:tav tm="100000">
                                          <p:val>
                                            <p:strVal val="#ppt_x"/>
                                          </p:val>
                                        </p:tav>
                                      </p:tavLst>
                                    </p:anim>
                                    <p:anim calcmode="lin" valueType="num">
                                      <p:cBhvr additive="base">
                                        <p:cTn id="87" dur="3000" fill="hold"/>
                                        <p:tgtEl>
                                          <p:spTgt spid="97"/>
                                        </p:tgtEl>
                                        <p:attrNameLst>
                                          <p:attrName>ppt_y</p:attrName>
                                        </p:attrNameLst>
                                      </p:cBhvr>
                                      <p:tavLst>
                                        <p:tav tm="0">
                                          <p:val>
                                            <p:strVal val="0-#ppt_h/2"/>
                                          </p:val>
                                        </p:tav>
                                        <p:tav tm="100000">
                                          <p:val>
                                            <p:strVal val="#ppt_y"/>
                                          </p:val>
                                        </p:tav>
                                      </p:tavLst>
                                    </p:anim>
                                  </p:childTnLst>
                                </p:cTn>
                              </p:par>
                              <p:par>
                                <p:cTn id="88" presetID="2" presetClass="entr" presetSubtype="9" fill="hold" nodeType="withEffect">
                                  <p:stCondLst>
                                    <p:cond delay="0"/>
                                  </p:stCondLst>
                                  <p:childTnLst>
                                    <p:set>
                                      <p:cBhvr>
                                        <p:cTn id="89" dur="1" fill="hold">
                                          <p:stCondLst>
                                            <p:cond delay="0"/>
                                          </p:stCondLst>
                                        </p:cTn>
                                        <p:tgtEl>
                                          <p:spTgt spid="105"/>
                                        </p:tgtEl>
                                        <p:attrNameLst>
                                          <p:attrName>style.visibility</p:attrName>
                                        </p:attrNameLst>
                                      </p:cBhvr>
                                      <p:to>
                                        <p:strVal val="visible"/>
                                      </p:to>
                                    </p:set>
                                    <p:anim calcmode="lin" valueType="num">
                                      <p:cBhvr additive="base">
                                        <p:cTn id="90" dur="3000" fill="hold"/>
                                        <p:tgtEl>
                                          <p:spTgt spid="105"/>
                                        </p:tgtEl>
                                        <p:attrNameLst>
                                          <p:attrName>ppt_x</p:attrName>
                                        </p:attrNameLst>
                                      </p:cBhvr>
                                      <p:tavLst>
                                        <p:tav tm="0">
                                          <p:val>
                                            <p:strVal val="0-#ppt_w/2"/>
                                          </p:val>
                                        </p:tav>
                                        <p:tav tm="100000">
                                          <p:val>
                                            <p:strVal val="#ppt_x"/>
                                          </p:val>
                                        </p:tav>
                                      </p:tavLst>
                                    </p:anim>
                                    <p:anim calcmode="lin" valueType="num">
                                      <p:cBhvr additive="base">
                                        <p:cTn id="91" dur="3000" fill="hold"/>
                                        <p:tgtEl>
                                          <p:spTgt spid="105"/>
                                        </p:tgtEl>
                                        <p:attrNameLst>
                                          <p:attrName>ppt_y</p:attrName>
                                        </p:attrNameLst>
                                      </p:cBhvr>
                                      <p:tavLst>
                                        <p:tav tm="0">
                                          <p:val>
                                            <p:strVal val="0-#ppt_h/2"/>
                                          </p:val>
                                        </p:tav>
                                        <p:tav tm="100000">
                                          <p:val>
                                            <p:strVal val="#ppt_y"/>
                                          </p:val>
                                        </p:tav>
                                      </p:tavLst>
                                    </p:anim>
                                  </p:childTnLst>
                                </p:cTn>
                              </p:par>
                              <p:par>
                                <p:cTn id="92" presetID="2" presetClass="entr" presetSubtype="9" fill="hold" nodeType="withEffect">
                                  <p:stCondLst>
                                    <p:cond delay="0"/>
                                  </p:stCondLst>
                                  <p:childTnLst>
                                    <p:set>
                                      <p:cBhvr>
                                        <p:cTn id="93" dur="1" fill="hold">
                                          <p:stCondLst>
                                            <p:cond delay="0"/>
                                          </p:stCondLst>
                                        </p:cTn>
                                        <p:tgtEl>
                                          <p:spTgt spid="113"/>
                                        </p:tgtEl>
                                        <p:attrNameLst>
                                          <p:attrName>style.visibility</p:attrName>
                                        </p:attrNameLst>
                                      </p:cBhvr>
                                      <p:to>
                                        <p:strVal val="visible"/>
                                      </p:to>
                                    </p:set>
                                    <p:anim calcmode="lin" valueType="num">
                                      <p:cBhvr additive="base">
                                        <p:cTn id="94" dur="3000" fill="hold"/>
                                        <p:tgtEl>
                                          <p:spTgt spid="113"/>
                                        </p:tgtEl>
                                        <p:attrNameLst>
                                          <p:attrName>ppt_x</p:attrName>
                                        </p:attrNameLst>
                                      </p:cBhvr>
                                      <p:tavLst>
                                        <p:tav tm="0">
                                          <p:val>
                                            <p:strVal val="0-#ppt_w/2"/>
                                          </p:val>
                                        </p:tav>
                                        <p:tav tm="100000">
                                          <p:val>
                                            <p:strVal val="#ppt_x"/>
                                          </p:val>
                                        </p:tav>
                                      </p:tavLst>
                                    </p:anim>
                                    <p:anim calcmode="lin" valueType="num">
                                      <p:cBhvr additive="base">
                                        <p:cTn id="95" dur="3000" fill="hold"/>
                                        <p:tgtEl>
                                          <p:spTgt spid="113"/>
                                        </p:tgtEl>
                                        <p:attrNameLst>
                                          <p:attrName>ppt_y</p:attrName>
                                        </p:attrNameLst>
                                      </p:cBhvr>
                                      <p:tavLst>
                                        <p:tav tm="0">
                                          <p:val>
                                            <p:strVal val="0-#ppt_h/2"/>
                                          </p:val>
                                        </p:tav>
                                        <p:tav tm="100000">
                                          <p:val>
                                            <p:strVal val="#ppt_y"/>
                                          </p:val>
                                        </p:tav>
                                      </p:tavLst>
                                    </p:anim>
                                  </p:childTnLst>
                                </p:cTn>
                              </p:par>
                              <p:par>
                                <p:cTn id="96" presetID="2" presetClass="entr" presetSubtype="9" fill="hold" nodeType="withEffect">
                                  <p:stCondLst>
                                    <p:cond delay="0"/>
                                  </p:stCondLst>
                                  <p:childTnLst>
                                    <p:set>
                                      <p:cBhvr>
                                        <p:cTn id="97" dur="1" fill="hold">
                                          <p:stCondLst>
                                            <p:cond delay="0"/>
                                          </p:stCondLst>
                                        </p:cTn>
                                        <p:tgtEl>
                                          <p:spTgt spid="121"/>
                                        </p:tgtEl>
                                        <p:attrNameLst>
                                          <p:attrName>style.visibility</p:attrName>
                                        </p:attrNameLst>
                                      </p:cBhvr>
                                      <p:to>
                                        <p:strVal val="visible"/>
                                      </p:to>
                                    </p:set>
                                    <p:anim calcmode="lin" valueType="num">
                                      <p:cBhvr additive="base">
                                        <p:cTn id="98" dur="3000" fill="hold"/>
                                        <p:tgtEl>
                                          <p:spTgt spid="121"/>
                                        </p:tgtEl>
                                        <p:attrNameLst>
                                          <p:attrName>ppt_x</p:attrName>
                                        </p:attrNameLst>
                                      </p:cBhvr>
                                      <p:tavLst>
                                        <p:tav tm="0">
                                          <p:val>
                                            <p:strVal val="0-#ppt_w/2"/>
                                          </p:val>
                                        </p:tav>
                                        <p:tav tm="100000">
                                          <p:val>
                                            <p:strVal val="#ppt_x"/>
                                          </p:val>
                                        </p:tav>
                                      </p:tavLst>
                                    </p:anim>
                                    <p:anim calcmode="lin" valueType="num">
                                      <p:cBhvr additive="base">
                                        <p:cTn id="99" dur="3000" fill="hold"/>
                                        <p:tgtEl>
                                          <p:spTgt spid="121"/>
                                        </p:tgtEl>
                                        <p:attrNameLst>
                                          <p:attrName>ppt_y</p:attrName>
                                        </p:attrNameLst>
                                      </p:cBhvr>
                                      <p:tavLst>
                                        <p:tav tm="0">
                                          <p:val>
                                            <p:strVal val="0-#ppt_h/2"/>
                                          </p:val>
                                        </p:tav>
                                        <p:tav tm="100000">
                                          <p:val>
                                            <p:strVal val="#ppt_y"/>
                                          </p:val>
                                        </p:tav>
                                      </p:tavLst>
                                    </p:anim>
                                  </p:childTnLst>
                                </p:cTn>
                              </p:par>
                              <p:par>
                                <p:cTn id="100" presetID="2" presetClass="entr" presetSubtype="9" fill="hold" nodeType="withEffect">
                                  <p:stCondLst>
                                    <p:cond delay="0"/>
                                  </p:stCondLst>
                                  <p:childTnLst>
                                    <p:set>
                                      <p:cBhvr>
                                        <p:cTn id="101" dur="1" fill="hold">
                                          <p:stCondLst>
                                            <p:cond delay="0"/>
                                          </p:stCondLst>
                                        </p:cTn>
                                        <p:tgtEl>
                                          <p:spTgt spid="129"/>
                                        </p:tgtEl>
                                        <p:attrNameLst>
                                          <p:attrName>style.visibility</p:attrName>
                                        </p:attrNameLst>
                                      </p:cBhvr>
                                      <p:to>
                                        <p:strVal val="visible"/>
                                      </p:to>
                                    </p:set>
                                    <p:anim calcmode="lin" valueType="num">
                                      <p:cBhvr additive="base">
                                        <p:cTn id="102" dur="3000" fill="hold"/>
                                        <p:tgtEl>
                                          <p:spTgt spid="129"/>
                                        </p:tgtEl>
                                        <p:attrNameLst>
                                          <p:attrName>ppt_x</p:attrName>
                                        </p:attrNameLst>
                                      </p:cBhvr>
                                      <p:tavLst>
                                        <p:tav tm="0">
                                          <p:val>
                                            <p:strVal val="0-#ppt_w/2"/>
                                          </p:val>
                                        </p:tav>
                                        <p:tav tm="100000">
                                          <p:val>
                                            <p:strVal val="#ppt_x"/>
                                          </p:val>
                                        </p:tav>
                                      </p:tavLst>
                                    </p:anim>
                                    <p:anim calcmode="lin" valueType="num">
                                      <p:cBhvr additive="base">
                                        <p:cTn id="103" dur="3000" fill="hold"/>
                                        <p:tgtEl>
                                          <p:spTgt spid="129"/>
                                        </p:tgtEl>
                                        <p:attrNameLst>
                                          <p:attrName>ppt_y</p:attrName>
                                        </p:attrNameLst>
                                      </p:cBhvr>
                                      <p:tavLst>
                                        <p:tav tm="0">
                                          <p:val>
                                            <p:strVal val="0-#ppt_h/2"/>
                                          </p:val>
                                        </p:tav>
                                        <p:tav tm="100000">
                                          <p:val>
                                            <p:strVal val="#ppt_y"/>
                                          </p:val>
                                        </p:tav>
                                      </p:tavLst>
                                    </p:anim>
                                  </p:childTnLst>
                                </p:cTn>
                              </p:par>
                              <p:par>
                                <p:cTn id="104" presetID="2" presetClass="entr" presetSubtype="3" fill="hold"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3000" fill="hold"/>
                                        <p:tgtEl>
                                          <p:spTgt spid="35"/>
                                        </p:tgtEl>
                                        <p:attrNameLst>
                                          <p:attrName>ppt_x</p:attrName>
                                        </p:attrNameLst>
                                      </p:cBhvr>
                                      <p:tavLst>
                                        <p:tav tm="0">
                                          <p:val>
                                            <p:strVal val="1+#ppt_w/2"/>
                                          </p:val>
                                        </p:tav>
                                        <p:tav tm="100000">
                                          <p:val>
                                            <p:strVal val="#ppt_x"/>
                                          </p:val>
                                        </p:tav>
                                      </p:tavLst>
                                    </p:anim>
                                    <p:anim calcmode="lin" valueType="num">
                                      <p:cBhvr additive="base">
                                        <p:cTn id="107" dur="3000" fill="hold"/>
                                        <p:tgtEl>
                                          <p:spTgt spid="35"/>
                                        </p:tgtEl>
                                        <p:attrNameLst>
                                          <p:attrName>ppt_y</p:attrName>
                                        </p:attrNameLst>
                                      </p:cBhvr>
                                      <p:tavLst>
                                        <p:tav tm="0">
                                          <p:val>
                                            <p:strVal val="0-#ppt_h/2"/>
                                          </p:val>
                                        </p:tav>
                                        <p:tav tm="100000">
                                          <p:val>
                                            <p:strVal val="#ppt_y"/>
                                          </p:val>
                                        </p:tav>
                                      </p:tavLst>
                                    </p:anim>
                                  </p:childTnLst>
                                </p:cTn>
                              </p:par>
                              <p:par>
                                <p:cTn id="108" presetID="2" presetClass="entr" presetSubtype="3" fill="hold" nodeType="withEffect">
                                  <p:stCondLst>
                                    <p:cond delay="0"/>
                                  </p:stCondLst>
                                  <p:childTnLst>
                                    <p:set>
                                      <p:cBhvr>
                                        <p:cTn id="109" dur="1" fill="hold">
                                          <p:stCondLst>
                                            <p:cond delay="0"/>
                                          </p:stCondLst>
                                        </p:cTn>
                                        <p:tgtEl>
                                          <p:spTgt spid="83"/>
                                        </p:tgtEl>
                                        <p:attrNameLst>
                                          <p:attrName>style.visibility</p:attrName>
                                        </p:attrNameLst>
                                      </p:cBhvr>
                                      <p:to>
                                        <p:strVal val="visible"/>
                                      </p:to>
                                    </p:set>
                                    <p:anim calcmode="lin" valueType="num">
                                      <p:cBhvr additive="base">
                                        <p:cTn id="110" dur="3000" fill="hold"/>
                                        <p:tgtEl>
                                          <p:spTgt spid="83"/>
                                        </p:tgtEl>
                                        <p:attrNameLst>
                                          <p:attrName>ppt_x</p:attrName>
                                        </p:attrNameLst>
                                      </p:cBhvr>
                                      <p:tavLst>
                                        <p:tav tm="0">
                                          <p:val>
                                            <p:strVal val="1+#ppt_w/2"/>
                                          </p:val>
                                        </p:tav>
                                        <p:tav tm="100000">
                                          <p:val>
                                            <p:strVal val="#ppt_x"/>
                                          </p:val>
                                        </p:tav>
                                      </p:tavLst>
                                    </p:anim>
                                    <p:anim calcmode="lin" valueType="num">
                                      <p:cBhvr additive="base">
                                        <p:cTn id="111" dur="3000" fill="hold"/>
                                        <p:tgtEl>
                                          <p:spTgt spid="83"/>
                                        </p:tgtEl>
                                        <p:attrNameLst>
                                          <p:attrName>ppt_y</p:attrName>
                                        </p:attrNameLst>
                                      </p:cBhvr>
                                      <p:tavLst>
                                        <p:tav tm="0">
                                          <p:val>
                                            <p:strVal val="0-#ppt_h/2"/>
                                          </p:val>
                                        </p:tav>
                                        <p:tav tm="100000">
                                          <p:val>
                                            <p:strVal val="#ppt_y"/>
                                          </p:val>
                                        </p:tav>
                                      </p:tavLst>
                                    </p:anim>
                                  </p:childTnLst>
                                </p:cTn>
                              </p:par>
                              <p:par>
                                <p:cTn id="112" presetID="2" presetClass="entr" presetSubtype="3" fill="hold" nodeType="withEffect">
                                  <p:stCondLst>
                                    <p:cond delay="0"/>
                                  </p:stCondLst>
                                  <p:childTnLst>
                                    <p:set>
                                      <p:cBhvr>
                                        <p:cTn id="113" dur="1" fill="hold">
                                          <p:stCondLst>
                                            <p:cond delay="0"/>
                                          </p:stCondLst>
                                        </p:cTn>
                                        <p:tgtEl>
                                          <p:spTgt spid="91"/>
                                        </p:tgtEl>
                                        <p:attrNameLst>
                                          <p:attrName>style.visibility</p:attrName>
                                        </p:attrNameLst>
                                      </p:cBhvr>
                                      <p:to>
                                        <p:strVal val="visible"/>
                                      </p:to>
                                    </p:set>
                                    <p:anim calcmode="lin" valueType="num">
                                      <p:cBhvr additive="base">
                                        <p:cTn id="114" dur="3000" fill="hold"/>
                                        <p:tgtEl>
                                          <p:spTgt spid="91"/>
                                        </p:tgtEl>
                                        <p:attrNameLst>
                                          <p:attrName>ppt_x</p:attrName>
                                        </p:attrNameLst>
                                      </p:cBhvr>
                                      <p:tavLst>
                                        <p:tav tm="0">
                                          <p:val>
                                            <p:strVal val="1+#ppt_w/2"/>
                                          </p:val>
                                        </p:tav>
                                        <p:tav tm="100000">
                                          <p:val>
                                            <p:strVal val="#ppt_x"/>
                                          </p:val>
                                        </p:tav>
                                      </p:tavLst>
                                    </p:anim>
                                    <p:anim calcmode="lin" valueType="num">
                                      <p:cBhvr additive="base">
                                        <p:cTn id="115" dur="3000" fill="hold"/>
                                        <p:tgtEl>
                                          <p:spTgt spid="91"/>
                                        </p:tgtEl>
                                        <p:attrNameLst>
                                          <p:attrName>ppt_y</p:attrName>
                                        </p:attrNameLst>
                                      </p:cBhvr>
                                      <p:tavLst>
                                        <p:tav tm="0">
                                          <p:val>
                                            <p:strVal val="0-#ppt_h/2"/>
                                          </p:val>
                                        </p:tav>
                                        <p:tav tm="100000">
                                          <p:val>
                                            <p:strVal val="#ppt_y"/>
                                          </p:val>
                                        </p:tav>
                                      </p:tavLst>
                                    </p:anim>
                                  </p:childTnLst>
                                </p:cTn>
                              </p:par>
                              <p:par>
                                <p:cTn id="116" presetID="2" presetClass="entr" presetSubtype="3" fill="hold" nodeType="withEffect">
                                  <p:stCondLst>
                                    <p:cond delay="0"/>
                                  </p:stCondLst>
                                  <p:childTnLst>
                                    <p:set>
                                      <p:cBhvr>
                                        <p:cTn id="117" dur="1" fill="hold">
                                          <p:stCondLst>
                                            <p:cond delay="0"/>
                                          </p:stCondLst>
                                        </p:cTn>
                                        <p:tgtEl>
                                          <p:spTgt spid="99"/>
                                        </p:tgtEl>
                                        <p:attrNameLst>
                                          <p:attrName>style.visibility</p:attrName>
                                        </p:attrNameLst>
                                      </p:cBhvr>
                                      <p:to>
                                        <p:strVal val="visible"/>
                                      </p:to>
                                    </p:set>
                                    <p:anim calcmode="lin" valueType="num">
                                      <p:cBhvr additive="base">
                                        <p:cTn id="118" dur="3000" fill="hold"/>
                                        <p:tgtEl>
                                          <p:spTgt spid="99"/>
                                        </p:tgtEl>
                                        <p:attrNameLst>
                                          <p:attrName>ppt_x</p:attrName>
                                        </p:attrNameLst>
                                      </p:cBhvr>
                                      <p:tavLst>
                                        <p:tav tm="0">
                                          <p:val>
                                            <p:strVal val="1+#ppt_w/2"/>
                                          </p:val>
                                        </p:tav>
                                        <p:tav tm="100000">
                                          <p:val>
                                            <p:strVal val="#ppt_x"/>
                                          </p:val>
                                        </p:tav>
                                      </p:tavLst>
                                    </p:anim>
                                    <p:anim calcmode="lin" valueType="num">
                                      <p:cBhvr additive="base">
                                        <p:cTn id="119" dur="3000" fill="hold"/>
                                        <p:tgtEl>
                                          <p:spTgt spid="99"/>
                                        </p:tgtEl>
                                        <p:attrNameLst>
                                          <p:attrName>ppt_y</p:attrName>
                                        </p:attrNameLst>
                                      </p:cBhvr>
                                      <p:tavLst>
                                        <p:tav tm="0">
                                          <p:val>
                                            <p:strVal val="0-#ppt_h/2"/>
                                          </p:val>
                                        </p:tav>
                                        <p:tav tm="100000">
                                          <p:val>
                                            <p:strVal val="#ppt_y"/>
                                          </p:val>
                                        </p:tav>
                                      </p:tavLst>
                                    </p:anim>
                                  </p:childTnLst>
                                </p:cTn>
                              </p:par>
                              <p:par>
                                <p:cTn id="120" presetID="2" presetClass="entr" presetSubtype="3" fill="hold" nodeType="withEffect">
                                  <p:stCondLst>
                                    <p:cond delay="0"/>
                                  </p:stCondLst>
                                  <p:childTnLst>
                                    <p:set>
                                      <p:cBhvr>
                                        <p:cTn id="121" dur="1" fill="hold">
                                          <p:stCondLst>
                                            <p:cond delay="0"/>
                                          </p:stCondLst>
                                        </p:cTn>
                                        <p:tgtEl>
                                          <p:spTgt spid="107"/>
                                        </p:tgtEl>
                                        <p:attrNameLst>
                                          <p:attrName>style.visibility</p:attrName>
                                        </p:attrNameLst>
                                      </p:cBhvr>
                                      <p:to>
                                        <p:strVal val="visible"/>
                                      </p:to>
                                    </p:set>
                                    <p:anim calcmode="lin" valueType="num">
                                      <p:cBhvr additive="base">
                                        <p:cTn id="122" dur="3000" fill="hold"/>
                                        <p:tgtEl>
                                          <p:spTgt spid="107"/>
                                        </p:tgtEl>
                                        <p:attrNameLst>
                                          <p:attrName>ppt_x</p:attrName>
                                        </p:attrNameLst>
                                      </p:cBhvr>
                                      <p:tavLst>
                                        <p:tav tm="0">
                                          <p:val>
                                            <p:strVal val="1+#ppt_w/2"/>
                                          </p:val>
                                        </p:tav>
                                        <p:tav tm="100000">
                                          <p:val>
                                            <p:strVal val="#ppt_x"/>
                                          </p:val>
                                        </p:tav>
                                      </p:tavLst>
                                    </p:anim>
                                    <p:anim calcmode="lin" valueType="num">
                                      <p:cBhvr additive="base">
                                        <p:cTn id="123" dur="3000" fill="hold"/>
                                        <p:tgtEl>
                                          <p:spTgt spid="107"/>
                                        </p:tgtEl>
                                        <p:attrNameLst>
                                          <p:attrName>ppt_y</p:attrName>
                                        </p:attrNameLst>
                                      </p:cBhvr>
                                      <p:tavLst>
                                        <p:tav tm="0">
                                          <p:val>
                                            <p:strVal val="0-#ppt_h/2"/>
                                          </p:val>
                                        </p:tav>
                                        <p:tav tm="100000">
                                          <p:val>
                                            <p:strVal val="#ppt_y"/>
                                          </p:val>
                                        </p:tav>
                                      </p:tavLst>
                                    </p:anim>
                                  </p:childTnLst>
                                </p:cTn>
                              </p:par>
                              <p:par>
                                <p:cTn id="124" presetID="2" presetClass="entr" presetSubtype="3" fill="hold" nodeType="withEffect">
                                  <p:stCondLst>
                                    <p:cond delay="0"/>
                                  </p:stCondLst>
                                  <p:childTnLst>
                                    <p:set>
                                      <p:cBhvr>
                                        <p:cTn id="125" dur="1" fill="hold">
                                          <p:stCondLst>
                                            <p:cond delay="0"/>
                                          </p:stCondLst>
                                        </p:cTn>
                                        <p:tgtEl>
                                          <p:spTgt spid="115"/>
                                        </p:tgtEl>
                                        <p:attrNameLst>
                                          <p:attrName>style.visibility</p:attrName>
                                        </p:attrNameLst>
                                      </p:cBhvr>
                                      <p:to>
                                        <p:strVal val="visible"/>
                                      </p:to>
                                    </p:set>
                                    <p:anim calcmode="lin" valueType="num">
                                      <p:cBhvr additive="base">
                                        <p:cTn id="126" dur="3000" fill="hold"/>
                                        <p:tgtEl>
                                          <p:spTgt spid="115"/>
                                        </p:tgtEl>
                                        <p:attrNameLst>
                                          <p:attrName>ppt_x</p:attrName>
                                        </p:attrNameLst>
                                      </p:cBhvr>
                                      <p:tavLst>
                                        <p:tav tm="0">
                                          <p:val>
                                            <p:strVal val="1+#ppt_w/2"/>
                                          </p:val>
                                        </p:tav>
                                        <p:tav tm="100000">
                                          <p:val>
                                            <p:strVal val="#ppt_x"/>
                                          </p:val>
                                        </p:tav>
                                      </p:tavLst>
                                    </p:anim>
                                    <p:anim calcmode="lin" valueType="num">
                                      <p:cBhvr additive="base">
                                        <p:cTn id="127" dur="3000" fill="hold"/>
                                        <p:tgtEl>
                                          <p:spTgt spid="115"/>
                                        </p:tgtEl>
                                        <p:attrNameLst>
                                          <p:attrName>ppt_y</p:attrName>
                                        </p:attrNameLst>
                                      </p:cBhvr>
                                      <p:tavLst>
                                        <p:tav tm="0">
                                          <p:val>
                                            <p:strVal val="0-#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123"/>
                                        </p:tgtEl>
                                        <p:attrNameLst>
                                          <p:attrName>style.visibility</p:attrName>
                                        </p:attrNameLst>
                                      </p:cBhvr>
                                      <p:to>
                                        <p:strVal val="visible"/>
                                      </p:to>
                                    </p:set>
                                    <p:anim calcmode="lin" valueType="num">
                                      <p:cBhvr additive="base">
                                        <p:cTn id="130" dur="3000" fill="hold"/>
                                        <p:tgtEl>
                                          <p:spTgt spid="123"/>
                                        </p:tgtEl>
                                        <p:attrNameLst>
                                          <p:attrName>ppt_x</p:attrName>
                                        </p:attrNameLst>
                                      </p:cBhvr>
                                      <p:tavLst>
                                        <p:tav tm="0">
                                          <p:val>
                                            <p:strVal val="1+#ppt_w/2"/>
                                          </p:val>
                                        </p:tav>
                                        <p:tav tm="100000">
                                          <p:val>
                                            <p:strVal val="#ppt_x"/>
                                          </p:val>
                                        </p:tav>
                                      </p:tavLst>
                                    </p:anim>
                                    <p:anim calcmode="lin" valueType="num">
                                      <p:cBhvr additive="base">
                                        <p:cTn id="131" dur="3000" fill="hold"/>
                                        <p:tgtEl>
                                          <p:spTgt spid="123"/>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131"/>
                                        </p:tgtEl>
                                        <p:attrNameLst>
                                          <p:attrName>style.visibility</p:attrName>
                                        </p:attrNameLst>
                                      </p:cBhvr>
                                      <p:to>
                                        <p:strVal val="visible"/>
                                      </p:to>
                                    </p:set>
                                    <p:anim calcmode="lin" valueType="num">
                                      <p:cBhvr additive="base">
                                        <p:cTn id="134" dur="3000" fill="hold"/>
                                        <p:tgtEl>
                                          <p:spTgt spid="131"/>
                                        </p:tgtEl>
                                        <p:attrNameLst>
                                          <p:attrName>ppt_x</p:attrName>
                                        </p:attrNameLst>
                                      </p:cBhvr>
                                      <p:tavLst>
                                        <p:tav tm="0">
                                          <p:val>
                                            <p:strVal val="1+#ppt_w/2"/>
                                          </p:val>
                                        </p:tav>
                                        <p:tav tm="100000">
                                          <p:val>
                                            <p:strVal val="#ppt_x"/>
                                          </p:val>
                                        </p:tav>
                                      </p:tavLst>
                                    </p:anim>
                                    <p:anim calcmode="lin" valueType="num">
                                      <p:cBhvr additive="base">
                                        <p:cTn id="135" dur="3000" fill="hold"/>
                                        <p:tgtEl>
                                          <p:spTgt spid="131"/>
                                        </p:tgtEl>
                                        <p:attrNameLst>
                                          <p:attrName>ppt_y</p:attrName>
                                        </p:attrNameLst>
                                      </p:cBhvr>
                                      <p:tavLst>
                                        <p:tav tm="0">
                                          <p:val>
                                            <p:strVal val="0-#ppt_h/2"/>
                                          </p:val>
                                        </p:tav>
                                        <p:tav tm="100000">
                                          <p:val>
                                            <p:strVal val="#ppt_y"/>
                                          </p:val>
                                        </p:tav>
                                      </p:tavLst>
                                    </p:anim>
                                  </p:childTnLst>
                                </p:cTn>
                              </p:par>
                              <p:par>
                                <p:cTn id="136" presetID="2" presetClass="entr" presetSubtype="9" fill="hold" nodeType="withEffect">
                                  <p:stCondLst>
                                    <p:cond delay="0"/>
                                  </p:stCondLst>
                                  <p:childTnLst>
                                    <p:set>
                                      <p:cBhvr>
                                        <p:cTn id="137" dur="1" fill="hold">
                                          <p:stCondLst>
                                            <p:cond delay="0"/>
                                          </p:stCondLst>
                                        </p:cTn>
                                        <p:tgtEl>
                                          <p:spTgt spid="75"/>
                                        </p:tgtEl>
                                        <p:attrNameLst>
                                          <p:attrName>style.visibility</p:attrName>
                                        </p:attrNameLst>
                                      </p:cBhvr>
                                      <p:to>
                                        <p:strVal val="visible"/>
                                      </p:to>
                                    </p:set>
                                    <p:anim calcmode="lin" valueType="num">
                                      <p:cBhvr additive="base">
                                        <p:cTn id="138" dur="3000" fill="hold"/>
                                        <p:tgtEl>
                                          <p:spTgt spid="75"/>
                                        </p:tgtEl>
                                        <p:attrNameLst>
                                          <p:attrName>ppt_x</p:attrName>
                                        </p:attrNameLst>
                                      </p:cBhvr>
                                      <p:tavLst>
                                        <p:tav tm="0">
                                          <p:val>
                                            <p:strVal val="0-#ppt_w/2"/>
                                          </p:val>
                                        </p:tav>
                                        <p:tav tm="100000">
                                          <p:val>
                                            <p:strVal val="#ppt_x"/>
                                          </p:val>
                                        </p:tav>
                                      </p:tavLst>
                                    </p:anim>
                                    <p:anim calcmode="lin" valueType="num">
                                      <p:cBhvr additive="base">
                                        <p:cTn id="139" dur="3000" fill="hold"/>
                                        <p:tgtEl>
                                          <p:spTgt spid="75"/>
                                        </p:tgtEl>
                                        <p:attrNameLst>
                                          <p:attrName>ppt_y</p:attrName>
                                        </p:attrNameLst>
                                      </p:cBhvr>
                                      <p:tavLst>
                                        <p:tav tm="0">
                                          <p:val>
                                            <p:strVal val="0-#ppt_h/2"/>
                                          </p:val>
                                        </p:tav>
                                        <p:tav tm="100000">
                                          <p:val>
                                            <p:strVal val="#ppt_y"/>
                                          </p:val>
                                        </p:tav>
                                      </p:tavLst>
                                    </p:anim>
                                  </p:childTnLst>
                                </p:cTn>
                              </p:par>
                              <p:par>
                                <p:cTn id="140" presetID="2" presetClass="entr" presetSubtype="9" fill="hold" nodeType="withEffect">
                                  <p:stCondLst>
                                    <p:cond delay="0"/>
                                  </p:stCondLst>
                                  <p:childTnLst>
                                    <p:set>
                                      <p:cBhvr>
                                        <p:cTn id="141" dur="1" fill="hold">
                                          <p:stCondLst>
                                            <p:cond delay="0"/>
                                          </p:stCondLst>
                                        </p:cTn>
                                        <p:tgtEl>
                                          <p:spTgt spid="88"/>
                                        </p:tgtEl>
                                        <p:attrNameLst>
                                          <p:attrName>style.visibility</p:attrName>
                                        </p:attrNameLst>
                                      </p:cBhvr>
                                      <p:to>
                                        <p:strVal val="visible"/>
                                      </p:to>
                                    </p:set>
                                    <p:anim calcmode="lin" valueType="num">
                                      <p:cBhvr additive="base">
                                        <p:cTn id="142" dur="3000" fill="hold"/>
                                        <p:tgtEl>
                                          <p:spTgt spid="88"/>
                                        </p:tgtEl>
                                        <p:attrNameLst>
                                          <p:attrName>ppt_x</p:attrName>
                                        </p:attrNameLst>
                                      </p:cBhvr>
                                      <p:tavLst>
                                        <p:tav tm="0">
                                          <p:val>
                                            <p:strVal val="0-#ppt_w/2"/>
                                          </p:val>
                                        </p:tav>
                                        <p:tav tm="100000">
                                          <p:val>
                                            <p:strVal val="#ppt_x"/>
                                          </p:val>
                                        </p:tav>
                                      </p:tavLst>
                                    </p:anim>
                                    <p:anim calcmode="lin" valueType="num">
                                      <p:cBhvr additive="base">
                                        <p:cTn id="143" dur="3000" fill="hold"/>
                                        <p:tgtEl>
                                          <p:spTgt spid="88"/>
                                        </p:tgtEl>
                                        <p:attrNameLst>
                                          <p:attrName>ppt_y</p:attrName>
                                        </p:attrNameLst>
                                      </p:cBhvr>
                                      <p:tavLst>
                                        <p:tav tm="0">
                                          <p:val>
                                            <p:strVal val="0-#ppt_h/2"/>
                                          </p:val>
                                        </p:tav>
                                        <p:tav tm="100000">
                                          <p:val>
                                            <p:strVal val="#ppt_y"/>
                                          </p:val>
                                        </p:tav>
                                      </p:tavLst>
                                    </p:anim>
                                  </p:childTnLst>
                                </p:cTn>
                              </p:par>
                              <p:par>
                                <p:cTn id="144" presetID="2" presetClass="entr" presetSubtype="9" fill="hold" nodeType="withEffect">
                                  <p:stCondLst>
                                    <p:cond delay="0"/>
                                  </p:stCondLst>
                                  <p:childTnLst>
                                    <p:set>
                                      <p:cBhvr>
                                        <p:cTn id="145" dur="1" fill="hold">
                                          <p:stCondLst>
                                            <p:cond delay="0"/>
                                          </p:stCondLst>
                                        </p:cTn>
                                        <p:tgtEl>
                                          <p:spTgt spid="96"/>
                                        </p:tgtEl>
                                        <p:attrNameLst>
                                          <p:attrName>style.visibility</p:attrName>
                                        </p:attrNameLst>
                                      </p:cBhvr>
                                      <p:to>
                                        <p:strVal val="visible"/>
                                      </p:to>
                                    </p:set>
                                    <p:anim calcmode="lin" valueType="num">
                                      <p:cBhvr additive="base">
                                        <p:cTn id="146" dur="3000" fill="hold"/>
                                        <p:tgtEl>
                                          <p:spTgt spid="96"/>
                                        </p:tgtEl>
                                        <p:attrNameLst>
                                          <p:attrName>ppt_x</p:attrName>
                                        </p:attrNameLst>
                                      </p:cBhvr>
                                      <p:tavLst>
                                        <p:tav tm="0">
                                          <p:val>
                                            <p:strVal val="0-#ppt_w/2"/>
                                          </p:val>
                                        </p:tav>
                                        <p:tav tm="100000">
                                          <p:val>
                                            <p:strVal val="#ppt_x"/>
                                          </p:val>
                                        </p:tav>
                                      </p:tavLst>
                                    </p:anim>
                                    <p:anim calcmode="lin" valueType="num">
                                      <p:cBhvr additive="base">
                                        <p:cTn id="147" dur="3000" fill="hold"/>
                                        <p:tgtEl>
                                          <p:spTgt spid="96"/>
                                        </p:tgtEl>
                                        <p:attrNameLst>
                                          <p:attrName>ppt_y</p:attrName>
                                        </p:attrNameLst>
                                      </p:cBhvr>
                                      <p:tavLst>
                                        <p:tav tm="0">
                                          <p:val>
                                            <p:strVal val="0-#ppt_h/2"/>
                                          </p:val>
                                        </p:tav>
                                        <p:tav tm="100000">
                                          <p:val>
                                            <p:strVal val="#ppt_y"/>
                                          </p:val>
                                        </p:tav>
                                      </p:tavLst>
                                    </p:anim>
                                  </p:childTnLst>
                                </p:cTn>
                              </p:par>
                              <p:par>
                                <p:cTn id="148" presetID="2" presetClass="entr" presetSubtype="9" fill="hold" nodeType="withEffect">
                                  <p:stCondLst>
                                    <p:cond delay="0"/>
                                  </p:stCondLst>
                                  <p:childTnLst>
                                    <p:set>
                                      <p:cBhvr>
                                        <p:cTn id="149" dur="1" fill="hold">
                                          <p:stCondLst>
                                            <p:cond delay="0"/>
                                          </p:stCondLst>
                                        </p:cTn>
                                        <p:tgtEl>
                                          <p:spTgt spid="104"/>
                                        </p:tgtEl>
                                        <p:attrNameLst>
                                          <p:attrName>style.visibility</p:attrName>
                                        </p:attrNameLst>
                                      </p:cBhvr>
                                      <p:to>
                                        <p:strVal val="visible"/>
                                      </p:to>
                                    </p:set>
                                    <p:anim calcmode="lin" valueType="num">
                                      <p:cBhvr additive="base">
                                        <p:cTn id="150" dur="3000" fill="hold"/>
                                        <p:tgtEl>
                                          <p:spTgt spid="104"/>
                                        </p:tgtEl>
                                        <p:attrNameLst>
                                          <p:attrName>ppt_x</p:attrName>
                                        </p:attrNameLst>
                                      </p:cBhvr>
                                      <p:tavLst>
                                        <p:tav tm="0">
                                          <p:val>
                                            <p:strVal val="0-#ppt_w/2"/>
                                          </p:val>
                                        </p:tav>
                                        <p:tav tm="100000">
                                          <p:val>
                                            <p:strVal val="#ppt_x"/>
                                          </p:val>
                                        </p:tav>
                                      </p:tavLst>
                                    </p:anim>
                                    <p:anim calcmode="lin" valueType="num">
                                      <p:cBhvr additive="base">
                                        <p:cTn id="151" dur="3000" fill="hold"/>
                                        <p:tgtEl>
                                          <p:spTgt spid="104"/>
                                        </p:tgtEl>
                                        <p:attrNameLst>
                                          <p:attrName>ppt_y</p:attrName>
                                        </p:attrNameLst>
                                      </p:cBhvr>
                                      <p:tavLst>
                                        <p:tav tm="0">
                                          <p:val>
                                            <p:strVal val="0-#ppt_h/2"/>
                                          </p:val>
                                        </p:tav>
                                        <p:tav tm="100000">
                                          <p:val>
                                            <p:strVal val="#ppt_y"/>
                                          </p:val>
                                        </p:tav>
                                      </p:tavLst>
                                    </p:anim>
                                  </p:childTnLst>
                                </p:cTn>
                              </p:par>
                              <p:par>
                                <p:cTn id="152" presetID="2" presetClass="entr" presetSubtype="9" fill="hold" nodeType="withEffect">
                                  <p:stCondLst>
                                    <p:cond delay="0"/>
                                  </p:stCondLst>
                                  <p:childTnLst>
                                    <p:set>
                                      <p:cBhvr>
                                        <p:cTn id="153" dur="1" fill="hold">
                                          <p:stCondLst>
                                            <p:cond delay="0"/>
                                          </p:stCondLst>
                                        </p:cTn>
                                        <p:tgtEl>
                                          <p:spTgt spid="112"/>
                                        </p:tgtEl>
                                        <p:attrNameLst>
                                          <p:attrName>style.visibility</p:attrName>
                                        </p:attrNameLst>
                                      </p:cBhvr>
                                      <p:to>
                                        <p:strVal val="visible"/>
                                      </p:to>
                                    </p:set>
                                    <p:anim calcmode="lin" valueType="num">
                                      <p:cBhvr additive="base">
                                        <p:cTn id="154" dur="3000" fill="hold"/>
                                        <p:tgtEl>
                                          <p:spTgt spid="112"/>
                                        </p:tgtEl>
                                        <p:attrNameLst>
                                          <p:attrName>ppt_x</p:attrName>
                                        </p:attrNameLst>
                                      </p:cBhvr>
                                      <p:tavLst>
                                        <p:tav tm="0">
                                          <p:val>
                                            <p:strVal val="0-#ppt_w/2"/>
                                          </p:val>
                                        </p:tav>
                                        <p:tav tm="100000">
                                          <p:val>
                                            <p:strVal val="#ppt_x"/>
                                          </p:val>
                                        </p:tav>
                                      </p:tavLst>
                                    </p:anim>
                                    <p:anim calcmode="lin" valueType="num">
                                      <p:cBhvr additive="base">
                                        <p:cTn id="155" dur="3000" fill="hold"/>
                                        <p:tgtEl>
                                          <p:spTgt spid="112"/>
                                        </p:tgtEl>
                                        <p:attrNameLst>
                                          <p:attrName>ppt_y</p:attrName>
                                        </p:attrNameLst>
                                      </p:cBhvr>
                                      <p:tavLst>
                                        <p:tav tm="0">
                                          <p:val>
                                            <p:strVal val="0-#ppt_h/2"/>
                                          </p:val>
                                        </p:tav>
                                        <p:tav tm="100000">
                                          <p:val>
                                            <p:strVal val="#ppt_y"/>
                                          </p:val>
                                        </p:tav>
                                      </p:tavLst>
                                    </p:anim>
                                  </p:childTnLst>
                                </p:cTn>
                              </p:par>
                              <p:par>
                                <p:cTn id="156" presetID="2" presetClass="entr" presetSubtype="9" fill="hold" nodeType="withEffect">
                                  <p:stCondLst>
                                    <p:cond delay="0"/>
                                  </p:stCondLst>
                                  <p:childTnLst>
                                    <p:set>
                                      <p:cBhvr>
                                        <p:cTn id="157" dur="1" fill="hold">
                                          <p:stCondLst>
                                            <p:cond delay="0"/>
                                          </p:stCondLst>
                                        </p:cTn>
                                        <p:tgtEl>
                                          <p:spTgt spid="120"/>
                                        </p:tgtEl>
                                        <p:attrNameLst>
                                          <p:attrName>style.visibility</p:attrName>
                                        </p:attrNameLst>
                                      </p:cBhvr>
                                      <p:to>
                                        <p:strVal val="visible"/>
                                      </p:to>
                                    </p:set>
                                    <p:anim calcmode="lin" valueType="num">
                                      <p:cBhvr additive="base">
                                        <p:cTn id="158" dur="3000" fill="hold"/>
                                        <p:tgtEl>
                                          <p:spTgt spid="120"/>
                                        </p:tgtEl>
                                        <p:attrNameLst>
                                          <p:attrName>ppt_x</p:attrName>
                                        </p:attrNameLst>
                                      </p:cBhvr>
                                      <p:tavLst>
                                        <p:tav tm="0">
                                          <p:val>
                                            <p:strVal val="0-#ppt_w/2"/>
                                          </p:val>
                                        </p:tav>
                                        <p:tav tm="100000">
                                          <p:val>
                                            <p:strVal val="#ppt_x"/>
                                          </p:val>
                                        </p:tav>
                                      </p:tavLst>
                                    </p:anim>
                                    <p:anim calcmode="lin" valueType="num">
                                      <p:cBhvr additive="base">
                                        <p:cTn id="159" dur="3000" fill="hold"/>
                                        <p:tgtEl>
                                          <p:spTgt spid="120"/>
                                        </p:tgtEl>
                                        <p:attrNameLst>
                                          <p:attrName>ppt_y</p:attrName>
                                        </p:attrNameLst>
                                      </p:cBhvr>
                                      <p:tavLst>
                                        <p:tav tm="0">
                                          <p:val>
                                            <p:strVal val="0-#ppt_h/2"/>
                                          </p:val>
                                        </p:tav>
                                        <p:tav tm="100000">
                                          <p:val>
                                            <p:strVal val="#ppt_y"/>
                                          </p:val>
                                        </p:tav>
                                      </p:tavLst>
                                    </p:anim>
                                  </p:childTnLst>
                                </p:cTn>
                              </p:par>
                              <p:par>
                                <p:cTn id="160" presetID="2" presetClass="entr" presetSubtype="9" fill="hold" nodeType="withEffect">
                                  <p:stCondLst>
                                    <p:cond delay="0"/>
                                  </p:stCondLst>
                                  <p:childTnLst>
                                    <p:set>
                                      <p:cBhvr>
                                        <p:cTn id="161" dur="1" fill="hold">
                                          <p:stCondLst>
                                            <p:cond delay="0"/>
                                          </p:stCondLst>
                                        </p:cTn>
                                        <p:tgtEl>
                                          <p:spTgt spid="128"/>
                                        </p:tgtEl>
                                        <p:attrNameLst>
                                          <p:attrName>style.visibility</p:attrName>
                                        </p:attrNameLst>
                                      </p:cBhvr>
                                      <p:to>
                                        <p:strVal val="visible"/>
                                      </p:to>
                                    </p:set>
                                    <p:anim calcmode="lin" valueType="num">
                                      <p:cBhvr additive="base">
                                        <p:cTn id="162" dur="3000" fill="hold"/>
                                        <p:tgtEl>
                                          <p:spTgt spid="128"/>
                                        </p:tgtEl>
                                        <p:attrNameLst>
                                          <p:attrName>ppt_x</p:attrName>
                                        </p:attrNameLst>
                                      </p:cBhvr>
                                      <p:tavLst>
                                        <p:tav tm="0">
                                          <p:val>
                                            <p:strVal val="0-#ppt_w/2"/>
                                          </p:val>
                                        </p:tav>
                                        <p:tav tm="100000">
                                          <p:val>
                                            <p:strVal val="#ppt_x"/>
                                          </p:val>
                                        </p:tav>
                                      </p:tavLst>
                                    </p:anim>
                                    <p:anim calcmode="lin" valueType="num">
                                      <p:cBhvr additive="base">
                                        <p:cTn id="163" dur="3000" fill="hold"/>
                                        <p:tgtEl>
                                          <p:spTgt spid="128"/>
                                        </p:tgtEl>
                                        <p:attrNameLst>
                                          <p:attrName>ppt_y</p:attrName>
                                        </p:attrNameLst>
                                      </p:cBhvr>
                                      <p:tavLst>
                                        <p:tav tm="0">
                                          <p:val>
                                            <p:strVal val="0-#ppt_h/2"/>
                                          </p:val>
                                        </p:tav>
                                        <p:tav tm="100000">
                                          <p:val>
                                            <p:strVal val="#ppt_y"/>
                                          </p:val>
                                        </p:tav>
                                      </p:tavLst>
                                    </p:anim>
                                  </p:childTnLst>
                                </p:cTn>
                              </p:par>
                              <p:par>
                                <p:cTn id="164" presetID="2" presetClass="entr" presetSubtype="9" fill="hold" nodeType="withEffect">
                                  <p:stCondLst>
                                    <p:cond delay="0"/>
                                  </p:stCondLst>
                                  <p:childTnLst>
                                    <p:set>
                                      <p:cBhvr>
                                        <p:cTn id="165" dur="1" fill="hold">
                                          <p:stCondLst>
                                            <p:cond delay="0"/>
                                          </p:stCondLst>
                                        </p:cTn>
                                        <p:tgtEl>
                                          <p:spTgt spid="136"/>
                                        </p:tgtEl>
                                        <p:attrNameLst>
                                          <p:attrName>style.visibility</p:attrName>
                                        </p:attrNameLst>
                                      </p:cBhvr>
                                      <p:to>
                                        <p:strVal val="visible"/>
                                      </p:to>
                                    </p:set>
                                    <p:anim calcmode="lin" valueType="num">
                                      <p:cBhvr additive="base">
                                        <p:cTn id="166" dur="3000" fill="hold"/>
                                        <p:tgtEl>
                                          <p:spTgt spid="136"/>
                                        </p:tgtEl>
                                        <p:attrNameLst>
                                          <p:attrName>ppt_x</p:attrName>
                                        </p:attrNameLst>
                                      </p:cBhvr>
                                      <p:tavLst>
                                        <p:tav tm="0">
                                          <p:val>
                                            <p:strVal val="0-#ppt_w/2"/>
                                          </p:val>
                                        </p:tav>
                                        <p:tav tm="100000">
                                          <p:val>
                                            <p:strVal val="#ppt_x"/>
                                          </p:val>
                                        </p:tav>
                                      </p:tavLst>
                                    </p:anim>
                                    <p:anim calcmode="lin" valueType="num">
                                      <p:cBhvr additive="base">
                                        <p:cTn id="167" dur="3000" fill="hold"/>
                                        <p:tgtEl>
                                          <p:spTgt spid="136"/>
                                        </p:tgtEl>
                                        <p:attrNameLst>
                                          <p:attrName>ppt_y</p:attrName>
                                        </p:attrNameLst>
                                      </p:cBhvr>
                                      <p:tavLst>
                                        <p:tav tm="0">
                                          <p:val>
                                            <p:strVal val="0-#ppt_h/2"/>
                                          </p:val>
                                        </p:tav>
                                        <p:tav tm="100000">
                                          <p:val>
                                            <p:strVal val="#ppt_y"/>
                                          </p:val>
                                        </p:tav>
                                      </p:tavLst>
                                    </p:anim>
                                  </p:childTnLst>
                                </p:cTn>
                              </p:par>
                              <p:par>
                                <p:cTn id="168" presetID="2" presetClass="entr" presetSubtype="3" fill="hold" nodeType="withEffect">
                                  <p:stCondLst>
                                    <p:cond delay="0"/>
                                  </p:stCondLst>
                                  <p:childTnLst>
                                    <p:set>
                                      <p:cBhvr>
                                        <p:cTn id="169" dur="1" fill="hold">
                                          <p:stCondLst>
                                            <p:cond delay="0"/>
                                          </p:stCondLst>
                                        </p:cTn>
                                        <p:tgtEl>
                                          <p:spTgt spid="65"/>
                                        </p:tgtEl>
                                        <p:attrNameLst>
                                          <p:attrName>style.visibility</p:attrName>
                                        </p:attrNameLst>
                                      </p:cBhvr>
                                      <p:to>
                                        <p:strVal val="visible"/>
                                      </p:to>
                                    </p:set>
                                    <p:anim calcmode="lin" valueType="num">
                                      <p:cBhvr additive="base">
                                        <p:cTn id="170" dur="3000" fill="hold"/>
                                        <p:tgtEl>
                                          <p:spTgt spid="65"/>
                                        </p:tgtEl>
                                        <p:attrNameLst>
                                          <p:attrName>ppt_x</p:attrName>
                                        </p:attrNameLst>
                                      </p:cBhvr>
                                      <p:tavLst>
                                        <p:tav tm="0">
                                          <p:val>
                                            <p:strVal val="1+#ppt_w/2"/>
                                          </p:val>
                                        </p:tav>
                                        <p:tav tm="100000">
                                          <p:val>
                                            <p:strVal val="#ppt_x"/>
                                          </p:val>
                                        </p:tav>
                                      </p:tavLst>
                                    </p:anim>
                                    <p:anim calcmode="lin" valueType="num">
                                      <p:cBhvr additive="base">
                                        <p:cTn id="171" dur="3000" fill="hold"/>
                                        <p:tgtEl>
                                          <p:spTgt spid="65"/>
                                        </p:tgtEl>
                                        <p:attrNameLst>
                                          <p:attrName>ppt_y</p:attrName>
                                        </p:attrNameLst>
                                      </p:cBhvr>
                                      <p:tavLst>
                                        <p:tav tm="0">
                                          <p:val>
                                            <p:strVal val="0-#ppt_h/2"/>
                                          </p:val>
                                        </p:tav>
                                        <p:tav tm="100000">
                                          <p:val>
                                            <p:strVal val="#ppt_y"/>
                                          </p:val>
                                        </p:tav>
                                      </p:tavLst>
                                    </p:anim>
                                  </p:childTnLst>
                                </p:cTn>
                              </p:par>
                              <p:par>
                                <p:cTn id="172" presetID="2" presetClass="entr" presetSubtype="3" fill="hold" nodeType="withEffect">
                                  <p:stCondLst>
                                    <p:cond delay="0"/>
                                  </p:stCondLst>
                                  <p:childTnLst>
                                    <p:set>
                                      <p:cBhvr>
                                        <p:cTn id="173" dur="1" fill="hold">
                                          <p:stCondLst>
                                            <p:cond delay="0"/>
                                          </p:stCondLst>
                                        </p:cTn>
                                        <p:tgtEl>
                                          <p:spTgt spid="85"/>
                                        </p:tgtEl>
                                        <p:attrNameLst>
                                          <p:attrName>style.visibility</p:attrName>
                                        </p:attrNameLst>
                                      </p:cBhvr>
                                      <p:to>
                                        <p:strVal val="visible"/>
                                      </p:to>
                                    </p:set>
                                    <p:anim calcmode="lin" valueType="num">
                                      <p:cBhvr additive="base">
                                        <p:cTn id="174" dur="3000" fill="hold"/>
                                        <p:tgtEl>
                                          <p:spTgt spid="85"/>
                                        </p:tgtEl>
                                        <p:attrNameLst>
                                          <p:attrName>ppt_x</p:attrName>
                                        </p:attrNameLst>
                                      </p:cBhvr>
                                      <p:tavLst>
                                        <p:tav tm="0">
                                          <p:val>
                                            <p:strVal val="1+#ppt_w/2"/>
                                          </p:val>
                                        </p:tav>
                                        <p:tav tm="100000">
                                          <p:val>
                                            <p:strVal val="#ppt_x"/>
                                          </p:val>
                                        </p:tav>
                                      </p:tavLst>
                                    </p:anim>
                                    <p:anim calcmode="lin" valueType="num">
                                      <p:cBhvr additive="base">
                                        <p:cTn id="175" dur="3000" fill="hold"/>
                                        <p:tgtEl>
                                          <p:spTgt spid="85"/>
                                        </p:tgtEl>
                                        <p:attrNameLst>
                                          <p:attrName>ppt_y</p:attrName>
                                        </p:attrNameLst>
                                      </p:cBhvr>
                                      <p:tavLst>
                                        <p:tav tm="0">
                                          <p:val>
                                            <p:strVal val="0-#ppt_h/2"/>
                                          </p:val>
                                        </p:tav>
                                        <p:tav tm="100000">
                                          <p:val>
                                            <p:strVal val="#ppt_y"/>
                                          </p:val>
                                        </p:tav>
                                      </p:tavLst>
                                    </p:anim>
                                  </p:childTnLst>
                                </p:cTn>
                              </p:par>
                              <p:par>
                                <p:cTn id="176" presetID="2" presetClass="entr" presetSubtype="3" fill="hold" nodeType="withEffect">
                                  <p:stCondLst>
                                    <p:cond delay="0"/>
                                  </p:stCondLst>
                                  <p:childTnLst>
                                    <p:set>
                                      <p:cBhvr>
                                        <p:cTn id="177" dur="1" fill="hold">
                                          <p:stCondLst>
                                            <p:cond delay="0"/>
                                          </p:stCondLst>
                                        </p:cTn>
                                        <p:tgtEl>
                                          <p:spTgt spid="93"/>
                                        </p:tgtEl>
                                        <p:attrNameLst>
                                          <p:attrName>style.visibility</p:attrName>
                                        </p:attrNameLst>
                                      </p:cBhvr>
                                      <p:to>
                                        <p:strVal val="visible"/>
                                      </p:to>
                                    </p:set>
                                    <p:anim calcmode="lin" valueType="num">
                                      <p:cBhvr additive="base">
                                        <p:cTn id="178" dur="3000" fill="hold"/>
                                        <p:tgtEl>
                                          <p:spTgt spid="93"/>
                                        </p:tgtEl>
                                        <p:attrNameLst>
                                          <p:attrName>ppt_x</p:attrName>
                                        </p:attrNameLst>
                                      </p:cBhvr>
                                      <p:tavLst>
                                        <p:tav tm="0">
                                          <p:val>
                                            <p:strVal val="1+#ppt_w/2"/>
                                          </p:val>
                                        </p:tav>
                                        <p:tav tm="100000">
                                          <p:val>
                                            <p:strVal val="#ppt_x"/>
                                          </p:val>
                                        </p:tav>
                                      </p:tavLst>
                                    </p:anim>
                                    <p:anim calcmode="lin" valueType="num">
                                      <p:cBhvr additive="base">
                                        <p:cTn id="179" dur="3000" fill="hold"/>
                                        <p:tgtEl>
                                          <p:spTgt spid="93"/>
                                        </p:tgtEl>
                                        <p:attrNameLst>
                                          <p:attrName>ppt_y</p:attrName>
                                        </p:attrNameLst>
                                      </p:cBhvr>
                                      <p:tavLst>
                                        <p:tav tm="0">
                                          <p:val>
                                            <p:strVal val="0-#ppt_h/2"/>
                                          </p:val>
                                        </p:tav>
                                        <p:tav tm="100000">
                                          <p:val>
                                            <p:strVal val="#ppt_y"/>
                                          </p:val>
                                        </p:tav>
                                      </p:tavLst>
                                    </p:anim>
                                  </p:childTnLst>
                                </p:cTn>
                              </p:par>
                              <p:par>
                                <p:cTn id="180" presetID="2" presetClass="entr" presetSubtype="3" fill="hold" nodeType="withEffect">
                                  <p:stCondLst>
                                    <p:cond delay="0"/>
                                  </p:stCondLst>
                                  <p:childTnLst>
                                    <p:set>
                                      <p:cBhvr>
                                        <p:cTn id="181" dur="1" fill="hold">
                                          <p:stCondLst>
                                            <p:cond delay="0"/>
                                          </p:stCondLst>
                                        </p:cTn>
                                        <p:tgtEl>
                                          <p:spTgt spid="101"/>
                                        </p:tgtEl>
                                        <p:attrNameLst>
                                          <p:attrName>style.visibility</p:attrName>
                                        </p:attrNameLst>
                                      </p:cBhvr>
                                      <p:to>
                                        <p:strVal val="visible"/>
                                      </p:to>
                                    </p:set>
                                    <p:anim calcmode="lin" valueType="num">
                                      <p:cBhvr additive="base">
                                        <p:cTn id="182" dur="3000" fill="hold"/>
                                        <p:tgtEl>
                                          <p:spTgt spid="101"/>
                                        </p:tgtEl>
                                        <p:attrNameLst>
                                          <p:attrName>ppt_x</p:attrName>
                                        </p:attrNameLst>
                                      </p:cBhvr>
                                      <p:tavLst>
                                        <p:tav tm="0">
                                          <p:val>
                                            <p:strVal val="1+#ppt_w/2"/>
                                          </p:val>
                                        </p:tav>
                                        <p:tav tm="100000">
                                          <p:val>
                                            <p:strVal val="#ppt_x"/>
                                          </p:val>
                                        </p:tav>
                                      </p:tavLst>
                                    </p:anim>
                                    <p:anim calcmode="lin" valueType="num">
                                      <p:cBhvr additive="base">
                                        <p:cTn id="183" dur="3000" fill="hold"/>
                                        <p:tgtEl>
                                          <p:spTgt spid="101"/>
                                        </p:tgtEl>
                                        <p:attrNameLst>
                                          <p:attrName>ppt_y</p:attrName>
                                        </p:attrNameLst>
                                      </p:cBhvr>
                                      <p:tavLst>
                                        <p:tav tm="0">
                                          <p:val>
                                            <p:strVal val="0-#ppt_h/2"/>
                                          </p:val>
                                        </p:tav>
                                        <p:tav tm="100000">
                                          <p:val>
                                            <p:strVal val="#ppt_y"/>
                                          </p:val>
                                        </p:tav>
                                      </p:tavLst>
                                    </p:anim>
                                  </p:childTnLst>
                                </p:cTn>
                              </p:par>
                              <p:par>
                                <p:cTn id="184" presetID="2" presetClass="entr" presetSubtype="3" fill="hold" nodeType="withEffect">
                                  <p:stCondLst>
                                    <p:cond delay="0"/>
                                  </p:stCondLst>
                                  <p:childTnLst>
                                    <p:set>
                                      <p:cBhvr>
                                        <p:cTn id="185" dur="1" fill="hold">
                                          <p:stCondLst>
                                            <p:cond delay="0"/>
                                          </p:stCondLst>
                                        </p:cTn>
                                        <p:tgtEl>
                                          <p:spTgt spid="109"/>
                                        </p:tgtEl>
                                        <p:attrNameLst>
                                          <p:attrName>style.visibility</p:attrName>
                                        </p:attrNameLst>
                                      </p:cBhvr>
                                      <p:to>
                                        <p:strVal val="visible"/>
                                      </p:to>
                                    </p:set>
                                    <p:anim calcmode="lin" valueType="num">
                                      <p:cBhvr additive="base">
                                        <p:cTn id="186" dur="3000" fill="hold"/>
                                        <p:tgtEl>
                                          <p:spTgt spid="109"/>
                                        </p:tgtEl>
                                        <p:attrNameLst>
                                          <p:attrName>ppt_x</p:attrName>
                                        </p:attrNameLst>
                                      </p:cBhvr>
                                      <p:tavLst>
                                        <p:tav tm="0">
                                          <p:val>
                                            <p:strVal val="1+#ppt_w/2"/>
                                          </p:val>
                                        </p:tav>
                                        <p:tav tm="100000">
                                          <p:val>
                                            <p:strVal val="#ppt_x"/>
                                          </p:val>
                                        </p:tav>
                                      </p:tavLst>
                                    </p:anim>
                                    <p:anim calcmode="lin" valueType="num">
                                      <p:cBhvr additive="base">
                                        <p:cTn id="187" dur="3000" fill="hold"/>
                                        <p:tgtEl>
                                          <p:spTgt spid="109"/>
                                        </p:tgtEl>
                                        <p:attrNameLst>
                                          <p:attrName>ppt_y</p:attrName>
                                        </p:attrNameLst>
                                      </p:cBhvr>
                                      <p:tavLst>
                                        <p:tav tm="0">
                                          <p:val>
                                            <p:strVal val="0-#ppt_h/2"/>
                                          </p:val>
                                        </p:tav>
                                        <p:tav tm="100000">
                                          <p:val>
                                            <p:strVal val="#ppt_y"/>
                                          </p:val>
                                        </p:tav>
                                      </p:tavLst>
                                    </p:anim>
                                  </p:childTnLst>
                                </p:cTn>
                              </p:par>
                              <p:par>
                                <p:cTn id="188" presetID="2" presetClass="entr" presetSubtype="3" fill="hold" nodeType="withEffect">
                                  <p:stCondLst>
                                    <p:cond delay="0"/>
                                  </p:stCondLst>
                                  <p:childTnLst>
                                    <p:set>
                                      <p:cBhvr>
                                        <p:cTn id="189" dur="1" fill="hold">
                                          <p:stCondLst>
                                            <p:cond delay="0"/>
                                          </p:stCondLst>
                                        </p:cTn>
                                        <p:tgtEl>
                                          <p:spTgt spid="117"/>
                                        </p:tgtEl>
                                        <p:attrNameLst>
                                          <p:attrName>style.visibility</p:attrName>
                                        </p:attrNameLst>
                                      </p:cBhvr>
                                      <p:to>
                                        <p:strVal val="visible"/>
                                      </p:to>
                                    </p:set>
                                    <p:anim calcmode="lin" valueType="num">
                                      <p:cBhvr additive="base">
                                        <p:cTn id="190" dur="3000" fill="hold"/>
                                        <p:tgtEl>
                                          <p:spTgt spid="117"/>
                                        </p:tgtEl>
                                        <p:attrNameLst>
                                          <p:attrName>ppt_x</p:attrName>
                                        </p:attrNameLst>
                                      </p:cBhvr>
                                      <p:tavLst>
                                        <p:tav tm="0">
                                          <p:val>
                                            <p:strVal val="1+#ppt_w/2"/>
                                          </p:val>
                                        </p:tav>
                                        <p:tav tm="100000">
                                          <p:val>
                                            <p:strVal val="#ppt_x"/>
                                          </p:val>
                                        </p:tav>
                                      </p:tavLst>
                                    </p:anim>
                                    <p:anim calcmode="lin" valueType="num">
                                      <p:cBhvr additive="base">
                                        <p:cTn id="191" dur="3000" fill="hold"/>
                                        <p:tgtEl>
                                          <p:spTgt spid="117"/>
                                        </p:tgtEl>
                                        <p:attrNameLst>
                                          <p:attrName>ppt_y</p:attrName>
                                        </p:attrNameLst>
                                      </p:cBhvr>
                                      <p:tavLst>
                                        <p:tav tm="0">
                                          <p:val>
                                            <p:strVal val="0-#ppt_h/2"/>
                                          </p:val>
                                        </p:tav>
                                        <p:tav tm="100000">
                                          <p:val>
                                            <p:strVal val="#ppt_y"/>
                                          </p:val>
                                        </p:tav>
                                      </p:tavLst>
                                    </p:anim>
                                  </p:childTnLst>
                                </p:cTn>
                              </p:par>
                              <p:par>
                                <p:cTn id="192" presetID="2" presetClass="entr" presetSubtype="3" fill="hold" nodeType="withEffect">
                                  <p:stCondLst>
                                    <p:cond delay="0"/>
                                  </p:stCondLst>
                                  <p:childTnLst>
                                    <p:set>
                                      <p:cBhvr>
                                        <p:cTn id="193" dur="1" fill="hold">
                                          <p:stCondLst>
                                            <p:cond delay="0"/>
                                          </p:stCondLst>
                                        </p:cTn>
                                        <p:tgtEl>
                                          <p:spTgt spid="125"/>
                                        </p:tgtEl>
                                        <p:attrNameLst>
                                          <p:attrName>style.visibility</p:attrName>
                                        </p:attrNameLst>
                                      </p:cBhvr>
                                      <p:to>
                                        <p:strVal val="visible"/>
                                      </p:to>
                                    </p:set>
                                    <p:anim calcmode="lin" valueType="num">
                                      <p:cBhvr additive="base">
                                        <p:cTn id="194" dur="3000" fill="hold"/>
                                        <p:tgtEl>
                                          <p:spTgt spid="125"/>
                                        </p:tgtEl>
                                        <p:attrNameLst>
                                          <p:attrName>ppt_x</p:attrName>
                                        </p:attrNameLst>
                                      </p:cBhvr>
                                      <p:tavLst>
                                        <p:tav tm="0">
                                          <p:val>
                                            <p:strVal val="1+#ppt_w/2"/>
                                          </p:val>
                                        </p:tav>
                                        <p:tav tm="100000">
                                          <p:val>
                                            <p:strVal val="#ppt_x"/>
                                          </p:val>
                                        </p:tav>
                                      </p:tavLst>
                                    </p:anim>
                                    <p:anim calcmode="lin" valueType="num">
                                      <p:cBhvr additive="base">
                                        <p:cTn id="195" dur="3000" fill="hold"/>
                                        <p:tgtEl>
                                          <p:spTgt spid="125"/>
                                        </p:tgtEl>
                                        <p:attrNameLst>
                                          <p:attrName>ppt_y</p:attrName>
                                        </p:attrNameLst>
                                      </p:cBhvr>
                                      <p:tavLst>
                                        <p:tav tm="0">
                                          <p:val>
                                            <p:strVal val="0-#ppt_h/2"/>
                                          </p:val>
                                        </p:tav>
                                        <p:tav tm="100000">
                                          <p:val>
                                            <p:strVal val="#ppt_y"/>
                                          </p:val>
                                        </p:tav>
                                      </p:tavLst>
                                    </p:anim>
                                  </p:childTnLst>
                                </p:cTn>
                              </p:par>
                              <p:par>
                                <p:cTn id="196" presetID="2" presetClass="entr" presetSubtype="3" fill="hold" nodeType="withEffect">
                                  <p:stCondLst>
                                    <p:cond delay="0"/>
                                  </p:stCondLst>
                                  <p:childTnLst>
                                    <p:set>
                                      <p:cBhvr>
                                        <p:cTn id="197" dur="1" fill="hold">
                                          <p:stCondLst>
                                            <p:cond delay="0"/>
                                          </p:stCondLst>
                                        </p:cTn>
                                        <p:tgtEl>
                                          <p:spTgt spid="133"/>
                                        </p:tgtEl>
                                        <p:attrNameLst>
                                          <p:attrName>style.visibility</p:attrName>
                                        </p:attrNameLst>
                                      </p:cBhvr>
                                      <p:to>
                                        <p:strVal val="visible"/>
                                      </p:to>
                                    </p:set>
                                    <p:anim calcmode="lin" valueType="num">
                                      <p:cBhvr additive="base">
                                        <p:cTn id="198" dur="3000" fill="hold"/>
                                        <p:tgtEl>
                                          <p:spTgt spid="133"/>
                                        </p:tgtEl>
                                        <p:attrNameLst>
                                          <p:attrName>ppt_x</p:attrName>
                                        </p:attrNameLst>
                                      </p:cBhvr>
                                      <p:tavLst>
                                        <p:tav tm="0">
                                          <p:val>
                                            <p:strVal val="1+#ppt_w/2"/>
                                          </p:val>
                                        </p:tav>
                                        <p:tav tm="100000">
                                          <p:val>
                                            <p:strVal val="#ppt_x"/>
                                          </p:val>
                                        </p:tav>
                                      </p:tavLst>
                                    </p:anim>
                                    <p:anim calcmode="lin" valueType="num">
                                      <p:cBhvr additive="base">
                                        <p:cTn id="199" dur="3000" fill="hold"/>
                                        <p:tgtEl>
                                          <p:spTgt spid="133"/>
                                        </p:tgtEl>
                                        <p:attrNameLst>
                                          <p:attrName>ppt_y</p:attrName>
                                        </p:attrNameLst>
                                      </p:cBhvr>
                                      <p:tavLst>
                                        <p:tav tm="0">
                                          <p:val>
                                            <p:strVal val="0-#ppt_h/2"/>
                                          </p:val>
                                        </p:tav>
                                        <p:tav tm="100000">
                                          <p:val>
                                            <p:strVal val="#ppt_y"/>
                                          </p:val>
                                        </p:tav>
                                      </p:tavLst>
                                    </p:anim>
                                  </p:childTnLst>
                                </p:cTn>
                              </p:par>
                              <p:par>
                                <p:cTn id="200" presetID="2" presetClass="entr" presetSubtype="9" fill="hold" nodeType="withEffect">
                                  <p:stCondLst>
                                    <p:cond delay="0"/>
                                  </p:stCondLst>
                                  <p:childTnLst>
                                    <p:set>
                                      <p:cBhvr>
                                        <p:cTn id="201" dur="1" fill="hold">
                                          <p:stCondLst>
                                            <p:cond delay="0"/>
                                          </p:stCondLst>
                                        </p:cTn>
                                        <p:tgtEl>
                                          <p:spTgt spid="68"/>
                                        </p:tgtEl>
                                        <p:attrNameLst>
                                          <p:attrName>style.visibility</p:attrName>
                                        </p:attrNameLst>
                                      </p:cBhvr>
                                      <p:to>
                                        <p:strVal val="visible"/>
                                      </p:to>
                                    </p:set>
                                    <p:anim calcmode="lin" valueType="num">
                                      <p:cBhvr additive="base">
                                        <p:cTn id="202" dur="3000" fill="hold"/>
                                        <p:tgtEl>
                                          <p:spTgt spid="68"/>
                                        </p:tgtEl>
                                        <p:attrNameLst>
                                          <p:attrName>ppt_x</p:attrName>
                                        </p:attrNameLst>
                                      </p:cBhvr>
                                      <p:tavLst>
                                        <p:tav tm="0">
                                          <p:val>
                                            <p:strVal val="0-#ppt_w/2"/>
                                          </p:val>
                                        </p:tav>
                                        <p:tav tm="100000">
                                          <p:val>
                                            <p:strVal val="#ppt_x"/>
                                          </p:val>
                                        </p:tav>
                                      </p:tavLst>
                                    </p:anim>
                                    <p:anim calcmode="lin" valueType="num">
                                      <p:cBhvr additive="base">
                                        <p:cTn id="203" dur="3000" fill="hold"/>
                                        <p:tgtEl>
                                          <p:spTgt spid="68"/>
                                        </p:tgtEl>
                                        <p:attrNameLst>
                                          <p:attrName>ppt_y</p:attrName>
                                        </p:attrNameLst>
                                      </p:cBhvr>
                                      <p:tavLst>
                                        <p:tav tm="0">
                                          <p:val>
                                            <p:strVal val="0-#ppt_h/2"/>
                                          </p:val>
                                        </p:tav>
                                        <p:tav tm="100000">
                                          <p:val>
                                            <p:strVal val="#ppt_y"/>
                                          </p:val>
                                        </p:tav>
                                      </p:tavLst>
                                    </p:anim>
                                  </p:childTnLst>
                                </p:cTn>
                              </p:par>
                              <p:par>
                                <p:cTn id="204" presetID="2" presetClass="entr" presetSubtype="9" fill="hold" nodeType="withEffect">
                                  <p:stCondLst>
                                    <p:cond delay="0"/>
                                  </p:stCondLst>
                                  <p:childTnLst>
                                    <p:set>
                                      <p:cBhvr>
                                        <p:cTn id="205" dur="1" fill="hold">
                                          <p:stCondLst>
                                            <p:cond delay="0"/>
                                          </p:stCondLst>
                                        </p:cTn>
                                        <p:tgtEl>
                                          <p:spTgt spid="87"/>
                                        </p:tgtEl>
                                        <p:attrNameLst>
                                          <p:attrName>style.visibility</p:attrName>
                                        </p:attrNameLst>
                                      </p:cBhvr>
                                      <p:to>
                                        <p:strVal val="visible"/>
                                      </p:to>
                                    </p:set>
                                    <p:anim calcmode="lin" valueType="num">
                                      <p:cBhvr additive="base">
                                        <p:cTn id="206" dur="3000" fill="hold"/>
                                        <p:tgtEl>
                                          <p:spTgt spid="87"/>
                                        </p:tgtEl>
                                        <p:attrNameLst>
                                          <p:attrName>ppt_x</p:attrName>
                                        </p:attrNameLst>
                                      </p:cBhvr>
                                      <p:tavLst>
                                        <p:tav tm="0">
                                          <p:val>
                                            <p:strVal val="0-#ppt_w/2"/>
                                          </p:val>
                                        </p:tav>
                                        <p:tav tm="100000">
                                          <p:val>
                                            <p:strVal val="#ppt_x"/>
                                          </p:val>
                                        </p:tav>
                                      </p:tavLst>
                                    </p:anim>
                                    <p:anim calcmode="lin" valueType="num">
                                      <p:cBhvr additive="base">
                                        <p:cTn id="207" dur="3000" fill="hold"/>
                                        <p:tgtEl>
                                          <p:spTgt spid="87"/>
                                        </p:tgtEl>
                                        <p:attrNameLst>
                                          <p:attrName>ppt_y</p:attrName>
                                        </p:attrNameLst>
                                      </p:cBhvr>
                                      <p:tavLst>
                                        <p:tav tm="0">
                                          <p:val>
                                            <p:strVal val="0-#ppt_h/2"/>
                                          </p:val>
                                        </p:tav>
                                        <p:tav tm="100000">
                                          <p:val>
                                            <p:strVal val="#ppt_y"/>
                                          </p:val>
                                        </p:tav>
                                      </p:tavLst>
                                    </p:anim>
                                  </p:childTnLst>
                                </p:cTn>
                              </p:par>
                              <p:par>
                                <p:cTn id="208" presetID="2" presetClass="entr" presetSubtype="9" fill="hold" nodeType="withEffect">
                                  <p:stCondLst>
                                    <p:cond delay="0"/>
                                  </p:stCondLst>
                                  <p:childTnLst>
                                    <p:set>
                                      <p:cBhvr>
                                        <p:cTn id="209" dur="1" fill="hold">
                                          <p:stCondLst>
                                            <p:cond delay="0"/>
                                          </p:stCondLst>
                                        </p:cTn>
                                        <p:tgtEl>
                                          <p:spTgt spid="95"/>
                                        </p:tgtEl>
                                        <p:attrNameLst>
                                          <p:attrName>style.visibility</p:attrName>
                                        </p:attrNameLst>
                                      </p:cBhvr>
                                      <p:to>
                                        <p:strVal val="visible"/>
                                      </p:to>
                                    </p:set>
                                    <p:anim calcmode="lin" valueType="num">
                                      <p:cBhvr additive="base">
                                        <p:cTn id="210" dur="3000" fill="hold"/>
                                        <p:tgtEl>
                                          <p:spTgt spid="95"/>
                                        </p:tgtEl>
                                        <p:attrNameLst>
                                          <p:attrName>ppt_x</p:attrName>
                                        </p:attrNameLst>
                                      </p:cBhvr>
                                      <p:tavLst>
                                        <p:tav tm="0">
                                          <p:val>
                                            <p:strVal val="0-#ppt_w/2"/>
                                          </p:val>
                                        </p:tav>
                                        <p:tav tm="100000">
                                          <p:val>
                                            <p:strVal val="#ppt_x"/>
                                          </p:val>
                                        </p:tav>
                                      </p:tavLst>
                                    </p:anim>
                                    <p:anim calcmode="lin" valueType="num">
                                      <p:cBhvr additive="base">
                                        <p:cTn id="211" dur="3000" fill="hold"/>
                                        <p:tgtEl>
                                          <p:spTgt spid="95"/>
                                        </p:tgtEl>
                                        <p:attrNameLst>
                                          <p:attrName>ppt_y</p:attrName>
                                        </p:attrNameLst>
                                      </p:cBhvr>
                                      <p:tavLst>
                                        <p:tav tm="0">
                                          <p:val>
                                            <p:strVal val="0-#ppt_h/2"/>
                                          </p:val>
                                        </p:tav>
                                        <p:tav tm="100000">
                                          <p:val>
                                            <p:strVal val="#ppt_y"/>
                                          </p:val>
                                        </p:tav>
                                      </p:tavLst>
                                    </p:anim>
                                  </p:childTnLst>
                                </p:cTn>
                              </p:par>
                              <p:par>
                                <p:cTn id="212" presetID="2" presetClass="entr" presetSubtype="9" fill="hold" nodeType="withEffect">
                                  <p:stCondLst>
                                    <p:cond delay="0"/>
                                  </p:stCondLst>
                                  <p:childTnLst>
                                    <p:set>
                                      <p:cBhvr>
                                        <p:cTn id="213" dur="1" fill="hold">
                                          <p:stCondLst>
                                            <p:cond delay="0"/>
                                          </p:stCondLst>
                                        </p:cTn>
                                        <p:tgtEl>
                                          <p:spTgt spid="103"/>
                                        </p:tgtEl>
                                        <p:attrNameLst>
                                          <p:attrName>style.visibility</p:attrName>
                                        </p:attrNameLst>
                                      </p:cBhvr>
                                      <p:to>
                                        <p:strVal val="visible"/>
                                      </p:to>
                                    </p:set>
                                    <p:anim calcmode="lin" valueType="num">
                                      <p:cBhvr additive="base">
                                        <p:cTn id="214" dur="3000" fill="hold"/>
                                        <p:tgtEl>
                                          <p:spTgt spid="103"/>
                                        </p:tgtEl>
                                        <p:attrNameLst>
                                          <p:attrName>ppt_x</p:attrName>
                                        </p:attrNameLst>
                                      </p:cBhvr>
                                      <p:tavLst>
                                        <p:tav tm="0">
                                          <p:val>
                                            <p:strVal val="0-#ppt_w/2"/>
                                          </p:val>
                                        </p:tav>
                                        <p:tav tm="100000">
                                          <p:val>
                                            <p:strVal val="#ppt_x"/>
                                          </p:val>
                                        </p:tav>
                                      </p:tavLst>
                                    </p:anim>
                                    <p:anim calcmode="lin" valueType="num">
                                      <p:cBhvr additive="base">
                                        <p:cTn id="215" dur="3000" fill="hold"/>
                                        <p:tgtEl>
                                          <p:spTgt spid="103"/>
                                        </p:tgtEl>
                                        <p:attrNameLst>
                                          <p:attrName>ppt_y</p:attrName>
                                        </p:attrNameLst>
                                      </p:cBhvr>
                                      <p:tavLst>
                                        <p:tav tm="0">
                                          <p:val>
                                            <p:strVal val="0-#ppt_h/2"/>
                                          </p:val>
                                        </p:tav>
                                        <p:tav tm="100000">
                                          <p:val>
                                            <p:strVal val="#ppt_y"/>
                                          </p:val>
                                        </p:tav>
                                      </p:tavLst>
                                    </p:anim>
                                  </p:childTnLst>
                                </p:cTn>
                              </p:par>
                              <p:par>
                                <p:cTn id="216" presetID="2" presetClass="entr" presetSubtype="9" fill="hold" nodeType="withEffect">
                                  <p:stCondLst>
                                    <p:cond delay="0"/>
                                  </p:stCondLst>
                                  <p:childTnLst>
                                    <p:set>
                                      <p:cBhvr>
                                        <p:cTn id="217" dur="1" fill="hold">
                                          <p:stCondLst>
                                            <p:cond delay="0"/>
                                          </p:stCondLst>
                                        </p:cTn>
                                        <p:tgtEl>
                                          <p:spTgt spid="111"/>
                                        </p:tgtEl>
                                        <p:attrNameLst>
                                          <p:attrName>style.visibility</p:attrName>
                                        </p:attrNameLst>
                                      </p:cBhvr>
                                      <p:to>
                                        <p:strVal val="visible"/>
                                      </p:to>
                                    </p:set>
                                    <p:anim calcmode="lin" valueType="num">
                                      <p:cBhvr additive="base">
                                        <p:cTn id="218" dur="3000" fill="hold"/>
                                        <p:tgtEl>
                                          <p:spTgt spid="111"/>
                                        </p:tgtEl>
                                        <p:attrNameLst>
                                          <p:attrName>ppt_x</p:attrName>
                                        </p:attrNameLst>
                                      </p:cBhvr>
                                      <p:tavLst>
                                        <p:tav tm="0">
                                          <p:val>
                                            <p:strVal val="0-#ppt_w/2"/>
                                          </p:val>
                                        </p:tav>
                                        <p:tav tm="100000">
                                          <p:val>
                                            <p:strVal val="#ppt_x"/>
                                          </p:val>
                                        </p:tav>
                                      </p:tavLst>
                                    </p:anim>
                                    <p:anim calcmode="lin" valueType="num">
                                      <p:cBhvr additive="base">
                                        <p:cTn id="219" dur="3000" fill="hold"/>
                                        <p:tgtEl>
                                          <p:spTgt spid="111"/>
                                        </p:tgtEl>
                                        <p:attrNameLst>
                                          <p:attrName>ppt_y</p:attrName>
                                        </p:attrNameLst>
                                      </p:cBhvr>
                                      <p:tavLst>
                                        <p:tav tm="0">
                                          <p:val>
                                            <p:strVal val="0-#ppt_h/2"/>
                                          </p:val>
                                        </p:tav>
                                        <p:tav tm="100000">
                                          <p:val>
                                            <p:strVal val="#ppt_y"/>
                                          </p:val>
                                        </p:tav>
                                      </p:tavLst>
                                    </p:anim>
                                  </p:childTnLst>
                                </p:cTn>
                              </p:par>
                              <p:par>
                                <p:cTn id="220" presetID="2" presetClass="entr" presetSubtype="9" fill="hold" nodeType="withEffect">
                                  <p:stCondLst>
                                    <p:cond delay="0"/>
                                  </p:stCondLst>
                                  <p:childTnLst>
                                    <p:set>
                                      <p:cBhvr>
                                        <p:cTn id="221" dur="1" fill="hold">
                                          <p:stCondLst>
                                            <p:cond delay="0"/>
                                          </p:stCondLst>
                                        </p:cTn>
                                        <p:tgtEl>
                                          <p:spTgt spid="119"/>
                                        </p:tgtEl>
                                        <p:attrNameLst>
                                          <p:attrName>style.visibility</p:attrName>
                                        </p:attrNameLst>
                                      </p:cBhvr>
                                      <p:to>
                                        <p:strVal val="visible"/>
                                      </p:to>
                                    </p:set>
                                    <p:anim calcmode="lin" valueType="num">
                                      <p:cBhvr additive="base">
                                        <p:cTn id="222" dur="3000" fill="hold"/>
                                        <p:tgtEl>
                                          <p:spTgt spid="119"/>
                                        </p:tgtEl>
                                        <p:attrNameLst>
                                          <p:attrName>ppt_x</p:attrName>
                                        </p:attrNameLst>
                                      </p:cBhvr>
                                      <p:tavLst>
                                        <p:tav tm="0">
                                          <p:val>
                                            <p:strVal val="0-#ppt_w/2"/>
                                          </p:val>
                                        </p:tav>
                                        <p:tav tm="100000">
                                          <p:val>
                                            <p:strVal val="#ppt_x"/>
                                          </p:val>
                                        </p:tav>
                                      </p:tavLst>
                                    </p:anim>
                                    <p:anim calcmode="lin" valueType="num">
                                      <p:cBhvr additive="base">
                                        <p:cTn id="223" dur="3000" fill="hold"/>
                                        <p:tgtEl>
                                          <p:spTgt spid="119"/>
                                        </p:tgtEl>
                                        <p:attrNameLst>
                                          <p:attrName>ppt_y</p:attrName>
                                        </p:attrNameLst>
                                      </p:cBhvr>
                                      <p:tavLst>
                                        <p:tav tm="0">
                                          <p:val>
                                            <p:strVal val="0-#ppt_h/2"/>
                                          </p:val>
                                        </p:tav>
                                        <p:tav tm="100000">
                                          <p:val>
                                            <p:strVal val="#ppt_y"/>
                                          </p:val>
                                        </p:tav>
                                      </p:tavLst>
                                    </p:anim>
                                  </p:childTnLst>
                                </p:cTn>
                              </p:par>
                              <p:par>
                                <p:cTn id="224" presetID="2" presetClass="entr" presetSubtype="9" fill="hold" nodeType="withEffect">
                                  <p:stCondLst>
                                    <p:cond delay="0"/>
                                  </p:stCondLst>
                                  <p:childTnLst>
                                    <p:set>
                                      <p:cBhvr>
                                        <p:cTn id="225" dur="1" fill="hold">
                                          <p:stCondLst>
                                            <p:cond delay="0"/>
                                          </p:stCondLst>
                                        </p:cTn>
                                        <p:tgtEl>
                                          <p:spTgt spid="127"/>
                                        </p:tgtEl>
                                        <p:attrNameLst>
                                          <p:attrName>style.visibility</p:attrName>
                                        </p:attrNameLst>
                                      </p:cBhvr>
                                      <p:to>
                                        <p:strVal val="visible"/>
                                      </p:to>
                                    </p:set>
                                    <p:anim calcmode="lin" valueType="num">
                                      <p:cBhvr additive="base">
                                        <p:cTn id="226" dur="3000" fill="hold"/>
                                        <p:tgtEl>
                                          <p:spTgt spid="127"/>
                                        </p:tgtEl>
                                        <p:attrNameLst>
                                          <p:attrName>ppt_x</p:attrName>
                                        </p:attrNameLst>
                                      </p:cBhvr>
                                      <p:tavLst>
                                        <p:tav tm="0">
                                          <p:val>
                                            <p:strVal val="0-#ppt_w/2"/>
                                          </p:val>
                                        </p:tav>
                                        <p:tav tm="100000">
                                          <p:val>
                                            <p:strVal val="#ppt_x"/>
                                          </p:val>
                                        </p:tav>
                                      </p:tavLst>
                                    </p:anim>
                                    <p:anim calcmode="lin" valueType="num">
                                      <p:cBhvr additive="base">
                                        <p:cTn id="227" dur="3000" fill="hold"/>
                                        <p:tgtEl>
                                          <p:spTgt spid="127"/>
                                        </p:tgtEl>
                                        <p:attrNameLst>
                                          <p:attrName>ppt_y</p:attrName>
                                        </p:attrNameLst>
                                      </p:cBhvr>
                                      <p:tavLst>
                                        <p:tav tm="0">
                                          <p:val>
                                            <p:strVal val="0-#ppt_h/2"/>
                                          </p:val>
                                        </p:tav>
                                        <p:tav tm="100000">
                                          <p:val>
                                            <p:strVal val="#ppt_y"/>
                                          </p:val>
                                        </p:tav>
                                      </p:tavLst>
                                    </p:anim>
                                  </p:childTnLst>
                                </p:cTn>
                              </p:par>
                              <p:par>
                                <p:cTn id="228" presetID="2" presetClass="entr" presetSubtype="9" fill="hold" nodeType="withEffect">
                                  <p:stCondLst>
                                    <p:cond delay="0"/>
                                  </p:stCondLst>
                                  <p:childTnLst>
                                    <p:set>
                                      <p:cBhvr>
                                        <p:cTn id="229" dur="1" fill="hold">
                                          <p:stCondLst>
                                            <p:cond delay="0"/>
                                          </p:stCondLst>
                                        </p:cTn>
                                        <p:tgtEl>
                                          <p:spTgt spid="135"/>
                                        </p:tgtEl>
                                        <p:attrNameLst>
                                          <p:attrName>style.visibility</p:attrName>
                                        </p:attrNameLst>
                                      </p:cBhvr>
                                      <p:to>
                                        <p:strVal val="visible"/>
                                      </p:to>
                                    </p:set>
                                    <p:anim calcmode="lin" valueType="num">
                                      <p:cBhvr additive="base">
                                        <p:cTn id="230" dur="3000" fill="hold"/>
                                        <p:tgtEl>
                                          <p:spTgt spid="135"/>
                                        </p:tgtEl>
                                        <p:attrNameLst>
                                          <p:attrName>ppt_x</p:attrName>
                                        </p:attrNameLst>
                                      </p:cBhvr>
                                      <p:tavLst>
                                        <p:tav tm="0">
                                          <p:val>
                                            <p:strVal val="0-#ppt_w/2"/>
                                          </p:val>
                                        </p:tav>
                                        <p:tav tm="100000">
                                          <p:val>
                                            <p:strVal val="#ppt_x"/>
                                          </p:val>
                                        </p:tav>
                                      </p:tavLst>
                                    </p:anim>
                                    <p:anim calcmode="lin" valueType="num">
                                      <p:cBhvr additive="base">
                                        <p:cTn id="231" dur="3000" fill="hold"/>
                                        <p:tgtEl>
                                          <p:spTgt spid="135"/>
                                        </p:tgtEl>
                                        <p:attrNameLst>
                                          <p:attrName>ppt_y</p:attrName>
                                        </p:attrNameLst>
                                      </p:cBhvr>
                                      <p:tavLst>
                                        <p:tav tm="0">
                                          <p:val>
                                            <p:strVal val="0-#ppt_h/2"/>
                                          </p:val>
                                        </p:tav>
                                        <p:tav tm="100000">
                                          <p:val>
                                            <p:strVal val="#ppt_y"/>
                                          </p:val>
                                        </p:tav>
                                      </p:tavLst>
                                    </p:anim>
                                  </p:childTnLst>
                                </p:cTn>
                              </p:par>
                              <p:par>
                                <p:cTn id="232" presetID="2" presetClass="entr" presetSubtype="3" fill="hold" nodeType="withEffect">
                                  <p:stCondLst>
                                    <p:cond delay="0"/>
                                  </p:stCondLst>
                                  <p:childTnLst>
                                    <p:set>
                                      <p:cBhvr>
                                        <p:cTn id="233" dur="1" fill="hold">
                                          <p:stCondLst>
                                            <p:cond delay="0"/>
                                          </p:stCondLst>
                                        </p:cTn>
                                        <p:tgtEl>
                                          <p:spTgt spid="66"/>
                                        </p:tgtEl>
                                        <p:attrNameLst>
                                          <p:attrName>style.visibility</p:attrName>
                                        </p:attrNameLst>
                                      </p:cBhvr>
                                      <p:to>
                                        <p:strVal val="visible"/>
                                      </p:to>
                                    </p:set>
                                    <p:anim calcmode="lin" valueType="num">
                                      <p:cBhvr additive="base">
                                        <p:cTn id="234" dur="3000" fill="hold"/>
                                        <p:tgtEl>
                                          <p:spTgt spid="66"/>
                                        </p:tgtEl>
                                        <p:attrNameLst>
                                          <p:attrName>ppt_x</p:attrName>
                                        </p:attrNameLst>
                                      </p:cBhvr>
                                      <p:tavLst>
                                        <p:tav tm="0">
                                          <p:val>
                                            <p:strVal val="1+#ppt_w/2"/>
                                          </p:val>
                                        </p:tav>
                                        <p:tav tm="100000">
                                          <p:val>
                                            <p:strVal val="#ppt_x"/>
                                          </p:val>
                                        </p:tav>
                                      </p:tavLst>
                                    </p:anim>
                                    <p:anim calcmode="lin" valueType="num">
                                      <p:cBhvr additive="base">
                                        <p:cTn id="235" dur="3000" fill="hold"/>
                                        <p:tgtEl>
                                          <p:spTgt spid="66"/>
                                        </p:tgtEl>
                                        <p:attrNameLst>
                                          <p:attrName>ppt_y</p:attrName>
                                        </p:attrNameLst>
                                      </p:cBhvr>
                                      <p:tavLst>
                                        <p:tav tm="0">
                                          <p:val>
                                            <p:strVal val="0-#ppt_h/2"/>
                                          </p:val>
                                        </p:tav>
                                        <p:tav tm="100000">
                                          <p:val>
                                            <p:strVal val="#ppt_y"/>
                                          </p:val>
                                        </p:tav>
                                      </p:tavLst>
                                    </p:anim>
                                  </p:childTnLst>
                                </p:cTn>
                              </p:par>
                              <p:par>
                                <p:cTn id="236" presetID="2" presetClass="entr" presetSubtype="3" fill="hold" nodeType="withEffect">
                                  <p:stCondLst>
                                    <p:cond delay="0"/>
                                  </p:stCondLst>
                                  <p:childTnLst>
                                    <p:set>
                                      <p:cBhvr>
                                        <p:cTn id="237" dur="1" fill="hold">
                                          <p:stCondLst>
                                            <p:cond delay="0"/>
                                          </p:stCondLst>
                                        </p:cTn>
                                        <p:tgtEl>
                                          <p:spTgt spid="86"/>
                                        </p:tgtEl>
                                        <p:attrNameLst>
                                          <p:attrName>style.visibility</p:attrName>
                                        </p:attrNameLst>
                                      </p:cBhvr>
                                      <p:to>
                                        <p:strVal val="visible"/>
                                      </p:to>
                                    </p:set>
                                    <p:anim calcmode="lin" valueType="num">
                                      <p:cBhvr additive="base">
                                        <p:cTn id="238" dur="3000" fill="hold"/>
                                        <p:tgtEl>
                                          <p:spTgt spid="86"/>
                                        </p:tgtEl>
                                        <p:attrNameLst>
                                          <p:attrName>ppt_x</p:attrName>
                                        </p:attrNameLst>
                                      </p:cBhvr>
                                      <p:tavLst>
                                        <p:tav tm="0">
                                          <p:val>
                                            <p:strVal val="1+#ppt_w/2"/>
                                          </p:val>
                                        </p:tav>
                                        <p:tav tm="100000">
                                          <p:val>
                                            <p:strVal val="#ppt_x"/>
                                          </p:val>
                                        </p:tav>
                                      </p:tavLst>
                                    </p:anim>
                                    <p:anim calcmode="lin" valueType="num">
                                      <p:cBhvr additive="base">
                                        <p:cTn id="239" dur="3000" fill="hold"/>
                                        <p:tgtEl>
                                          <p:spTgt spid="86"/>
                                        </p:tgtEl>
                                        <p:attrNameLst>
                                          <p:attrName>ppt_y</p:attrName>
                                        </p:attrNameLst>
                                      </p:cBhvr>
                                      <p:tavLst>
                                        <p:tav tm="0">
                                          <p:val>
                                            <p:strVal val="0-#ppt_h/2"/>
                                          </p:val>
                                        </p:tav>
                                        <p:tav tm="100000">
                                          <p:val>
                                            <p:strVal val="#ppt_y"/>
                                          </p:val>
                                        </p:tav>
                                      </p:tavLst>
                                    </p:anim>
                                  </p:childTnLst>
                                </p:cTn>
                              </p:par>
                              <p:par>
                                <p:cTn id="240" presetID="2" presetClass="entr" presetSubtype="3" fill="hold" nodeType="withEffect">
                                  <p:stCondLst>
                                    <p:cond delay="0"/>
                                  </p:stCondLst>
                                  <p:childTnLst>
                                    <p:set>
                                      <p:cBhvr>
                                        <p:cTn id="241" dur="1" fill="hold">
                                          <p:stCondLst>
                                            <p:cond delay="0"/>
                                          </p:stCondLst>
                                        </p:cTn>
                                        <p:tgtEl>
                                          <p:spTgt spid="94"/>
                                        </p:tgtEl>
                                        <p:attrNameLst>
                                          <p:attrName>style.visibility</p:attrName>
                                        </p:attrNameLst>
                                      </p:cBhvr>
                                      <p:to>
                                        <p:strVal val="visible"/>
                                      </p:to>
                                    </p:set>
                                    <p:anim calcmode="lin" valueType="num">
                                      <p:cBhvr additive="base">
                                        <p:cTn id="242" dur="3000" fill="hold"/>
                                        <p:tgtEl>
                                          <p:spTgt spid="94"/>
                                        </p:tgtEl>
                                        <p:attrNameLst>
                                          <p:attrName>ppt_x</p:attrName>
                                        </p:attrNameLst>
                                      </p:cBhvr>
                                      <p:tavLst>
                                        <p:tav tm="0">
                                          <p:val>
                                            <p:strVal val="1+#ppt_w/2"/>
                                          </p:val>
                                        </p:tav>
                                        <p:tav tm="100000">
                                          <p:val>
                                            <p:strVal val="#ppt_x"/>
                                          </p:val>
                                        </p:tav>
                                      </p:tavLst>
                                    </p:anim>
                                    <p:anim calcmode="lin" valueType="num">
                                      <p:cBhvr additive="base">
                                        <p:cTn id="243" dur="3000" fill="hold"/>
                                        <p:tgtEl>
                                          <p:spTgt spid="94"/>
                                        </p:tgtEl>
                                        <p:attrNameLst>
                                          <p:attrName>ppt_y</p:attrName>
                                        </p:attrNameLst>
                                      </p:cBhvr>
                                      <p:tavLst>
                                        <p:tav tm="0">
                                          <p:val>
                                            <p:strVal val="0-#ppt_h/2"/>
                                          </p:val>
                                        </p:tav>
                                        <p:tav tm="100000">
                                          <p:val>
                                            <p:strVal val="#ppt_y"/>
                                          </p:val>
                                        </p:tav>
                                      </p:tavLst>
                                    </p:anim>
                                  </p:childTnLst>
                                </p:cTn>
                              </p:par>
                              <p:par>
                                <p:cTn id="244" presetID="2" presetClass="entr" presetSubtype="3" fill="hold" nodeType="withEffect">
                                  <p:stCondLst>
                                    <p:cond delay="0"/>
                                  </p:stCondLst>
                                  <p:childTnLst>
                                    <p:set>
                                      <p:cBhvr>
                                        <p:cTn id="245" dur="1" fill="hold">
                                          <p:stCondLst>
                                            <p:cond delay="0"/>
                                          </p:stCondLst>
                                        </p:cTn>
                                        <p:tgtEl>
                                          <p:spTgt spid="102"/>
                                        </p:tgtEl>
                                        <p:attrNameLst>
                                          <p:attrName>style.visibility</p:attrName>
                                        </p:attrNameLst>
                                      </p:cBhvr>
                                      <p:to>
                                        <p:strVal val="visible"/>
                                      </p:to>
                                    </p:set>
                                    <p:anim calcmode="lin" valueType="num">
                                      <p:cBhvr additive="base">
                                        <p:cTn id="246" dur="3000" fill="hold"/>
                                        <p:tgtEl>
                                          <p:spTgt spid="102"/>
                                        </p:tgtEl>
                                        <p:attrNameLst>
                                          <p:attrName>ppt_x</p:attrName>
                                        </p:attrNameLst>
                                      </p:cBhvr>
                                      <p:tavLst>
                                        <p:tav tm="0">
                                          <p:val>
                                            <p:strVal val="1+#ppt_w/2"/>
                                          </p:val>
                                        </p:tav>
                                        <p:tav tm="100000">
                                          <p:val>
                                            <p:strVal val="#ppt_x"/>
                                          </p:val>
                                        </p:tav>
                                      </p:tavLst>
                                    </p:anim>
                                    <p:anim calcmode="lin" valueType="num">
                                      <p:cBhvr additive="base">
                                        <p:cTn id="247" dur="3000" fill="hold"/>
                                        <p:tgtEl>
                                          <p:spTgt spid="102"/>
                                        </p:tgtEl>
                                        <p:attrNameLst>
                                          <p:attrName>ppt_y</p:attrName>
                                        </p:attrNameLst>
                                      </p:cBhvr>
                                      <p:tavLst>
                                        <p:tav tm="0">
                                          <p:val>
                                            <p:strVal val="0-#ppt_h/2"/>
                                          </p:val>
                                        </p:tav>
                                        <p:tav tm="100000">
                                          <p:val>
                                            <p:strVal val="#ppt_y"/>
                                          </p:val>
                                        </p:tav>
                                      </p:tavLst>
                                    </p:anim>
                                  </p:childTnLst>
                                </p:cTn>
                              </p:par>
                              <p:par>
                                <p:cTn id="248" presetID="2" presetClass="entr" presetSubtype="3" fill="hold" nodeType="withEffect">
                                  <p:stCondLst>
                                    <p:cond delay="0"/>
                                  </p:stCondLst>
                                  <p:childTnLst>
                                    <p:set>
                                      <p:cBhvr>
                                        <p:cTn id="249" dur="1" fill="hold">
                                          <p:stCondLst>
                                            <p:cond delay="0"/>
                                          </p:stCondLst>
                                        </p:cTn>
                                        <p:tgtEl>
                                          <p:spTgt spid="110"/>
                                        </p:tgtEl>
                                        <p:attrNameLst>
                                          <p:attrName>style.visibility</p:attrName>
                                        </p:attrNameLst>
                                      </p:cBhvr>
                                      <p:to>
                                        <p:strVal val="visible"/>
                                      </p:to>
                                    </p:set>
                                    <p:anim calcmode="lin" valueType="num">
                                      <p:cBhvr additive="base">
                                        <p:cTn id="250" dur="3000" fill="hold"/>
                                        <p:tgtEl>
                                          <p:spTgt spid="110"/>
                                        </p:tgtEl>
                                        <p:attrNameLst>
                                          <p:attrName>ppt_x</p:attrName>
                                        </p:attrNameLst>
                                      </p:cBhvr>
                                      <p:tavLst>
                                        <p:tav tm="0">
                                          <p:val>
                                            <p:strVal val="1+#ppt_w/2"/>
                                          </p:val>
                                        </p:tav>
                                        <p:tav tm="100000">
                                          <p:val>
                                            <p:strVal val="#ppt_x"/>
                                          </p:val>
                                        </p:tav>
                                      </p:tavLst>
                                    </p:anim>
                                    <p:anim calcmode="lin" valueType="num">
                                      <p:cBhvr additive="base">
                                        <p:cTn id="251" dur="3000" fill="hold"/>
                                        <p:tgtEl>
                                          <p:spTgt spid="110"/>
                                        </p:tgtEl>
                                        <p:attrNameLst>
                                          <p:attrName>ppt_y</p:attrName>
                                        </p:attrNameLst>
                                      </p:cBhvr>
                                      <p:tavLst>
                                        <p:tav tm="0">
                                          <p:val>
                                            <p:strVal val="0-#ppt_h/2"/>
                                          </p:val>
                                        </p:tav>
                                        <p:tav tm="100000">
                                          <p:val>
                                            <p:strVal val="#ppt_y"/>
                                          </p:val>
                                        </p:tav>
                                      </p:tavLst>
                                    </p:anim>
                                  </p:childTnLst>
                                </p:cTn>
                              </p:par>
                              <p:par>
                                <p:cTn id="252" presetID="2" presetClass="entr" presetSubtype="3" fill="hold" nodeType="withEffect">
                                  <p:stCondLst>
                                    <p:cond delay="0"/>
                                  </p:stCondLst>
                                  <p:childTnLst>
                                    <p:set>
                                      <p:cBhvr>
                                        <p:cTn id="253" dur="1" fill="hold">
                                          <p:stCondLst>
                                            <p:cond delay="0"/>
                                          </p:stCondLst>
                                        </p:cTn>
                                        <p:tgtEl>
                                          <p:spTgt spid="118"/>
                                        </p:tgtEl>
                                        <p:attrNameLst>
                                          <p:attrName>style.visibility</p:attrName>
                                        </p:attrNameLst>
                                      </p:cBhvr>
                                      <p:to>
                                        <p:strVal val="visible"/>
                                      </p:to>
                                    </p:set>
                                    <p:anim calcmode="lin" valueType="num">
                                      <p:cBhvr additive="base">
                                        <p:cTn id="254" dur="3000" fill="hold"/>
                                        <p:tgtEl>
                                          <p:spTgt spid="118"/>
                                        </p:tgtEl>
                                        <p:attrNameLst>
                                          <p:attrName>ppt_x</p:attrName>
                                        </p:attrNameLst>
                                      </p:cBhvr>
                                      <p:tavLst>
                                        <p:tav tm="0">
                                          <p:val>
                                            <p:strVal val="1+#ppt_w/2"/>
                                          </p:val>
                                        </p:tav>
                                        <p:tav tm="100000">
                                          <p:val>
                                            <p:strVal val="#ppt_x"/>
                                          </p:val>
                                        </p:tav>
                                      </p:tavLst>
                                    </p:anim>
                                    <p:anim calcmode="lin" valueType="num">
                                      <p:cBhvr additive="base">
                                        <p:cTn id="255" dur="3000" fill="hold"/>
                                        <p:tgtEl>
                                          <p:spTgt spid="118"/>
                                        </p:tgtEl>
                                        <p:attrNameLst>
                                          <p:attrName>ppt_y</p:attrName>
                                        </p:attrNameLst>
                                      </p:cBhvr>
                                      <p:tavLst>
                                        <p:tav tm="0">
                                          <p:val>
                                            <p:strVal val="0-#ppt_h/2"/>
                                          </p:val>
                                        </p:tav>
                                        <p:tav tm="100000">
                                          <p:val>
                                            <p:strVal val="#ppt_y"/>
                                          </p:val>
                                        </p:tav>
                                      </p:tavLst>
                                    </p:anim>
                                  </p:childTnLst>
                                </p:cTn>
                              </p:par>
                              <p:par>
                                <p:cTn id="256" presetID="2" presetClass="entr" presetSubtype="3" fill="hold" nodeType="withEffect">
                                  <p:stCondLst>
                                    <p:cond delay="0"/>
                                  </p:stCondLst>
                                  <p:childTnLst>
                                    <p:set>
                                      <p:cBhvr>
                                        <p:cTn id="257" dur="1" fill="hold">
                                          <p:stCondLst>
                                            <p:cond delay="0"/>
                                          </p:stCondLst>
                                        </p:cTn>
                                        <p:tgtEl>
                                          <p:spTgt spid="126"/>
                                        </p:tgtEl>
                                        <p:attrNameLst>
                                          <p:attrName>style.visibility</p:attrName>
                                        </p:attrNameLst>
                                      </p:cBhvr>
                                      <p:to>
                                        <p:strVal val="visible"/>
                                      </p:to>
                                    </p:set>
                                    <p:anim calcmode="lin" valueType="num">
                                      <p:cBhvr additive="base">
                                        <p:cTn id="258" dur="3000" fill="hold"/>
                                        <p:tgtEl>
                                          <p:spTgt spid="126"/>
                                        </p:tgtEl>
                                        <p:attrNameLst>
                                          <p:attrName>ppt_x</p:attrName>
                                        </p:attrNameLst>
                                      </p:cBhvr>
                                      <p:tavLst>
                                        <p:tav tm="0">
                                          <p:val>
                                            <p:strVal val="1+#ppt_w/2"/>
                                          </p:val>
                                        </p:tav>
                                        <p:tav tm="100000">
                                          <p:val>
                                            <p:strVal val="#ppt_x"/>
                                          </p:val>
                                        </p:tav>
                                      </p:tavLst>
                                    </p:anim>
                                    <p:anim calcmode="lin" valueType="num">
                                      <p:cBhvr additive="base">
                                        <p:cTn id="259" dur="3000" fill="hold"/>
                                        <p:tgtEl>
                                          <p:spTgt spid="126"/>
                                        </p:tgtEl>
                                        <p:attrNameLst>
                                          <p:attrName>ppt_y</p:attrName>
                                        </p:attrNameLst>
                                      </p:cBhvr>
                                      <p:tavLst>
                                        <p:tav tm="0">
                                          <p:val>
                                            <p:strVal val="0-#ppt_h/2"/>
                                          </p:val>
                                        </p:tav>
                                        <p:tav tm="100000">
                                          <p:val>
                                            <p:strVal val="#ppt_y"/>
                                          </p:val>
                                        </p:tav>
                                      </p:tavLst>
                                    </p:anim>
                                  </p:childTnLst>
                                </p:cTn>
                              </p:par>
                              <p:par>
                                <p:cTn id="260" presetID="2" presetClass="entr" presetSubtype="3" fill="hold" nodeType="withEffect">
                                  <p:stCondLst>
                                    <p:cond delay="0"/>
                                  </p:stCondLst>
                                  <p:childTnLst>
                                    <p:set>
                                      <p:cBhvr>
                                        <p:cTn id="261" dur="1" fill="hold">
                                          <p:stCondLst>
                                            <p:cond delay="0"/>
                                          </p:stCondLst>
                                        </p:cTn>
                                        <p:tgtEl>
                                          <p:spTgt spid="134"/>
                                        </p:tgtEl>
                                        <p:attrNameLst>
                                          <p:attrName>style.visibility</p:attrName>
                                        </p:attrNameLst>
                                      </p:cBhvr>
                                      <p:to>
                                        <p:strVal val="visible"/>
                                      </p:to>
                                    </p:set>
                                    <p:anim calcmode="lin" valueType="num">
                                      <p:cBhvr additive="base">
                                        <p:cTn id="262" dur="3000" fill="hold"/>
                                        <p:tgtEl>
                                          <p:spTgt spid="134"/>
                                        </p:tgtEl>
                                        <p:attrNameLst>
                                          <p:attrName>ppt_x</p:attrName>
                                        </p:attrNameLst>
                                      </p:cBhvr>
                                      <p:tavLst>
                                        <p:tav tm="0">
                                          <p:val>
                                            <p:strVal val="1+#ppt_w/2"/>
                                          </p:val>
                                        </p:tav>
                                        <p:tav tm="100000">
                                          <p:val>
                                            <p:strVal val="#ppt_x"/>
                                          </p:val>
                                        </p:tav>
                                      </p:tavLst>
                                    </p:anim>
                                    <p:anim calcmode="lin" valueType="num">
                                      <p:cBhvr additive="base">
                                        <p:cTn id="263" dur="3000" fill="hold"/>
                                        <p:tgtEl>
                                          <p:spTgt spid="134"/>
                                        </p:tgtEl>
                                        <p:attrNameLst>
                                          <p:attrName>ppt_y</p:attrName>
                                        </p:attrNameLst>
                                      </p:cBhvr>
                                      <p:tavLst>
                                        <p:tav tm="0">
                                          <p:val>
                                            <p:strVal val="0-#ppt_h/2"/>
                                          </p:val>
                                        </p:tav>
                                        <p:tav tm="100000">
                                          <p:val>
                                            <p:strVal val="#ppt_y"/>
                                          </p:val>
                                        </p:tav>
                                      </p:tavLst>
                                    </p:anim>
                                  </p:childTnLst>
                                </p:cTn>
                              </p:par>
                              <p:par>
                                <p:cTn id="264" presetID="8" presetClass="emph" presetSubtype="0" fill="hold" nodeType="withEffect">
                                  <p:stCondLst>
                                    <p:cond delay="0"/>
                                  </p:stCondLst>
                                  <p:childTnLst>
                                    <p:animRot by="21600000">
                                      <p:cBhvr>
                                        <p:cTn id="265" dur="3000" fill="hold"/>
                                        <p:tgtEl>
                                          <p:spTgt spid="32"/>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34"/>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35"/>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45"/>
                                        </p:tgtEl>
                                        <p:attrNameLst>
                                          <p:attrName>r</p:attrName>
                                        </p:attrNameLst>
                                      </p:cBhvr>
                                    </p:animRot>
                                  </p:childTnLst>
                                </p:cTn>
                              </p:par>
                              <p:par>
                                <p:cTn id="272" presetID="8" presetClass="emph" presetSubtype="0" fill="hold" nodeType="withEffect">
                                  <p:stCondLst>
                                    <p:cond delay="0"/>
                                  </p:stCondLst>
                                  <p:childTnLst>
                                    <p:animRot by="21600000">
                                      <p:cBhvr>
                                        <p:cTn id="273" dur="3000" fill="hold"/>
                                        <p:tgtEl>
                                          <p:spTgt spid="81"/>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82"/>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83"/>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84"/>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89"/>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90"/>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91"/>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92"/>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97"/>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98"/>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99"/>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100"/>
                                        </p:tgtEl>
                                        <p:attrNameLst>
                                          <p:attrName>r</p:attrName>
                                        </p:attrNameLst>
                                      </p:cBhvr>
                                    </p:animRot>
                                  </p:childTnLst>
                                </p:cTn>
                              </p:par>
                              <p:par>
                                <p:cTn id="296" presetID="8" presetClass="emph" presetSubtype="0" fill="hold" nodeType="withEffect">
                                  <p:stCondLst>
                                    <p:cond delay="0"/>
                                  </p:stCondLst>
                                  <p:childTnLst>
                                    <p:animRot by="21600000">
                                      <p:cBhvr>
                                        <p:cTn id="297" dur="3000" fill="hold"/>
                                        <p:tgtEl>
                                          <p:spTgt spid="105"/>
                                        </p:tgtEl>
                                        <p:attrNameLst>
                                          <p:attrName>r</p:attrName>
                                        </p:attrNameLst>
                                      </p:cBhvr>
                                    </p:animRot>
                                  </p:childTnLst>
                                </p:cTn>
                              </p:par>
                              <p:par>
                                <p:cTn id="298" presetID="8" presetClass="emph" presetSubtype="0" fill="hold" nodeType="withEffect">
                                  <p:stCondLst>
                                    <p:cond delay="0"/>
                                  </p:stCondLst>
                                  <p:childTnLst>
                                    <p:animRot by="21600000">
                                      <p:cBhvr>
                                        <p:cTn id="299" dur="3000" fill="hold"/>
                                        <p:tgtEl>
                                          <p:spTgt spid="106"/>
                                        </p:tgtEl>
                                        <p:attrNameLst>
                                          <p:attrName>r</p:attrName>
                                        </p:attrNameLst>
                                      </p:cBhvr>
                                    </p:animRot>
                                  </p:childTnLst>
                                </p:cTn>
                              </p:par>
                              <p:par>
                                <p:cTn id="300" presetID="8" presetClass="emph" presetSubtype="0" fill="hold" nodeType="withEffect">
                                  <p:stCondLst>
                                    <p:cond delay="0"/>
                                  </p:stCondLst>
                                  <p:childTnLst>
                                    <p:animRot by="21600000">
                                      <p:cBhvr>
                                        <p:cTn id="301" dur="3000" fill="hold"/>
                                        <p:tgtEl>
                                          <p:spTgt spid="107"/>
                                        </p:tgtEl>
                                        <p:attrNameLst>
                                          <p:attrName>r</p:attrName>
                                        </p:attrNameLst>
                                      </p:cBhvr>
                                    </p:animRot>
                                  </p:childTnLst>
                                </p:cTn>
                              </p:par>
                              <p:par>
                                <p:cTn id="302" presetID="8" presetClass="emph" presetSubtype="0" fill="hold" nodeType="withEffect">
                                  <p:stCondLst>
                                    <p:cond delay="0"/>
                                  </p:stCondLst>
                                  <p:childTnLst>
                                    <p:animRot by="21600000">
                                      <p:cBhvr>
                                        <p:cTn id="303" dur="3000" fill="hold"/>
                                        <p:tgtEl>
                                          <p:spTgt spid="108"/>
                                        </p:tgtEl>
                                        <p:attrNameLst>
                                          <p:attrName>r</p:attrName>
                                        </p:attrNameLst>
                                      </p:cBhvr>
                                    </p:animRot>
                                  </p:childTnLst>
                                </p:cTn>
                              </p:par>
                              <p:par>
                                <p:cTn id="304" presetID="8" presetClass="emph" presetSubtype="0" fill="hold" nodeType="withEffect">
                                  <p:stCondLst>
                                    <p:cond delay="0"/>
                                  </p:stCondLst>
                                  <p:childTnLst>
                                    <p:animRot by="21600000">
                                      <p:cBhvr>
                                        <p:cTn id="305" dur="3000" fill="hold"/>
                                        <p:tgtEl>
                                          <p:spTgt spid="113"/>
                                        </p:tgtEl>
                                        <p:attrNameLst>
                                          <p:attrName>r</p:attrName>
                                        </p:attrNameLst>
                                      </p:cBhvr>
                                    </p:animRot>
                                  </p:childTnLst>
                                </p:cTn>
                              </p:par>
                              <p:par>
                                <p:cTn id="306" presetID="8" presetClass="emph" presetSubtype="0" fill="hold" nodeType="withEffect">
                                  <p:stCondLst>
                                    <p:cond delay="0"/>
                                  </p:stCondLst>
                                  <p:childTnLst>
                                    <p:animRot by="21600000">
                                      <p:cBhvr>
                                        <p:cTn id="307" dur="3000" fill="hold"/>
                                        <p:tgtEl>
                                          <p:spTgt spid="114"/>
                                        </p:tgtEl>
                                        <p:attrNameLst>
                                          <p:attrName>r</p:attrName>
                                        </p:attrNameLst>
                                      </p:cBhvr>
                                    </p:animRot>
                                  </p:childTnLst>
                                </p:cTn>
                              </p:par>
                              <p:par>
                                <p:cTn id="308" presetID="8" presetClass="emph" presetSubtype="0" fill="hold" nodeType="withEffect">
                                  <p:stCondLst>
                                    <p:cond delay="0"/>
                                  </p:stCondLst>
                                  <p:childTnLst>
                                    <p:animRot by="21600000">
                                      <p:cBhvr>
                                        <p:cTn id="309" dur="3000" fill="hold"/>
                                        <p:tgtEl>
                                          <p:spTgt spid="115"/>
                                        </p:tgtEl>
                                        <p:attrNameLst>
                                          <p:attrName>r</p:attrName>
                                        </p:attrNameLst>
                                      </p:cBhvr>
                                    </p:animRot>
                                  </p:childTnLst>
                                </p:cTn>
                              </p:par>
                              <p:par>
                                <p:cTn id="310" presetID="8" presetClass="emph" presetSubtype="0" fill="hold" nodeType="withEffect">
                                  <p:stCondLst>
                                    <p:cond delay="0"/>
                                  </p:stCondLst>
                                  <p:childTnLst>
                                    <p:animRot by="21600000">
                                      <p:cBhvr>
                                        <p:cTn id="311" dur="3000" fill="hold"/>
                                        <p:tgtEl>
                                          <p:spTgt spid="116"/>
                                        </p:tgtEl>
                                        <p:attrNameLst>
                                          <p:attrName>r</p:attrName>
                                        </p:attrNameLst>
                                      </p:cBhvr>
                                    </p:animRot>
                                  </p:childTnLst>
                                </p:cTn>
                              </p:par>
                              <p:par>
                                <p:cTn id="312" presetID="8" presetClass="emph" presetSubtype="0" fill="hold" nodeType="withEffect">
                                  <p:stCondLst>
                                    <p:cond delay="0"/>
                                  </p:stCondLst>
                                  <p:childTnLst>
                                    <p:animRot by="21600000">
                                      <p:cBhvr>
                                        <p:cTn id="313" dur="3000" fill="hold"/>
                                        <p:tgtEl>
                                          <p:spTgt spid="121"/>
                                        </p:tgtEl>
                                        <p:attrNameLst>
                                          <p:attrName>r</p:attrName>
                                        </p:attrNameLst>
                                      </p:cBhvr>
                                    </p:animRot>
                                  </p:childTnLst>
                                </p:cTn>
                              </p:par>
                              <p:par>
                                <p:cTn id="314" presetID="8" presetClass="emph" presetSubtype="0" fill="hold" nodeType="withEffect">
                                  <p:stCondLst>
                                    <p:cond delay="0"/>
                                  </p:stCondLst>
                                  <p:childTnLst>
                                    <p:animRot by="21600000">
                                      <p:cBhvr>
                                        <p:cTn id="315" dur="3000" fill="hold"/>
                                        <p:tgtEl>
                                          <p:spTgt spid="122"/>
                                        </p:tgtEl>
                                        <p:attrNameLst>
                                          <p:attrName>r</p:attrName>
                                        </p:attrNameLst>
                                      </p:cBhvr>
                                    </p:animRot>
                                  </p:childTnLst>
                                </p:cTn>
                              </p:par>
                              <p:par>
                                <p:cTn id="316" presetID="8" presetClass="emph" presetSubtype="0" fill="hold" nodeType="withEffect">
                                  <p:stCondLst>
                                    <p:cond delay="0"/>
                                  </p:stCondLst>
                                  <p:childTnLst>
                                    <p:animRot by="21600000">
                                      <p:cBhvr>
                                        <p:cTn id="317" dur="3000" fill="hold"/>
                                        <p:tgtEl>
                                          <p:spTgt spid="123"/>
                                        </p:tgtEl>
                                        <p:attrNameLst>
                                          <p:attrName>r</p:attrName>
                                        </p:attrNameLst>
                                      </p:cBhvr>
                                    </p:animRot>
                                  </p:childTnLst>
                                </p:cTn>
                              </p:par>
                              <p:par>
                                <p:cTn id="318" presetID="8" presetClass="emph" presetSubtype="0" fill="hold" nodeType="withEffect">
                                  <p:stCondLst>
                                    <p:cond delay="0"/>
                                  </p:stCondLst>
                                  <p:childTnLst>
                                    <p:animRot by="21600000">
                                      <p:cBhvr>
                                        <p:cTn id="319" dur="3000" fill="hold"/>
                                        <p:tgtEl>
                                          <p:spTgt spid="124"/>
                                        </p:tgtEl>
                                        <p:attrNameLst>
                                          <p:attrName>r</p:attrName>
                                        </p:attrNameLst>
                                      </p:cBhvr>
                                    </p:animRot>
                                  </p:childTnLst>
                                </p:cTn>
                              </p:par>
                              <p:par>
                                <p:cTn id="320" presetID="8" presetClass="emph" presetSubtype="0" fill="hold" nodeType="withEffect">
                                  <p:stCondLst>
                                    <p:cond delay="0"/>
                                  </p:stCondLst>
                                  <p:childTnLst>
                                    <p:animRot by="21600000">
                                      <p:cBhvr>
                                        <p:cTn id="321" dur="3000" fill="hold"/>
                                        <p:tgtEl>
                                          <p:spTgt spid="129"/>
                                        </p:tgtEl>
                                        <p:attrNameLst>
                                          <p:attrName>r</p:attrName>
                                        </p:attrNameLst>
                                      </p:cBhvr>
                                    </p:animRot>
                                  </p:childTnLst>
                                </p:cTn>
                              </p:par>
                              <p:par>
                                <p:cTn id="322" presetID="8" presetClass="emph" presetSubtype="0" fill="hold" nodeType="withEffect">
                                  <p:stCondLst>
                                    <p:cond delay="0"/>
                                  </p:stCondLst>
                                  <p:childTnLst>
                                    <p:animRot by="21600000">
                                      <p:cBhvr>
                                        <p:cTn id="323" dur="3000" fill="hold"/>
                                        <p:tgtEl>
                                          <p:spTgt spid="130"/>
                                        </p:tgtEl>
                                        <p:attrNameLst>
                                          <p:attrName>r</p:attrName>
                                        </p:attrNameLst>
                                      </p:cBhvr>
                                    </p:animRot>
                                  </p:childTnLst>
                                </p:cTn>
                              </p:par>
                              <p:par>
                                <p:cTn id="324" presetID="8" presetClass="emph" presetSubtype="0" fill="hold" nodeType="withEffect">
                                  <p:stCondLst>
                                    <p:cond delay="0"/>
                                  </p:stCondLst>
                                  <p:childTnLst>
                                    <p:animRot by="21600000">
                                      <p:cBhvr>
                                        <p:cTn id="325" dur="3000" fill="hold"/>
                                        <p:tgtEl>
                                          <p:spTgt spid="131"/>
                                        </p:tgtEl>
                                        <p:attrNameLst>
                                          <p:attrName>r</p:attrName>
                                        </p:attrNameLst>
                                      </p:cBhvr>
                                    </p:animRot>
                                  </p:childTnLst>
                                </p:cTn>
                              </p:par>
                              <p:par>
                                <p:cTn id="326" presetID="8" presetClass="emph" presetSubtype="0" fill="hold" nodeType="withEffect">
                                  <p:stCondLst>
                                    <p:cond delay="0"/>
                                  </p:stCondLst>
                                  <p:childTnLst>
                                    <p:animRot by="21600000">
                                      <p:cBhvr>
                                        <p:cTn id="327" dur="3000" fill="hold"/>
                                        <p:tgtEl>
                                          <p:spTgt spid="132"/>
                                        </p:tgtEl>
                                        <p:attrNameLst>
                                          <p:attrName>r</p:attrName>
                                        </p:attrNameLst>
                                      </p:cBhvr>
                                    </p:animRot>
                                  </p:childTnLst>
                                </p:cTn>
                              </p:par>
                              <p:par>
                                <p:cTn id="328" presetID="8" presetClass="emph" presetSubtype="0" fill="hold" nodeType="withEffect">
                                  <p:stCondLst>
                                    <p:cond delay="0"/>
                                  </p:stCondLst>
                                  <p:childTnLst>
                                    <p:animRot by="-21600000">
                                      <p:cBhvr>
                                        <p:cTn id="329" dur="3000" fill="hold"/>
                                        <p:tgtEl>
                                          <p:spTgt spid="65"/>
                                        </p:tgtEl>
                                        <p:attrNameLst>
                                          <p:attrName>r</p:attrName>
                                        </p:attrNameLst>
                                      </p:cBhvr>
                                    </p:animRot>
                                  </p:childTnLst>
                                </p:cTn>
                              </p:par>
                              <p:par>
                                <p:cTn id="330" presetID="8" presetClass="emph" presetSubtype="0" fill="hold" nodeType="withEffect">
                                  <p:stCondLst>
                                    <p:cond delay="0"/>
                                  </p:stCondLst>
                                  <p:childTnLst>
                                    <p:animRot by="-21600000">
                                      <p:cBhvr>
                                        <p:cTn id="331" dur="3000" fill="hold"/>
                                        <p:tgtEl>
                                          <p:spTgt spid="66"/>
                                        </p:tgtEl>
                                        <p:attrNameLst>
                                          <p:attrName>r</p:attrName>
                                        </p:attrNameLst>
                                      </p:cBhvr>
                                    </p:animRot>
                                  </p:childTnLst>
                                </p:cTn>
                              </p:par>
                              <p:par>
                                <p:cTn id="332" presetID="8" presetClass="emph" presetSubtype="0" fill="hold" nodeType="withEffect">
                                  <p:stCondLst>
                                    <p:cond delay="0"/>
                                  </p:stCondLst>
                                  <p:childTnLst>
                                    <p:animRot by="-21600000">
                                      <p:cBhvr>
                                        <p:cTn id="333" dur="3000" fill="hold"/>
                                        <p:tgtEl>
                                          <p:spTgt spid="68"/>
                                        </p:tgtEl>
                                        <p:attrNameLst>
                                          <p:attrName>r</p:attrName>
                                        </p:attrNameLst>
                                      </p:cBhvr>
                                    </p:animRot>
                                  </p:childTnLst>
                                </p:cTn>
                              </p:par>
                              <p:par>
                                <p:cTn id="334" presetID="8" presetClass="emph" presetSubtype="0" fill="hold" nodeType="withEffect">
                                  <p:stCondLst>
                                    <p:cond delay="0"/>
                                  </p:stCondLst>
                                  <p:childTnLst>
                                    <p:animRot by="-21600000">
                                      <p:cBhvr>
                                        <p:cTn id="335" dur="3000" fill="hold"/>
                                        <p:tgtEl>
                                          <p:spTgt spid="75"/>
                                        </p:tgtEl>
                                        <p:attrNameLst>
                                          <p:attrName>r</p:attrName>
                                        </p:attrNameLst>
                                      </p:cBhvr>
                                    </p:animRot>
                                  </p:childTnLst>
                                </p:cTn>
                              </p:par>
                              <p:par>
                                <p:cTn id="336" presetID="8" presetClass="emph" presetSubtype="0" fill="hold" nodeType="withEffect">
                                  <p:stCondLst>
                                    <p:cond delay="0"/>
                                  </p:stCondLst>
                                  <p:childTnLst>
                                    <p:animRot by="-21600000">
                                      <p:cBhvr>
                                        <p:cTn id="337" dur="3000" fill="hold"/>
                                        <p:tgtEl>
                                          <p:spTgt spid="85"/>
                                        </p:tgtEl>
                                        <p:attrNameLst>
                                          <p:attrName>r</p:attrName>
                                        </p:attrNameLst>
                                      </p:cBhvr>
                                    </p:animRot>
                                  </p:childTnLst>
                                </p:cTn>
                              </p:par>
                              <p:par>
                                <p:cTn id="338" presetID="8" presetClass="emph" presetSubtype="0" fill="hold" nodeType="withEffect">
                                  <p:stCondLst>
                                    <p:cond delay="0"/>
                                  </p:stCondLst>
                                  <p:childTnLst>
                                    <p:animRot by="-21600000">
                                      <p:cBhvr>
                                        <p:cTn id="339" dur="3000" fill="hold"/>
                                        <p:tgtEl>
                                          <p:spTgt spid="86"/>
                                        </p:tgtEl>
                                        <p:attrNameLst>
                                          <p:attrName>r</p:attrName>
                                        </p:attrNameLst>
                                      </p:cBhvr>
                                    </p:animRot>
                                  </p:childTnLst>
                                </p:cTn>
                              </p:par>
                              <p:par>
                                <p:cTn id="340" presetID="8" presetClass="emph" presetSubtype="0" fill="hold" nodeType="withEffect">
                                  <p:stCondLst>
                                    <p:cond delay="0"/>
                                  </p:stCondLst>
                                  <p:childTnLst>
                                    <p:animRot by="-21600000">
                                      <p:cBhvr>
                                        <p:cTn id="341" dur="3000" fill="hold"/>
                                        <p:tgtEl>
                                          <p:spTgt spid="87"/>
                                        </p:tgtEl>
                                        <p:attrNameLst>
                                          <p:attrName>r</p:attrName>
                                        </p:attrNameLst>
                                      </p:cBhvr>
                                    </p:animRot>
                                  </p:childTnLst>
                                </p:cTn>
                              </p:par>
                              <p:par>
                                <p:cTn id="342" presetID="8" presetClass="emph" presetSubtype="0" fill="hold" nodeType="withEffect">
                                  <p:stCondLst>
                                    <p:cond delay="0"/>
                                  </p:stCondLst>
                                  <p:childTnLst>
                                    <p:animRot by="-21600000">
                                      <p:cBhvr>
                                        <p:cTn id="343" dur="3000" fill="hold"/>
                                        <p:tgtEl>
                                          <p:spTgt spid="88"/>
                                        </p:tgtEl>
                                        <p:attrNameLst>
                                          <p:attrName>r</p:attrName>
                                        </p:attrNameLst>
                                      </p:cBhvr>
                                    </p:animRot>
                                  </p:childTnLst>
                                </p:cTn>
                              </p:par>
                              <p:par>
                                <p:cTn id="344" presetID="8" presetClass="emph" presetSubtype="0" fill="hold" nodeType="withEffect">
                                  <p:stCondLst>
                                    <p:cond delay="0"/>
                                  </p:stCondLst>
                                  <p:childTnLst>
                                    <p:animRot by="-21600000">
                                      <p:cBhvr>
                                        <p:cTn id="345" dur="3000" fill="hold"/>
                                        <p:tgtEl>
                                          <p:spTgt spid="93"/>
                                        </p:tgtEl>
                                        <p:attrNameLst>
                                          <p:attrName>r</p:attrName>
                                        </p:attrNameLst>
                                      </p:cBhvr>
                                    </p:animRot>
                                  </p:childTnLst>
                                </p:cTn>
                              </p:par>
                              <p:par>
                                <p:cTn id="346" presetID="8" presetClass="emph" presetSubtype="0" fill="hold" nodeType="withEffect">
                                  <p:stCondLst>
                                    <p:cond delay="0"/>
                                  </p:stCondLst>
                                  <p:childTnLst>
                                    <p:animRot by="-21600000">
                                      <p:cBhvr>
                                        <p:cTn id="347" dur="3000" fill="hold"/>
                                        <p:tgtEl>
                                          <p:spTgt spid="94"/>
                                        </p:tgtEl>
                                        <p:attrNameLst>
                                          <p:attrName>r</p:attrName>
                                        </p:attrNameLst>
                                      </p:cBhvr>
                                    </p:animRot>
                                  </p:childTnLst>
                                </p:cTn>
                              </p:par>
                              <p:par>
                                <p:cTn id="348" presetID="8" presetClass="emph" presetSubtype="0" fill="hold" nodeType="withEffect">
                                  <p:stCondLst>
                                    <p:cond delay="0"/>
                                  </p:stCondLst>
                                  <p:childTnLst>
                                    <p:animRot by="-21600000">
                                      <p:cBhvr>
                                        <p:cTn id="349" dur="3000" fill="hold"/>
                                        <p:tgtEl>
                                          <p:spTgt spid="95"/>
                                        </p:tgtEl>
                                        <p:attrNameLst>
                                          <p:attrName>r</p:attrName>
                                        </p:attrNameLst>
                                      </p:cBhvr>
                                    </p:animRot>
                                  </p:childTnLst>
                                </p:cTn>
                              </p:par>
                              <p:par>
                                <p:cTn id="350" presetID="8" presetClass="emph" presetSubtype="0" fill="hold" nodeType="withEffect">
                                  <p:stCondLst>
                                    <p:cond delay="0"/>
                                  </p:stCondLst>
                                  <p:childTnLst>
                                    <p:animRot by="-21600000">
                                      <p:cBhvr>
                                        <p:cTn id="351" dur="3000" fill="hold"/>
                                        <p:tgtEl>
                                          <p:spTgt spid="96"/>
                                        </p:tgtEl>
                                        <p:attrNameLst>
                                          <p:attrName>r</p:attrName>
                                        </p:attrNameLst>
                                      </p:cBhvr>
                                    </p:animRot>
                                  </p:childTnLst>
                                </p:cTn>
                              </p:par>
                              <p:par>
                                <p:cTn id="352" presetID="8" presetClass="emph" presetSubtype="0" fill="hold" nodeType="withEffect">
                                  <p:stCondLst>
                                    <p:cond delay="0"/>
                                  </p:stCondLst>
                                  <p:childTnLst>
                                    <p:animRot by="-21600000">
                                      <p:cBhvr>
                                        <p:cTn id="353" dur="3000" fill="hold"/>
                                        <p:tgtEl>
                                          <p:spTgt spid="101"/>
                                        </p:tgtEl>
                                        <p:attrNameLst>
                                          <p:attrName>r</p:attrName>
                                        </p:attrNameLst>
                                      </p:cBhvr>
                                    </p:animRot>
                                  </p:childTnLst>
                                </p:cTn>
                              </p:par>
                              <p:par>
                                <p:cTn id="354" presetID="8" presetClass="emph" presetSubtype="0" fill="hold" nodeType="withEffect">
                                  <p:stCondLst>
                                    <p:cond delay="0"/>
                                  </p:stCondLst>
                                  <p:childTnLst>
                                    <p:animRot by="-21600000">
                                      <p:cBhvr>
                                        <p:cTn id="355" dur="3000" fill="hold"/>
                                        <p:tgtEl>
                                          <p:spTgt spid="102"/>
                                        </p:tgtEl>
                                        <p:attrNameLst>
                                          <p:attrName>r</p:attrName>
                                        </p:attrNameLst>
                                      </p:cBhvr>
                                    </p:animRot>
                                  </p:childTnLst>
                                </p:cTn>
                              </p:par>
                              <p:par>
                                <p:cTn id="356" presetID="8" presetClass="emph" presetSubtype="0" fill="hold" nodeType="withEffect">
                                  <p:stCondLst>
                                    <p:cond delay="0"/>
                                  </p:stCondLst>
                                  <p:childTnLst>
                                    <p:animRot by="-21600000">
                                      <p:cBhvr>
                                        <p:cTn id="357" dur="3000" fill="hold"/>
                                        <p:tgtEl>
                                          <p:spTgt spid="103"/>
                                        </p:tgtEl>
                                        <p:attrNameLst>
                                          <p:attrName>r</p:attrName>
                                        </p:attrNameLst>
                                      </p:cBhvr>
                                    </p:animRot>
                                  </p:childTnLst>
                                </p:cTn>
                              </p:par>
                              <p:par>
                                <p:cTn id="358" presetID="8" presetClass="emph" presetSubtype="0" fill="hold" nodeType="withEffect">
                                  <p:stCondLst>
                                    <p:cond delay="0"/>
                                  </p:stCondLst>
                                  <p:childTnLst>
                                    <p:animRot by="-21600000">
                                      <p:cBhvr>
                                        <p:cTn id="359" dur="3000" fill="hold"/>
                                        <p:tgtEl>
                                          <p:spTgt spid="104"/>
                                        </p:tgtEl>
                                        <p:attrNameLst>
                                          <p:attrName>r</p:attrName>
                                        </p:attrNameLst>
                                      </p:cBhvr>
                                    </p:animRot>
                                  </p:childTnLst>
                                </p:cTn>
                              </p:par>
                              <p:par>
                                <p:cTn id="360" presetID="8" presetClass="emph" presetSubtype="0" fill="hold" nodeType="withEffect">
                                  <p:stCondLst>
                                    <p:cond delay="0"/>
                                  </p:stCondLst>
                                  <p:childTnLst>
                                    <p:animRot by="-21600000">
                                      <p:cBhvr>
                                        <p:cTn id="361" dur="3000" fill="hold"/>
                                        <p:tgtEl>
                                          <p:spTgt spid="109"/>
                                        </p:tgtEl>
                                        <p:attrNameLst>
                                          <p:attrName>r</p:attrName>
                                        </p:attrNameLst>
                                      </p:cBhvr>
                                    </p:animRot>
                                  </p:childTnLst>
                                </p:cTn>
                              </p:par>
                              <p:par>
                                <p:cTn id="362" presetID="8" presetClass="emph" presetSubtype="0" fill="hold" nodeType="withEffect">
                                  <p:stCondLst>
                                    <p:cond delay="0"/>
                                  </p:stCondLst>
                                  <p:childTnLst>
                                    <p:animRot by="-21600000">
                                      <p:cBhvr>
                                        <p:cTn id="363" dur="3000" fill="hold"/>
                                        <p:tgtEl>
                                          <p:spTgt spid="110"/>
                                        </p:tgtEl>
                                        <p:attrNameLst>
                                          <p:attrName>r</p:attrName>
                                        </p:attrNameLst>
                                      </p:cBhvr>
                                    </p:animRot>
                                  </p:childTnLst>
                                </p:cTn>
                              </p:par>
                              <p:par>
                                <p:cTn id="364" presetID="8" presetClass="emph" presetSubtype="0" fill="hold" nodeType="withEffect">
                                  <p:stCondLst>
                                    <p:cond delay="0"/>
                                  </p:stCondLst>
                                  <p:childTnLst>
                                    <p:animRot by="-21600000">
                                      <p:cBhvr>
                                        <p:cTn id="365" dur="3000" fill="hold"/>
                                        <p:tgtEl>
                                          <p:spTgt spid="111"/>
                                        </p:tgtEl>
                                        <p:attrNameLst>
                                          <p:attrName>r</p:attrName>
                                        </p:attrNameLst>
                                      </p:cBhvr>
                                    </p:animRot>
                                  </p:childTnLst>
                                </p:cTn>
                              </p:par>
                              <p:par>
                                <p:cTn id="366" presetID="8" presetClass="emph" presetSubtype="0" fill="hold" nodeType="withEffect">
                                  <p:stCondLst>
                                    <p:cond delay="0"/>
                                  </p:stCondLst>
                                  <p:childTnLst>
                                    <p:animRot by="-21600000">
                                      <p:cBhvr>
                                        <p:cTn id="367" dur="3000" fill="hold"/>
                                        <p:tgtEl>
                                          <p:spTgt spid="112"/>
                                        </p:tgtEl>
                                        <p:attrNameLst>
                                          <p:attrName>r</p:attrName>
                                        </p:attrNameLst>
                                      </p:cBhvr>
                                    </p:animRot>
                                  </p:childTnLst>
                                </p:cTn>
                              </p:par>
                              <p:par>
                                <p:cTn id="368" presetID="8" presetClass="emph" presetSubtype="0" fill="hold" nodeType="withEffect">
                                  <p:stCondLst>
                                    <p:cond delay="0"/>
                                  </p:stCondLst>
                                  <p:childTnLst>
                                    <p:animRot by="-21600000">
                                      <p:cBhvr>
                                        <p:cTn id="369" dur="3000" fill="hold"/>
                                        <p:tgtEl>
                                          <p:spTgt spid="117"/>
                                        </p:tgtEl>
                                        <p:attrNameLst>
                                          <p:attrName>r</p:attrName>
                                        </p:attrNameLst>
                                      </p:cBhvr>
                                    </p:animRot>
                                  </p:childTnLst>
                                </p:cTn>
                              </p:par>
                              <p:par>
                                <p:cTn id="370" presetID="8" presetClass="emph" presetSubtype="0" fill="hold" nodeType="withEffect">
                                  <p:stCondLst>
                                    <p:cond delay="0"/>
                                  </p:stCondLst>
                                  <p:childTnLst>
                                    <p:animRot by="-21600000">
                                      <p:cBhvr>
                                        <p:cTn id="371" dur="3000" fill="hold"/>
                                        <p:tgtEl>
                                          <p:spTgt spid="118"/>
                                        </p:tgtEl>
                                        <p:attrNameLst>
                                          <p:attrName>r</p:attrName>
                                        </p:attrNameLst>
                                      </p:cBhvr>
                                    </p:animRot>
                                  </p:childTnLst>
                                </p:cTn>
                              </p:par>
                              <p:par>
                                <p:cTn id="372" presetID="8" presetClass="emph" presetSubtype="0" fill="hold" nodeType="withEffect">
                                  <p:stCondLst>
                                    <p:cond delay="0"/>
                                  </p:stCondLst>
                                  <p:childTnLst>
                                    <p:animRot by="-21600000">
                                      <p:cBhvr>
                                        <p:cTn id="373" dur="3000" fill="hold"/>
                                        <p:tgtEl>
                                          <p:spTgt spid="119"/>
                                        </p:tgtEl>
                                        <p:attrNameLst>
                                          <p:attrName>r</p:attrName>
                                        </p:attrNameLst>
                                      </p:cBhvr>
                                    </p:animRot>
                                  </p:childTnLst>
                                </p:cTn>
                              </p:par>
                              <p:par>
                                <p:cTn id="374" presetID="8" presetClass="emph" presetSubtype="0" fill="hold" nodeType="withEffect">
                                  <p:stCondLst>
                                    <p:cond delay="0"/>
                                  </p:stCondLst>
                                  <p:childTnLst>
                                    <p:animRot by="-21600000">
                                      <p:cBhvr>
                                        <p:cTn id="375" dur="3000" fill="hold"/>
                                        <p:tgtEl>
                                          <p:spTgt spid="120"/>
                                        </p:tgtEl>
                                        <p:attrNameLst>
                                          <p:attrName>r</p:attrName>
                                        </p:attrNameLst>
                                      </p:cBhvr>
                                    </p:animRot>
                                  </p:childTnLst>
                                </p:cTn>
                              </p:par>
                              <p:par>
                                <p:cTn id="376" presetID="8" presetClass="emph" presetSubtype="0" fill="hold" nodeType="withEffect">
                                  <p:stCondLst>
                                    <p:cond delay="0"/>
                                  </p:stCondLst>
                                  <p:childTnLst>
                                    <p:animRot by="-21600000">
                                      <p:cBhvr>
                                        <p:cTn id="377" dur="3000" fill="hold"/>
                                        <p:tgtEl>
                                          <p:spTgt spid="125"/>
                                        </p:tgtEl>
                                        <p:attrNameLst>
                                          <p:attrName>r</p:attrName>
                                        </p:attrNameLst>
                                      </p:cBhvr>
                                    </p:animRot>
                                  </p:childTnLst>
                                </p:cTn>
                              </p:par>
                              <p:par>
                                <p:cTn id="378" presetID="8" presetClass="emph" presetSubtype="0" fill="hold" nodeType="withEffect">
                                  <p:stCondLst>
                                    <p:cond delay="0"/>
                                  </p:stCondLst>
                                  <p:childTnLst>
                                    <p:animRot by="-21600000">
                                      <p:cBhvr>
                                        <p:cTn id="379" dur="3000" fill="hold"/>
                                        <p:tgtEl>
                                          <p:spTgt spid="126"/>
                                        </p:tgtEl>
                                        <p:attrNameLst>
                                          <p:attrName>r</p:attrName>
                                        </p:attrNameLst>
                                      </p:cBhvr>
                                    </p:animRot>
                                  </p:childTnLst>
                                </p:cTn>
                              </p:par>
                              <p:par>
                                <p:cTn id="380" presetID="8" presetClass="emph" presetSubtype="0" fill="hold" nodeType="withEffect">
                                  <p:stCondLst>
                                    <p:cond delay="0"/>
                                  </p:stCondLst>
                                  <p:childTnLst>
                                    <p:animRot by="-21600000">
                                      <p:cBhvr>
                                        <p:cTn id="381" dur="3000" fill="hold"/>
                                        <p:tgtEl>
                                          <p:spTgt spid="127"/>
                                        </p:tgtEl>
                                        <p:attrNameLst>
                                          <p:attrName>r</p:attrName>
                                        </p:attrNameLst>
                                      </p:cBhvr>
                                    </p:animRot>
                                  </p:childTnLst>
                                </p:cTn>
                              </p:par>
                              <p:par>
                                <p:cTn id="382" presetID="8" presetClass="emph" presetSubtype="0" fill="hold" nodeType="withEffect">
                                  <p:stCondLst>
                                    <p:cond delay="0"/>
                                  </p:stCondLst>
                                  <p:childTnLst>
                                    <p:animRot by="-21600000">
                                      <p:cBhvr>
                                        <p:cTn id="383" dur="3000" fill="hold"/>
                                        <p:tgtEl>
                                          <p:spTgt spid="128"/>
                                        </p:tgtEl>
                                        <p:attrNameLst>
                                          <p:attrName>r</p:attrName>
                                        </p:attrNameLst>
                                      </p:cBhvr>
                                    </p:animRot>
                                  </p:childTnLst>
                                </p:cTn>
                              </p:par>
                              <p:par>
                                <p:cTn id="384" presetID="8" presetClass="emph" presetSubtype="0" fill="hold" nodeType="withEffect">
                                  <p:stCondLst>
                                    <p:cond delay="0"/>
                                  </p:stCondLst>
                                  <p:childTnLst>
                                    <p:animRot by="-21600000">
                                      <p:cBhvr>
                                        <p:cTn id="385" dur="3000" fill="hold"/>
                                        <p:tgtEl>
                                          <p:spTgt spid="133"/>
                                        </p:tgtEl>
                                        <p:attrNameLst>
                                          <p:attrName>r</p:attrName>
                                        </p:attrNameLst>
                                      </p:cBhvr>
                                    </p:animRot>
                                  </p:childTnLst>
                                </p:cTn>
                              </p:par>
                              <p:par>
                                <p:cTn id="386" presetID="8" presetClass="emph" presetSubtype="0" fill="hold" nodeType="withEffect">
                                  <p:stCondLst>
                                    <p:cond delay="0"/>
                                  </p:stCondLst>
                                  <p:childTnLst>
                                    <p:animRot by="-21600000">
                                      <p:cBhvr>
                                        <p:cTn id="387" dur="3000" fill="hold"/>
                                        <p:tgtEl>
                                          <p:spTgt spid="134"/>
                                        </p:tgtEl>
                                        <p:attrNameLst>
                                          <p:attrName>r</p:attrName>
                                        </p:attrNameLst>
                                      </p:cBhvr>
                                    </p:animRot>
                                  </p:childTnLst>
                                </p:cTn>
                              </p:par>
                              <p:par>
                                <p:cTn id="388" presetID="8" presetClass="emph" presetSubtype="0" fill="hold" nodeType="withEffect">
                                  <p:stCondLst>
                                    <p:cond delay="0"/>
                                  </p:stCondLst>
                                  <p:childTnLst>
                                    <p:animRot by="-21600000">
                                      <p:cBhvr>
                                        <p:cTn id="389" dur="3000" fill="hold"/>
                                        <p:tgtEl>
                                          <p:spTgt spid="135"/>
                                        </p:tgtEl>
                                        <p:attrNameLst>
                                          <p:attrName>r</p:attrName>
                                        </p:attrNameLst>
                                      </p:cBhvr>
                                    </p:animRot>
                                  </p:childTnLst>
                                </p:cTn>
                              </p:par>
                              <p:par>
                                <p:cTn id="390" presetID="8" presetClass="emph" presetSubtype="0" fill="hold" nodeType="withEffect">
                                  <p:stCondLst>
                                    <p:cond delay="0"/>
                                  </p:stCondLst>
                                  <p:childTnLst>
                                    <p:animRot by="-21600000">
                                      <p:cBhvr>
                                        <p:cTn id="391" dur="3000" fill="hold"/>
                                        <p:tgtEl>
                                          <p:spTgt spid="136"/>
                                        </p:tgtEl>
                                        <p:attrNameLst>
                                          <p:attrName>r</p:attrName>
                                        </p:attrNameLst>
                                      </p:cBhvr>
                                    </p:animRot>
                                  </p:childTnLst>
                                </p:cTn>
                              </p:par>
                            </p:childTnLst>
                          </p:cTn>
                        </p:par>
                        <p:par>
                          <p:cTn id="392" fill="hold">
                            <p:stCondLst>
                              <p:cond delay="3000"/>
                            </p:stCondLst>
                            <p:childTnLst>
                              <p:par>
                                <p:cTn id="393" presetID="2" presetClass="exit" presetSubtype="4" fill="hold" nodeType="afterEffect">
                                  <p:stCondLst>
                                    <p:cond delay="0"/>
                                  </p:stCondLst>
                                  <p:childTnLst>
                                    <p:anim calcmode="lin" valueType="num">
                                      <p:cBhvr additive="base">
                                        <p:cTn id="394" dur="3000"/>
                                        <p:tgtEl>
                                          <p:spTgt spid="34"/>
                                        </p:tgtEl>
                                        <p:attrNameLst>
                                          <p:attrName>ppt_x</p:attrName>
                                        </p:attrNameLst>
                                      </p:cBhvr>
                                      <p:tavLst>
                                        <p:tav tm="0">
                                          <p:val>
                                            <p:strVal val="ppt_x"/>
                                          </p:val>
                                        </p:tav>
                                        <p:tav tm="100000">
                                          <p:val>
                                            <p:strVal val="ppt_x"/>
                                          </p:val>
                                        </p:tav>
                                      </p:tavLst>
                                    </p:anim>
                                    <p:anim calcmode="lin" valueType="num">
                                      <p:cBhvr additive="base">
                                        <p:cTn id="395" dur="3000"/>
                                        <p:tgtEl>
                                          <p:spTgt spid="34"/>
                                        </p:tgtEl>
                                        <p:attrNameLst>
                                          <p:attrName>ppt_y</p:attrName>
                                        </p:attrNameLst>
                                      </p:cBhvr>
                                      <p:tavLst>
                                        <p:tav tm="0">
                                          <p:val>
                                            <p:strVal val="ppt_y"/>
                                          </p:val>
                                        </p:tav>
                                        <p:tav tm="100000">
                                          <p:val>
                                            <p:strVal val="1+ppt_h/2"/>
                                          </p:val>
                                        </p:tav>
                                      </p:tavLst>
                                    </p:anim>
                                    <p:set>
                                      <p:cBhvr>
                                        <p:cTn id="396" dur="1" fill="hold">
                                          <p:stCondLst>
                                            <p:cond delay="2999"/>
                                          </p:stCondLst>
                                        </p:cTn>
                                        <p:tgtEl>
                                          <p:spTgt spid="34"/>
                                        </p:tgtEl>
                                        <p:attrNameLst>
                                          <p:attrName>style.visibility</p:attrName>
                                        </p:attrNameLst>
                                      </p:cBhvr>
                                      <p:to>
                                        <p:strVal val="hidden"/>
                                      </p:to>
                                    </p:set>
                                  </p:childTnLst>
                                </p:cTn>
                              </p:par>
                              <p:par>
                                <p:cTn id="397" presetID="2" presetClass="exit" presetSubtype="4" fill="hold" nodeType="withEffect">
                                  <p:stCondLst>
                                    <p:cond delay="0"/>
                                  </p:stCondLst>
                                  <p:childTnLst>
                                    <p:anim calcmode="lin" valueType="num">
                                      <p:cBhvr additive="base">
                                        <p:cTn id="398" dur="3000"/>
                                        <p:tgtEl>
                                          <p:spTgt spid="82"/>
                                        </p:tgtEl>
                                        <p:attrNameLst>
                                          <p:attrName>ppt_x</p:attrName>
                                        </p:attrNameLst>
                                      </p:cBhvr>
                                      <p:tavLst>
                                        <p:tav tm="0">
                                          <p:val>
                                            <p:strVal val="ppt_x"/>
                                          </p:val>
                                        </p:tav>
                                        <p:tav tm="100000">
                                          <p:val>
                                            <p:strVal val="ppt_x"/>
                                          </p:val>
                                        </p:tav>
                                      </p:tavLst>
                                    </p:anim>
                                    <p:anim calcmode="lin" valueType="num">
                                      <p:cBhvr additive="base">
                                        <p:cTn id="399" dur="3000"/>
                                        <p:tgtEl>
                                          <p:spTgt spid="82"/>
                                        </p:tgtEl>
                                        <p:attrNameLst>
                                          <p:attrName>ppt_y</p:attrName>
                                        </p:attrNameLst>
                                      </p:cBhvr>
                                      <p:tavLst>
                                        <p:tav tm="0">
                                          <p:val>
                                            <p:strVal val="ppt_y"/>
                                          </p:val>
                                        </p:tav>
                                        <p:tav tm="100000">
                                          <p:val>
                                            <p:strVal val="1+ppt_h/2"/>
                                          </p:val>
                                        </p:tav>
                                      </p:tavLst>
                                    </p:anim>
                                    <p:set>
                                      <p:cBhvr>
                                        <p:cTn id="400" dur="1" fill="hold">
                                          <p:stCondLst>
                                            <p:cond delay="2999"/>
                                          </p:stCondLst>
                                        </p:cTn>
                                        <p:tgtEl>
                                          <p:spTgt spid="82"/>
                                        </p:tgtEl>
                                        <p:attrNameLst>
                                          <p:attrName>style.visibility</p:attrName>
                                        </p:attrNameLst>
                                      </p:cBhvr>
                                      <p:to>
                                        <p:strVal val="hidden"/>
                                      </p:to>
                                    </p:set>
                                  </p:childTnLst>
                                </p:cTn>
                              </p:par>
                              <p:par>
                                <p:cTn id="401" presetID="2" presetClass="exit" presetSubtype="4" fill="hold" nodeType="withEffect">
                                  <p:stCondLst>
                                    <p:cond delay="0"/>
                                  </p:stCondLst>
                                  <p:childTnLst>
                                    <p:anim calcmode="lin" valueType="num">
                                      <p:cBhvr additive="base">
                                        <p:cTn id="402" dur="3000"/>
                                        <p:tgtEl>
                                          <p:spTgt spid="90"/>
                                        </p:tgtEl>
                                        <p:attrNameLst>
                                          <p:attrName>ppt_x</p:attrName>
                                        </p:attrNameLst>
                                      </p:cBhvr>
                                      <p:tavLst>
                                        <p:tav tm="0">
                                          <p:val>
                                            <p:strVal val="ppt_x"/>
                                          </p:val>
                                        </p:tav>
                                        <p:tav tm="100000">
                                          <p:val>
                                            <p:strVal val="ppt_x"/>
                                          </p:val>
                                        </p:tav>
                                      </p:tavLst>
                                    </p:anim>
                                    <p:anim calcmode="lin" valueType="num">
                                      <p:cBhvr additive="base">
                                        <p:cTn id="403" dur="3000"/>
                                        <p:tgtEl>
                                          <p:spTgt spid="90"/>
                                        </p:tgtEl>
                                        <p:attrNameLst>
                                          <p:attrName>ppt_y</p:attrName>
                                        </p:attrNameLst>
                                      </p:cBhvr>
                                      <p:tavLst>
                                        <p:tav tm="0">
                                          <p:val>
                                            <p:strVal val="ppt_y"/>
                                          </p:val>
                                        </p:tav>
                                        <p:tav tm="100000">
                                          <p:val>
                                            <p:strVal val="1+ppt_h/2"/>
                                          </p:val>
                                        </p:tav>
                                      </p:tavLst>
                                    </p:anim>
                                    <p:set>
                                      <p:cBhvr>
                                        <p:cTn id="404" dur="1" fill="hold">
                                          <p:stCondLst>
                                            <p:cond delay="2999"/>
                                          </p:stCondLst>
                                        </p:cTn>
                                        <p:tgtEl>
                                          <p:spTgt spid="90"/>
                                        </p:tgtEl>
                                        <p:attrNameLst>
                                          <p:attrName>style.visibility</p:attrName>
                                        </p:attrNameLst>
                                      </p:cBhvr>
                                      <p:to>
                                        <p:strVal val="hidden"/>
                                      </p:to>
                                    </p:set>
                                  </p:childTnLst>
                                </p:cTn>
                              </p:par>
                              <p:par>
                                <p:cTn id="405" presetID="2" presetClass="exit" presetSubtype="4" fill="hold" nodeType="withEffect">
                                  <p:stCondLst>
                                    <p:cond delay="0"/>
                                  </p:stCondLst>
                                  <p:childTnLst>
                                    <p:anim calcmode="lin" valueType="num">
                                      <p:cBhvr additive="base">
                                        <p:cTn id="406" dur="3000"/>
                                        <p:tgtEl>
                                          <p:spTgt spid="98"/>
                                        </p:tgtEl>
                                        <p:attrNameLst>
                                          <p:attrName>ppt_x</p:attrName>
                                        </p:attrNameLst>
                                      </p:cBhvr>
                                      <p:tavLst>
                                        <p:tav tm="0">
                                          <p:val>
                                            <p:strVal val="ppt_x"/>
                                          </p:val>
                                        </p:tav>
                                        <p:tav tm="100000">
                                          <p:val>
                                            <p:strVal val="ppt_x"/>
                                          </p:val>
                                        </p:tav>
                                      </p:tavLst>
                                    </p:anim>
                                    <p:anim calcmode="lin" valueType="num">
                                      <p:cBhvr additive="base">
                                        <p:cTn id="407" dur="3000"/>
                                        <p:tgtEl>
                                          <p:spTgt spid="98"/>
                                        </p:tgtEl>
                                        <p:attrNameLst>
                                          <p:attrName>ppt_y</p:attrName>
                                        </p:attrNameLst>
                                      </p:cBhvr>
                                      <p:tavLst>
                                        <p:tav tm="0">
                                          <p:val>
                                            <p:strVal val="ppt_y"/>
                                          </p:val>
                                        </p:tav>
                                        <p:tav tm="100000">
                                          <p:val>
                                            <p:strVal val="1+ppt_h/2"/>
                                          </p:val>
                                        </p:tav>
                                      </p:tavLst>
                                    </p:anim>
                                    <p:set>
                                      <p:cBhvr>
                                        <p:cTn id="408" dur="1" fill="hold">
                                          <p:stCondLst>
                                            <p:cond delay="2999"/>
                                          </p:stCondLst>
                                        </p:cTn>
                                        <p:tgtEl>
                                          <p:spTgt spid="98"/>
                                        </p:tgtEl>
                                        <p:attrNameLst>
                                          <p:attrName>style.visibility</p:attrName>
                                        </p:attrNameLst>
                                      </p:cBhvr>
                                      <p:to>
                                        <p:strVal val="hidden"/>
                                      </p:to>
                                    </p:set>
                                  </p:childTnLst>
                                </p:cTn>
                              </p:par>
                              <p:par>
                                <p:cTn id="409" presetID="2" presetClass="exit" presetSubtype="4" fill="hold" nodeType="withEffect">
                                  <p:stCondLst>
                                    <p:cond delay="0"/>
                                  </p:stCondLst>
                                  <p:childTnLst>
                                    <p:anim calcmode="lin" valueType="num">
                                      <p:cBhvr additive="base">
                                        <p:cTn id="410" dur="3000"/>
                                        <p:tgtEl>
                                          <p:spTgt spid="106"/>
                                        </p:tgtEl>
                                        <p:attrNameLst>
                                          <p:attrName>ppt_x</p:attrName>
                                        </p:attrNameLst>
                                      </p:cBhvr>
                                      <p:tavLst>
                                        <p:tav tm="0">
                                          <p:val>
                                            <p:strVal val="ppt_x"/>
                                          </p:val>
                                        </p:tav>
                                        <p:tav tm="100000">
                                          <p:val>
                                            <p:strVal val="ppt_x"/>
                                          </p:val>
                                        </p:tav>
                                      </p:tavLst>
                                    </p:anim>
                                    <p:anim calcmode="lin" valueType="num">
                                      <p:cBhvr additive="base">
                                        <p:cTn id="411" dur="3000"/>
                                        <p:tgtEl>
                                          <p:spTgt spid="106"/>
                                        </p:tgtEl>
                                        <p:attrNameLst>
                                          <p:attrName>ppt_y</p:attrName>
                                        </p:attrNameLst>
                                      </p:cBhvr>
                                      <p:tavLst>
                                        <p:tav tm="0">
                                          <p:val>
                                            <p:strVal val="ppt_y"/>
                                          </p:val>
                                        </p:tav>
                                        <p:tav tm="100000">
                                          <p:val>
                                            <p:strVal val="1+ppt_h/2"/>
                                          </p:val>
                                        </p:tav>
                                      </p:tavLst>
                                    </p:anim>
                                    <p:set>
                                      <p:cBhvr>
                                        <p:cTn id="412" dur="1" fill="hold">
                                          <p:stCondLst>
                                            <p:cond delay="2999"/>
                                          </p:stCondLst>
                                        </p:cTn>
                                        <p:tgtEl>
                                          <p:spTgt spid="106"/>
                                        </p:tgtEl>
                                        <p:attrNameLst>
                                          <p:attrName>style.visibility</p:attrName>
                                        </p:attrNameLst>
                                      </p:cBhvr>
                                      <p:to>
                                        <p:strVal val="hidden"/>
                                      </p:to>
                                    </p:set>
                                  </p:childTnLst>
                                </p:cTn>
                              </p:par>
                              <p:par>
                                <p:cTn id="413" presetID="2" presetClass="exit" presetSubtype="4" fill="hold" nodeType="withEffect">
                                  <p:stCondLst>
                                    <p:cond delay="0"/>
                                  </p:stCondLst>
                                  <p:childTnLst>
                                    <p:anim calcmode="lin" valueType="num">
                                      <p:cBhvr additive="base">
                                        <p:cTn id="414" dur="3000"/>
                                        <p:tgtEl>
                                          <p:spTgt spid="114"/>
                                        </p:tgtEl>
                                        <p:attrNameLst>
                                          <p:attrName>ppt_x</p:attrName>
                                        </p:attrNameLst>
                                      </p:cBhvr>
                                      <p:tavLst>
                                        <p:tav tm="0">
                                          <p:val>
                                            <p:strVal val="ppt_x"/>
                                          </p:val>
                                        </p:tav>
                                        <p:tav tm="100000">
                                          <p:val>
                                            <p:strVal val="ppt_x"/>
                                          </p:val>
                                        </p:tav>
                                      </p:tavLst>
                                    </p:anim>
                                    <p:anim calcmode="lin" valueType="num">
                                      <p:cBhvr additive="base">
                                        <p:cTn id="415" dur="3000"/>
                                        <p:tgtEl>
                                          <p:spTgt spid="114"/>
                                        </p:tgtEl>
                                        <p:attrNameLst>
                                          <p:attrName>ppt_y</p:attrName>
                                        </p:attrNameLst>
                                      </p:cBhvr>
                                      <p:tavLst>
                                        <p:tav tm="0">
                                          <p:val>
                                            <p:strVal val="ppt_y"/>
                                          </p:val>
                                        </p:tav>
                                        <p:tav tm="100000">
                                          <p:val>
                                            <p:strVal val="1+ppt_h/2"/>
                                          </p:val>
                                        </p:tav>
                                      </p:tavLst>
                                    </p:anim>
                                    <p:set>
                                      <p:cBhvr>
                                        <p:cTn id="416" dur="1" fill="hold">
                                          <p:stCondLst>
                                            <p:cond delay="2999"/>
                                          </p:stCondLst>
                                        </p:cTn>
                                        <p:tgtEl>
                                          <p:spTgt spid="114"/>
                                        </p:tgtEl>
                                        <p:attrNameLst>
                                          <p:attrName>style.visibility</p:attrName>
                                        </p:attrNameLst>
                                      </p:cBhvr>
                                      <p:to>
                                        <p:strVal val="hidden"/>
                                      </p:to>
                                    </p:set>
                                  </p:childTnLst>
                                </p:cTn>
                              </p:par>
                              <p:par>
                                <p:cTn id="417" presetID="2" presetClass="exit" presetSubtype="4" fill="hold" nodeType="withEffect">
                                  <p:stCondLst>
                                    <p:cond delay="0"/>
                                  </p:stCondLst>
                                  <p:childTnLst>
                                    <p:anim calcmode="lin" valueType="num">
                                      <p:cBhvr additive="base">
                                        <p:cTn id="418" dur="3000"/>
                                        <p:tgtEl>
                                          <p:spTgt spid="122"/>
                                        </p:tgtEl>
                                        <p:attrNameLst>
                                          <p:attrName>ppt_x</p:attrName>
                                        </p:attrNameLst>
                                      </p:cBhvr>
                                      <p:tavLst>
                                        <p:tav tm="0">
                                          <p:val>
                                            <p:strVal val="ppt_x"/>
                                          </p:val>
                                        </p:tav>
                                        <p:tav tm="100000">
                                          <p:val>
                                            <p:strVal val="ppt_x"/>
                                          </p:val>
                                        </p:tav>
                                      </p:tavLst>
                                    </p:anim>
                                    <p:anim calcmode="lin" valueType="num">
                                      <p:cBhvr additive="base">
                                        <p:cTn id="419" dur="3000"/>
                                        <p:tgtEl>
                                          <p:spTgt spid="122"/>
                                        </p:tgtEl>
                                        <p:attrNameLst>
                                          <p:attrName>ppt_y</p:attrName>
                                        </p:attrNameLst>
                                      </p:cBhvr>
                                      <p:tavLst>
                                        <p:tav tm="0">
                                          <p:val>
                                            <p:strVal val="ppt_y"/>
                                          </p:val>
                                        </p:tav>
                                        <p:tav tm="100000">
                                          <p:val>
                                            <p:strVal val="1+ppt_h/2"/>
                                          </p:val>
                                        </p:tav>
                                      </p:tavLst>
                                    </p:anim>
                                    <p:set>
                                      <p:cBhvr>
                                        <p:cTn id="420" dur="1" fill="hold">
                                          <p:stCondLst>
                                            <p:cond delay="2999"/>
                                          </p:stCondLst>
                                        </p:cTn>
                                        <p:tgtEl>
                                          <p:spTgt spid="122"/>
                                        </p:tgtEl>
                                        <p:attrNameLst>
                                          <p:attrName>style.visibility</p:attrName>
                                        </p:attrNameLst>
                                      </p:cBhvr>
                                      <p:to>
                                        <p:strVal val="hidden"/>
                                      </p:to>
                                    </p:set>
                                  </p:childTnLst>
                                </p:cTn>
                              </p:par>
                              <p:par>
                                <p:cTn id="421" presetID="2" presetClass="exit" presetSubtype="4" fill="hold" nodeType="withEffect">
                                  <p:stCondLst>
                                    <p:cond delay="0"/>
                                  </p:stCondLst>
                                  <p:childTnLst>
                                    <p:anim calcmode="lin" valueType="num">
                                      <p:cBhvr additive="base">
                                        <p:cTn id="422" dur="3000"/>
                                        <p:tgtEl>
                                          <p:spTgt spid="130"/>
                                        </p:tgtEl>
                                        <p:attrNameLst>
                                          <p:attrName>ppt_x</p:attrName>
                                        </p:attrNameLst>
                                      </p:cBhvr>
                                      <p:tavLst>
                                        <p:tav tm="0">
                                          <p:val>
                                            <p:strVal val="ppt_x"/>
                                          </p:val>
                                        </p:tav>
                                        <p:tav tm="100000">
                                          <p:val>
                                            <p:strVal val="ppt_x"/>
                                          </p:val>
                                        </p:tav>
                                      </p:tavLst>
                                    </p:anim>
                                    <p:anim calcmode="lin" valueType="num">
                                      <p:cBhvr additive="base">
                                        <p:cTn id="423" dur="3000"/>
                                        <p:tgtEl>
                                          <p:spTgt spid="130"/>
                                        </p:tgtEl>
                                        <p:attrNameLst>
                                          <p:attrName>ppt_y</p:attrName>
                                        </p:attrNameLst>
                                      </p:cBhvr>
                                      <p:tavLst>
                                        <p:tav tm="0">
                                          <p:val>
                                            <p:strVal val="ppt_y"/>
                                          </p:val>
                                        </p:tav>
                                        <p:tav tm="100000">
                                          <p:val>
                                            <p:strVal val="1+ppt_h/2"/>
                                          </p:val>
                                        </p:tav>
                                      </p:tavLst>
                                    </p:anim>
                                    <p:set>
                                      <p:cBhvr>
                                        <p:cTn id="424" dur="1" fill="hold">
                                          <p:stCondLst>
                                            <p:cond delay="2999"/>
                                          </p:stCondLst>
                                        </p:cTn>
                                        <p:tgtEl>
                                          <p:spTgt spid="130"/>
                                        </p:tgtEl>
                                        <p:attrNameLst>
                                          <p:attrName>style.visibility</p:attrName>
                                        </p:attrNameLst>
                                      </p:cBhvr>
                                      <p:to>
                                        <p:strVal val="hidden"/>
                                      </p:to>
                                    </p:set>
                                  </p:childTnLst>
                                </p:cTn>
                              </p:par>
                              <p:par>
                                <p:cTn id="425" presetID="2" presetClass="exit" presetSubtype="1" fill="hold" nodeType="withEffect">
                                  <p:stCondLst>
                                    <p:cond delay="0"/>
                                  </p:stCondLst>
                                  <p:childTnLst>
                                    <p:anim calcmode="lin" valueType="num">
                                      <p:cBhvr additive="base">
                                        <p:cTn id="426" dur="3000"/>
                                        <p:tgtEl>
                                          <p:spTgt spid="45"/>
                                        </p:tgtEl>
                                        <p:attrNameLst>
                                          <p:attrName>ppt_x</p:attrName>
                                        </p:attrNameLst>
                                      </p:cBhvr>
                                      <p:tavLst>
                                        <p:tav tm="0">
                                          <p:val>
                                            <p:strVal val="ppt_x"/>
                                          </p:val>
                                        </p:tav>
                                        <p:tav tm="100000">
                                          <p:val>
                                            <p:strVal val="ppt_x"/>
                                          </p:val>
                                        </p:tav>
                                      </p:tavLst>
                                    </p:anim>
                                    <p:anim calcmode="lin" valueType="num">
                                      <p:cBhvr additive="base">
                                        <p:cTn id="427" dur="3000"/>
                                        <p:tgtEl>
                                          <p:spTgt spid="45"/>
                                        </p:tgtEl>
                                        <p:attrNameLst>
                                          <p:attrName>ppt_y</p:attrName>
                                        </p:attrNameLst>
                                      </p:cBhvr>
                                      <p:tavLst>
                                        <p:tav tm="0">
                                          <p:val>
                                            <p:strVal val="ppt_y"/>
                                          </p:val>
                                        </p:tav>
                                        <p:tav tm="100000">
                                          <p:val>
                                            <p:strVal val="0-ppt_h/2"/>
                                          </p:val>
                                        </p:tav>
                                      </p:tavLst>
                                    </p:anim>
                                    <p:set>
                                      <p:cBhvr>
                                        <p:cTn id="428" dur="1" fill="hold">
                                          <p:stCondLst>
                                            <p:cond delay="2999"/>
                                          </p:stCondLst>
                                        </p:cTn>
                                        <p:tgtEl>
                                          <p:spTgt spid="45"/>
                                        </p:tgtEl>
                                        <p:attrNameLst>
                                          <p:attrName>style.visibility</p:attrName>
                                        </p:attrNameLst>
                                      </p:cBhvr>
                                      <p:to>
                                        <p:strVal val="hidden"/>
                                      </p:to>
                                    </p:set>
                                  </p:childTnLst>
                                </p:cTn>
                              </p:par>
                              <p:par>
                                <p:cTn id="429" presetID="2" presetClass="exit" presetSubtype="1" fill="hold" nodeType="withEffect">
                                  <p:stCondLst>
                                    <p:cond delay="0"/>
                                  </p:stCondLst>
                                  <p:childTnLst>
                                    <p:anim calcmode="lin" valueType="num">
                                      <p:cBhvr additive="base">
                                        <p:cTn id="430" dur="3000"/>
                                        <p:tgtEl>
                                          <p:spTgt spid="84"/>
                                        </p:tgtEl>
                                        <p:attrNameLst>
                                          <p:attrName>ppt_x</p:attrName>
                                        </p:attrNameLst>
                                      </p:cBhvr>
                                      <p:tavLst>
                                        <p:tav tm="0">
                                          <p:val>
                                            <p:strVal val="ppt_x"/>
                                          </p:val>
                                        </p:tav>
                                        <p:tav tm="100000">
                                          <p:val>
                                            <p:strVal val="ppt_x"/>
                                          </p:val>
                                        </p:tav>
                                      </p:tavLst>
                                    </p:anim>
                                    <p:anim calcmode="lin" valueType="num">
                                      <p:cBhvr additive="base">
                                        <p:cTn id="431" dur="3000"/>
                                        <p:tgtEl>
                                          <p:spTgt spid="84"/>
                                        </p:tgtEl>
                                        <p:attrNameLst>
                                          <p:attrName>ppt_y</p:attrName>
                                        </p:attrNameLst>
                                      </p:cBhvr>
                                      <p:tavLst>
                                        <p:tav tm="0">
                                          <p:val>
                                            <p:strVal val="ppt_y"/>
                                          </p:val>
                                        </p:tav>
                                        <p:tav tm="100000">
                                          <p:val>
                                            <p:strVal val="0-ppt_h/2"/>
                                          </p:val>
                                        </p:tav>
                                      </p:tavLst>
                                    </p:anim>
                                    <p:set>
                                      <p:cBhvr>
                                        <p:cTn id="432" dur="1" fill="hold">
                                          <p:stCondLst>
                                            <p:cond delay="2999"/>
                                          </p:stCondLst>
                                        </p:cTn>
                                        <p:tgtEl>
                                          <p:spTgt spid="84"/>
                                        </p:tgtEl>
                                        <p:attrNameLst>
                                          <p:attrName>style.visibility</p:attrName>
                                        </p:attrNameLst>
                                      </p:cBhvr>
                                      <p:to>
                                        <p:strVal val="hidden"/>
                                      </p:to>
                                    </p:set>
                                  </p:childTnLst>
                                </p:cTn>
                              </p:par>
                              <p:par>
                                <p:cTn id="433" presetID="2" presetClass="exit" presetSubtype="1" fill="hold" nodeType="withEffect">
                                  <p:stCondLst>
                                    <p:cond delay="0"/>
                                  </p:stCondLst>
                                  <p:childTnLst>
                                    <p:anim calcmode="lin" valueType="num">
                                      <p:cBhvr additive="base">
                                        <p:cTn id="434" dur="3000"/>
                                        <p:tgtEl>
                                          <p:spTgt spid="92"/>
                                        </p:tgtEl>
                                        <p:attrNameLst>
                                          <p:attrName>ppt_x</p:attrName>
                                        </p:attrNameLst>
                                      </p:cBhvr>
                                      <p:tavLst>
                                        <p:tav tm="0">
                                          <p:val>
                                            <p:strVal val="ppt_x"/>
                                          </p:val>
                                        </p:tav>
                                        <p:tav tm="100000">
                                          <p:val>
                                            <p:strVal val="ppt_x"/>
                                          </p:val>
                                        </p:tav>
                                      </p:tavLst>
                                    </p:anim>
                                    <p:anim calcmode="lin" valueType="num">
                                      <p:cBhvr additive="base">
                                        <p:cTn id="435" dur="3000"/>
                                        <p:tgtEl>
                                          <p:spTgt spid="92"/>
                                        </p:tgtEl>
                                        <p:attrNameLst>
                                          <p:attrName>ppt_y</p:attrName>
                                        </p:attrNameLst>
                                      </p:cBhvr>
                                      <p:tavLst>
                                        <p:tav tm="0">
                                          <p:val>
                                            <p:strVal val="ppt_y"/>
                                          </p:val>
                                        </p:tav>
                                        <p:tav tm="100000">
                                          <p:val>
                                            <p:strVal val="0-ppt_h/2"/>
                                          </p:val>
                                        </p:tav>
                                      </p:tavLst>
                                    </p:anim>
                                    <p:set>
                                      <p:cBhvr>
                                        <p:cTn id="436" dur="1" fill="hold">
                                          <p:stCondLst>
                                            <p:cond delay="2999"/>
                                          </p:stCondLst>
                                        </p:cTn>
                                        <p:tgtEl>
                                          <p:spTgt spid="92"/>
                                        </p:tgtEl>
                                        <p:attrNameLst>
                                          <p:attrName>style.visibility</p:attrName>
                                        </p:attrNameLst>
                                      </p:cBhvr>
                                      <p:to>
                                        <p:strVal val="hidden"/>
                                      </p:to>
                                    </p:set>
                                  </p:childTnLst>
                                </p:cTn>
                              </p:par>
                              <p:par>
                                <p:cTn id="437" presetID="2" presetClass="exit" presetSubtype="1" fill="hold" nodeType="withEffect">
                                  <p:stCondLst>
                                    <p:cond delay="0"/>
                                  </p:stCondLst>
                                  <p:childTnLst>
                                    <p:anim calcmode="lin" valueType="num">
                                      <p:cBhvr additive="base">
                                        <p:cTn id="438" dur="3000"/>
                                        <p:tgtEl>
                                          <p:spTgt spid="100"/>
                                        </p:tgtEl>
                                        <p:attrNameLst>
                                          <p:attrName>ppt_x</p:attrName>
                                        </p:attrNameLst>
                                      </p:cBhvr>
                                      <p:tavLst>
                                        <p:tav tm="0">
                                          <p:val>
                                            <p:strVal val="ppt_x"/>
                                          </p:val>
                                        </p:tav>
                                        <p:tav tm="100000">
                                          <p:val>
                                            <p:strVal val="ppt_x"/>
                                          </p:val>
                                        </p:tav>
                                      </p:tavLst>
                                    </p:anim>
                                    <p:anim calcmode="lin" valueType="num">
                                      <p:cBhvr additive="base">
                                        <p:cTn id="439" dur="3000"/>
                                        <p:tgtEl>
                                          <p:spTgt spid="100"/>
                                        </p:tgtEl>
                                        <p:attrNameLst>
                                          <p:attrName>ppt_y</p:attrName>
                                        </p:attrNameLst>
                                      </p:cBhvr>
                                      <p:tavLst>
                                        <p:tav tm="0">
                                          <p:val>
                                            <p:strVal val="ppt_y"/>
                                          </p:val>
                                        </p:tav>
                                        <p:tav tm="100000">
                                          <p:val>
                                            <p:strVal val="0-ppt_h/2"/>
                                          </p:val>
                                        </p:tav>
                                      </p:tavLst>
                                    </p:anim>
                                    <p:set>
                                      <p:cBhvr>
                                        <p:cTn id="440" dur="1" fill="hold">
                                          <p:stCondLst>
                                            <p:cond delay="2999"/>
                                          </p:stCondLst>
                                        </p:cTn>
                                        <p:tgtEl>
                                          <p:spTgt spid="100"/>
                                        </p:tgtEl>
                                        <p:attrNameLst>
                                          <p:attrName>style.visibility</p:attrName>
                                        </p:attrNameLst>
                                      </p:cBhvr>
                                      <p:to>
                                        <p:strVal val="hidden"/>
                                      </p:to>
                                    </p:set>
                                  </p:childTnLst>
                                </p:cTn>
                              </p:par>
                              <p:par>
                                <p:cTn id="441" presetID="2" presetClass="exit" presetSubtype="1" fill="hold" nodeType="withEffect">
                                  <p:stCondLst>
                                    <p:cond delay="0"/>
                                  </p:stCondLst>
                                  <p:childTnLst>
                                    <p:anim calcmode="lin" valueType="num">
                                      <p:cBhvr additive="base">
                                        <p:cTn id="442" dur="3000"/>
                                        <p:tgtEl>
                                          <p:spTgt spid="108"/>
                                        </p:tgtEl>
                                        <p:attrNameLst>
                                          <p:attrName>ppt_x</p:attrName>
                                        </p:attrNameLst>
                                      </p:cBhvr>
                                      <p:tavLst>
                                        <p:tav tm="0">
                                          <p:val>
                                            <p:strVal val="ppt_x"/>
                                          </p:val>
                                        </p:tav>
                                        <p:tav tm="100000">
                                          <p:val>
                                            <p:strVal val="ppt_x"/>
                                          </p:val>
                                        </p:tav>
                                      </p:tavLst>
                                    </p:anim>
                                    <p:anim calcmode="lin" valueType="num">
                                      <p:cBhvr additive="base">
                                        <p:cTn id="443" dur="3000"/>
                                        <p:tgtEl>
                                          <p:spTgt spid="108"/>
                                        </p:tgtEl>
                                        <p:attrNameLst>
                                          <p:attrName>ppt_y</p:attrName>
                                        </p:attrNameLst>
                                      </p:cBhvr>
                                      <p:tavLst>
                                        <p:tav tm="0">
                                          <p:val>
                                            <p:strVal val="ppt_y"/>
                                          </p:val>
                                        </p:tav>
                                        <p:tav tm="100000">
                                          <p:val>
                                            <p:strVal val="0-ppt_h/2"/>
                                          </p:val>
                                        </p:tav>
                                      </p:tavLst>
                                    </p:anim>
                                    <p:set>
                                      <p:cBhvr>
                                        <p:cTn id="444" dur="1" fill="hold">
                                          <p:stCondLst>
                                            <p:cond delay="2999"/>
                                          </p:stCondLst>
                                        </p:cTn>
                                        <p:tgtEl>
                                          <p:spTgt spid="108"/>
                                        </p:tgtEl>
                                        <p:attrNameLst>
                                          <p:attrName>style.visibility</p:attrName>
                                        </p:attrNameLst>
                                      </p:cBhvr>
                                      <p:to>
                                        <p:strVal val="hidden"/>
                                      </p:to>
                                    </p:set>
                                  </p:childTnLst>
                                </p:cTn>
                              </p:par>
                              <p:par>
                                <p:cTn id="445" presetID="2" presetClass="exit" presetSubtype="1" fill="hold" nodeType="withEffect">
                                  <p:stCondLst>
                                    <p:cond delay="0"/>
                                  </p:stCondLst>
                                  <p:childTnLst>
                                    <p:anim calcmode="lin" valueType="num">
                                      <p:cBhvr additive="base">
                                        <p:cTn id="446" dur="3000"/>
                                        <p:tgtEl>
                                          <p:spTgt spid="116"/>
                                        </p:tgtEl>
                                        <p:attrNameLst>
                                          <p:attrName>ppt_x</p:attrName>
                                        </p:attrNameLst>
                                      </p:cBhvr>
                                      <p:tavLst>
                                        <p:tav tm="0">
                                          <p:val>
                                            <p:strVal val="ppt_x"/>
                                          </p:val>
                                        </p:tav>
                                        <p:tav tm="100000">
                                          <p:val>
                                            <p:strVal val="ppt_x"/>
                                          </p:val>
                                        </p:tav>
                                      </p:tavLst>
                                    </p:anim>
                                    <p:anim calcmode="lin" valueType="num">
                                      <p:cBhvr additive="base">
                                        <p:cTn id="447" dur="3000"/>
                                        <p:tgtEl>
                                          <p:spTgt spid="116"/>
                                        </p:tgtEl>
                                        <p:attrNameLst>
                                          <p:attrName>ppt_y</p:attrName>
                                        </p:attrNameLst>
                                      </p:cBhvr>
                                      <p:tavLst>
                                        <p:tav tm="0">
                                          <p:val>
                                            <p:strVal val="ppt_y"/>
                                          </p:val>
                                        </p:tav>
                                        <p:tav tm="100000">
                                          <p:val>
                                            <p:strVal val="0-ppt_h/2"/>
                                          </p:val>
                                        </p:tav>
                                      </p:tavLst>
                                    </p:anim>
                                    <p:set>
                                      <p:cBhvr>
                                        <p:cTn id="448" dur="1" fill="hold">
                                          <p:stCondLst>
                                            <p:cond delay="2999"/>
                                          </p:stCondLst>
                                        </p:cTn>
                                        <p:tgtEl>
                                          <p:spTgt spid="116"/>
                                        </p:tgtEl>
                                        <p:attrNameLst>
                                          <p:attrName>style.visibility</p:attrName>
                                        </p:attrNameLst>
                                      </p:cBhvr>
                                      <p:to>
                                        <p:strVal val="hidden"/>
                                      </p:to>
                                    </p:set>
                                  </p:childTnLst>
                                </p:cTn>
                              </p:par>
                              <p:par>
                                <p:cTn id="449" presetID="2" presetClass="exit" presetSubtype="1" fill="hold" nodeType="withEffect">
                                  <p:stCondLst>
                                    <p:cond delay="0"/>
                                  </p:stCondLst>
                                  <p:childTnLst>
                                    <p:anim calcmode="lin" valueType="num">
                                      <p:cBhvr additive="base">
                                        <p:cTn id="450" dur="3000"/>
                                        <p:tgtEl>
                                          <p:spTgt spid="124"/>
                                        </p:tgtEl>
                                        <p:attrNameLst>
                                          <p:attrName>ppt_x</p:attrName>
                                        </p:attrNameLst>
                                      </p:cBhvr>
                                      <p:tavLst>
                                        <p:tav tm="0">
                                          <p:val>
                                            <p:strVal val="ppt_x"/>
                                          </p:val>
                                        </p:tav>
                                        <p:tav tm="100000">
                                          <p:val>
                                            <p:strVal val="ppt_x"/>
                                          </p:val>
                                        </p:tav>
                                      </p:tavLst>
                                    </p:anim>
                                    <p:anim calcmode="lin" valueType="num">
                                      <p:cBhvr additive="base">
                                        <p:cTn id="451" dur="3000"/>
                                        <p:tgtEl>
                                          <p:spTgt spid="124"/>
                                        </p:tgtEl>
                                        <p:attrNameLst>
                                          <p:attrName>ppt_y</p:attrName>
                                        </p:attrNameLst>
                                      </p:cBhvr>
                                      <p:tavLst>
                                        <p:tav tm="0">
                                          <p:val>
                                            <p:strVal val="ppt_y"/>
                                          </p:val>
                                        </p:tav>
                                        <p:tav tm="100000">
                                          <p:val>
                                            <p:strVal val="0-ppt_h/2"/>
                                          </p:val>
                                        </p:tav>
                                      </p:tavLst>
                                    </p:anim>
                                    <p:set>
                                      <p:cBhvr>
                                        <p:cTn id="452" dur="1" fill="hold">
                                          <p:stCondLst>
                                            <p:cond delay="2999"/>
                                          </p:stCondLst>
                                        </p:cTn>
                                        <p:tgtEl>
                                          <p:spTgt spid="124"/>
                                        </p:tgtEl>
                                        <p:attrNameLst>
                                          <p:attrName>style.visibility</p:attrName>
                                        </p:attrNameLst>
                                      </p:cBhvr>
                                      <p:to>
                                        <p:strVal val="hidden"/>
                                      </p:to>
                                    </p:set>
                                  </p:childTnLst>
                                </p:cTn>
                              </p:par>
                              <p:par>
                                <p:cTn id="453" presetID="2" presetClass="exit" presetSubtype="1" fill="hold" nodeType="withEffect">
                                  <p:stCondLst>
                                    <p:cond delay="0"/>
                                  </p:stCondLst>
                                  <p:childTnLst>
                                    <p:anim calcmode="lin" valueType="num">
                                      <p:cBhvr additive="base">
                                        <p:cTn id="454" dur="3000"/>
                                        <p:tgtEl>
                                          <p:spTgt spid="132"/>
                                        </p:tgtEl>
                                        <p:attrNameLst>
                                          <p:attrName>ppt_x</p:attrName>
                                        </p:attrNameLst>
                                      </p:cBhvr>
                                      <p:tavLst>
                                        <p:tav tm="0">
                                          <p:val>
                                            <p:strVal val="ppt_x"/>
                                          </p:val>
                                        </p:tav>
                                        <p:tav tm="100000">
                                          <p:val>
                                            <p:strVal val="ppt_x"/>
                                          </p:val>
                                        </p:tav>
                                      </p:tavLst>
                                    </p:anim>
                                    <p:anim calcmode="lin" valueType="num">
                                      <p:cBhvr additive="base">
                                        <p:cTn id="455" dur="3000"/>
                                        <p:tgtEl>
                                          <p:spTgt spid="132"/>
                                        </p:tgtEl>
                                        <p:attrNameLst>
                                          <p:attrName>ppt_y</p:attrName>
                                        </p:attrNameLst>
                                      </p:cBhvr>
                                      <p:tavLst>
                                        <p:tav tm="0">
                                          <p:val>
                                            <p:strVal val="ppt_y"/>
                                          </p:val>
                                        </p:tav>
                                        <p:tav tm="100000">
                                          <p:val>
                                            <p:strVal val="0-ppt_h/2"/>
                                          </p:val>
                                        </p:tav>
                                      </p:tavLst>
                                    </p:anim>
                                    <p:set>
                                      <p:cBhvr>
                                        <p:cTn id="456" dur="1" fill="hold">
                                          <p:stCondLst>
                                            <p:cond delay="2999"/>
                                          </p:stCondLst>
                                        </p:cTn>
                                        <p:tgtEl>
                                          <p:spTgt spid="132"/>
                                        </p:tgtEl>
                                        <p:attrNameLst>
                                          <p:attrName>style.visibility</p:attrName>
                                        </p:attrNameLst>
                                      </p:cBhvr>
                                      <p:to>
                                        <p:strVal val="hidden"/>
                                      </p:to>
                                    </p:set>
                                  </p:childTnLst>
                                </p:cTn>
                              </p:par>
                              <p:par>
                                <p:cTn id="457" presetID="2" presetClass="exit" presetSubtype="4" fill="hold" nodeType="withEffect">
                                  <p:stCondLst>
                                    <p:cond delay="0"/>
                                  </p:stCondLst>
                                  <p:childTnLst>
                                    <p:anim calcmode="lin" valueType="num">
                                      <p:cBhvr additive="base">
                                        <p:cTn id="458" dur="3000"/>
                                        <p:tgtEl>
                                          <p:spTgt spid="32"/>
                                        </p:tgtEl>
                                        <p:attrNameLst>
                                          <p:attrName>ppt_x</p:attrName>
                                        </p:attrNameLst>
                                      </p:cBhvr>
                                      <p:tavLst>
                                        <p:tav tm="0">
                                          <p:val>
                                            <p:strVal val="ppt_x"/>
                                          </p:val>
                                        </p:tav>
                                        <p:tav tm="100000">
                                          <p:val>
                                            <p:strVal val="ppt_x"/>
                                          </p:val>
                                        </p:tav>
                                      </p:tavLst>
                                    </p:anim>
                                    <p:anim calcmode="lin" valueType="num">
                                      <p:cBhvr additive="base">
                                        <p:cTn id="459" dur="3000"/>
                                        <p:tgtEl>
                                          <p:spTgt spid="32"/>
                                        </p:tgtEl>
                                        <p:attrNameLst>
                                          <p:attrName>ppt_y</p:attrName>
                                        </p:attrNameLst>
                                      </p:cBhvr>
                                      <p:tavLst>
                                        <p:tav tm="0">
                                          <p:val>
                                            <p:strVal val="ppt_y"/>
                                          </p:val>
                                        </p:tav>
                                        <p:tav tm="100000">
                                          <p:val>
                                            <p:strVal val="1+ppt_h/2"/>
                                          </p:val>
                                        </p:tav>
                                      </p:tavLst>
                                    </p:anim>
                                    <p:set>
                                      <p:cBhvr>
                                        <p:cTn id="460" dur="1" fill="hold">
                                          <p:stCondLst>
                                            <p:cond delay="2999"/>
                                          </p:stCondLst>
                                        </p:cTn>
                                        <p:tgtEl>
                                          <p:spTgt spid="32"/>
                                        </p:tgtEl>
                                        <p:attrNameLst>
                                          <p:attrName>style.visibility</p:attrName>
                                        </p:attrNameLst>
                                      </p:cBhvr>
                                      <p:to>
                                        <p:strVal val="hidden"/>
                                      </p:to>
                                    </p:set>
                                  </p:childTnLst>
                                </p:cTn>
                              </p:par>
                              <p:par>
                                <p:cTn id="461" presetID="2" presetClass="exit" presetSubtype="4" fill="hold" nodeType="withEffect">
                                  <p:stCondLst>
                                    <p:cond delay="0"/>
                                  </p:stCondLst>
                                  <p:childTnLst>
                                    <p:anim calcmode="lin" valueType="num">
                                      <p:cBhvr additive="base">
                                        <p:cTn id="462" dur="3000"/>
                                        <p:tgtEl>
                                          <p:spTgt spid="81"/>
                                        </p:tgtEl>
                                        <p:attrNameLst>
                                          <p:attrName>ppt_x</p:attrName>
                                        </p:attrNameLst>
                                      </p:cBhvr>
                                      <p:tavLst>
                                        <p:tav tm="0">
                                          <p:val>
                                            <p:strVal val="ppt_x"/>
                                          </p:val>
                                        </p:tav>
                                        <p:tav tm="100000">
                                          <p:val>
                                            <p:strVal val="ppt_x"/>
                                          </p:val>
                                        </p:tav>
                                      </p:tavLst>
                                    </p:anim>
                                    <p:anim calcmode="lin" valueType="num">
                                      <p:cBhvr additive="base">
                                        <p:cTn id="463" dur="3000"/>
                                        <p:tgtEl>
                                          <p:spTgt spid="81"/>
                                        </p:tgtEl>
                                        <p:attrNameLst>
                                          <p:attrName>ppt_y</p:attrName>
                                        </p:attrNameLst>
                                      </p:cBhvr>
                                      <p:tavLst>
                                        <p:tav tm="0">
                                          <p:val>
                                            <p:strVal val="ppt_y"/>
                                          </p:val>
                                        </p:tav>
                                        <p:tav tm="100000">
                                          <p:val>
                                            <p:strVal val="1+ppt_h/2"/>
                                          </p:val>
                                        </p:tav>
                                      </p:tavLst>
                                    </p:anim>
                                    <p:set>
                                      <p:cBhvr>
                                        <p:cTn id="464" dur="1" fill="hold">
                                          <p:stCondLst>
                                            <p:cond delay="2999"/>
                                          </p:stCondLst>
                                        </p:cTn>
                                        <p:tgtEl>
                                          <p:spTgt spid="81"/>
                                        </p:tgtEl>
                                        <p:attrNameLst>
                                          <p:attrName>style.visibility</p:attrName>
                                        </p:attrNameLst>
                                      </p:cBhvr>
                                      <p:to>
                                        <p:strVal val="hidden"/>
                                      </p:to>
                                    </p:set>
                                  </p:childTnLst>
                                </p:cTn>
                              </p:par>
                              <p:par>
                                <p:cTn id="465" presetID="2" presetClass="exit" presetSubtype="4" fill="hold" nodeType="withEffect">
                                  <p:stCondLst>
                                    <p:cond delay="0"/>
                                  </p:stCondLst>
                                  <p:childTnLst>
                                    <p:anim calcmode="lin" valueType="num">
                                      <p:cBhvr additive="base">
                                        <p:cTn id="466" dur="3000"/>
                                        <p:tgtEl>
                                          <p:spTgt spid="89"/>
                                        </p:tgtEl>
                                        <p:attrNameLst>
                                          <p:attrName>ppt_x</p:attrName>
                                        </p:attrNameLst>
                                      </p:cBhvr>
                                      <p:tavLst>
                                        <p:tav tm="0">
                                          <p:val>
                                            <p:strVal val="ppt_x"/>
                                          </p:val>
                                        </p:tav>
                                        <p:tav tm="100000">
                                          <p:val>
                                            <p:strVal val="ppt_x"/>
                                          </p:val>
                                        </p:tav>
                                      </p:tavLst>
                                    </p:anim>
                                    <p:anim calcmode="lin" valueType="num">
                                      <p:cBhvr additive="base">
                                        <p:cTn id="467" dur="3000"/>
                                        <p:tgtEl>
                                          <p:spTgt spid="89"/>
                                        </p:tgtEl>
                                        <p:attrNameLst>
                                          <p:attrName>ppt_y</p:attrName>
                                        </p:attrNameLst>
                                      </p:cBhvr>
                                      <p:tavLst>
                                        <p:tav tm="0">
                                          <p:val>
                                            <p:strVal val="ppt_y"/>
                                          </p:val>
                                        </p:tav>
                                        <p:tav tm="100000">
                                          <p:val>
                                            <p:strVal val="1+ppt_h/2"/>
                                          </p:val>
                                        </p:tav>
                                      </p:tavLst>
                                    </p:anim>
                                    <p:set>
                                      <p:cBhvr>
                                        <p:cTn id="468" dur="1" fill="hold">
                                          <p:stCondLst>
                                            <p:cond delay="2999"/>
                                          </p:stCondLst>
                                        </p:cTn>
                                        <p:tgtEl>
                                          <p:spTgt spid="89"/>
                                        </p:tgtEl>
                                        <p:attrNameLst>
                                          <p:attrName>style.visibility</p:attrName>
                                        </p:attrNameLst>
                                      </p:cBhvr>
                                      <p:to>
                                        <p:strVal val="hidden"/>
                                      </p:to>
                                    </p:set>
                                  </p:childTnLst>
                                </p:cTn>
                              </p:par>
                              <p:par>
                                <p:cTn id="469" presetID="2" presetClass="exit" presetSubtype="4" fill="hold" nodeType="withEffect">
                                  <p:stCondLst>
                                    <p:cond delay="0"/>
                                  </p:stCondLst>
                                  <p:childTnLst>
                                    <p:anim calcmode="lin" valueType="num">
                                      <p:cBhvr additive="base">
                                        <p:cTn id="470" dur="3000"/>
                                        <p:tgtEl>
                                          <p:spTgt spid="97"/>
                                        </p:tgtEl>
                                        <p:attrNameLst>
                                          <p:attrName>ppt_x</p:attrName>
                                        </p:attrNameLst>
                                      </p:cBhvr>
                                      <p:tavLst>
                                        <p:tav tm="0">
                                          <p:val>
                                            <p:strVal val="ppt_x"/>
                                          </p:val>
                                        </p:tav>
                                        <p:tav tm="100000">
                                          <p:val>
                                            <p:strVal val="ppt_x"/>
                                          </p:val>
                                        </p:tav>
                                      </p:tavLst>
                                    </p:anim>
                                    <p:anim calcmode="lin" valueType="num">
                                      <p:cBhvr additive="base">
                                        <p:cTn id="471" dur="3000"/>
                                        <p:tgtEl>
                                          <p:spTgt spid="97"/>
                                        </p:tgtEl>
                                        <p:attrNameLst>
                                          <p:attrName>ppt_y</p:attrName>
                                        </p:attrNameLst>
                                      </p:cBhvr>
                                      <p:tavLst>
                                        <p:tav tm="0">
                                          <p:val>
                                            <p:strVal val="ppt_y"/>
                                          </p:val>
                                        </p:tav>
                                        <p:tav tm="100000">
                                          <p:val>
                                            <p:strVal val="1+ppt_h/2"/>
                                          </p:val>
                                        </p:tav>
                                      </p:tavLst>
                                    </p:anim>
                                    <p:set>
                                      <p:cBhvr>
                                        <p:cTn id="472" dur="1" fill="hold">
                                          <p:stCondLst>
                                            <p:cond delay="2999"/>
                                          </p:stCondLst>
                                        </p:cTn>
                                        <p:tgtEl>
                                          <p:spTgt spid="97"/>
                                        </p:tgtEl>
                                        <p:attrNameLst>
                                          <p:attrName>style.visibility</p:attrName>
                                        </p:attrNameLst>
                                      </p:cBhvr>
                                      <p:to>
                                        <p:strVal val="hidden"/>
                                      </p:to>
                                    </p:set>
                                  </p:childTnLst>
                                </p:cTn>
                              </p:par>
                              <p:par>
                                <p:cTn id="473" presetID="2" presetClass="exit" presetSubtype="4" fill="hold" nodeType="withEffect">
                                  <p:stCondLst>
                                    <p:cond delay="0"/>
                                  </p:stCondLst>
                                  <p:childTnLst>
                                    <p:anim calcmode="lin" valueType="num">
                                      <p:cBhvr additive="base">
                                        <p:cTn id="474" dur="3000"/>
                                        <p:tgtEl>
                                          <p:spTgt spid="105"/>
                                        </p:tgtEl>
                                        <p:attrNameLst>
                                          <p:attrName>ppt_x</p:attrName>
                                        </p:attrNameLst>
                                      </p:cBhvr>
                                      <p:tavLst>
                                        <p:tav tm="0">
                                          <p:val>
                                            <p:strVal val="ppt_x"/>
                                          </p:val>
                                        </p:tav>
                                        <p:tav tm="100000">
                                          <p:val>
                                            <p:strVal val="ppt_x"/>
                                          </p:val>
                                        </p:tav>
                                      </p:tavLst>
                                    </p:anim>
                                    <p:anim calcmode="lin" valueType="num">
                                      <p:cBhvr additive="base">
                                        <p:cTn id="475" dur="3000"/>
                                        <p:tgtEl>
                                          <p:spTgt spid="105"/>
                                        </p:tgtEl>
                                        <p:attrNameLst>
                                          <p:attrName>ppt_y</p:attrName>
                                        </p:attrNameLst>
                                      </p:cBhvr>
                                      <p:tavLst>
                                        <p:tav tm="0">
                                          <p:val>
                                            <p:strVal val="ppt_y"/>
                                          </p:val>
                                        </p:tav>
                                        <p:tav tm="100000">
                                          <p:val>
                                            <p:strVal val="1+ppt_h/2"/>
                                          </p:val>
                                        </p:tav>
                                      </p:tavLst>
                                    </p:anim>
                                    <p:set>
                                      <p:cBhvr>
                                        <p:cTn id="476" dur="1" fill="hold">
                                          <p:stCondLst>
                                            <p:cond delay="2999"/>
                                          </p:stCondLst>
                                        </p:cTn>
                                        <p:tgtEl>
                                          <p:spTgt spid="105"/>
                                        </p:tgtEl>
                                        <p:attrNameLst>
                                          <p:attrName>style.visibility</p:attrName>
                                        </p:attrNameLst>
                                      </p:cBhvr>
                                      <p:to>
                                        <p:strVal val="hidden"/>
                                      </p:to>
                                    </p:set>
                                  </p:childTnLst>
                                </p:cTn>
                              </p:par>
                              <p:par>
                                <p:cTn id="477" presetID="2" presetClass="exit" presetSubtype="4" fill="hold" nodeType="withEffect">
                                  <p:stCondLst>
                                    <p:cond delay="0"/>
                                  </p:stCondLst>
                                  <p:childTnLst>
                                    <p:anim calcmode="lin" valueType="num">
                                      <p:cBhvr additive="base">
                                        <p:cTn id="478" dur="3000"/>
                                        <p:tgtEl>
                                          <p:spTgt spid="113"/>
                                        </p:tgtEl>
                                        <p:attrNameLst>
                                          <p:attrName>ppt_x</p:attrName>
                                        </p:attrNameLst>
                                      </p:cBhvr>
                                      <p:tavLst>
                                        <p:tav tm="0">
                                          <p:val>
                                            <p:strVal val="ppt_x"/>
                                          </p:val>
                                        </p:tav>
                                        <p:tav tm="100000">
                                          <p:val>
                                            <p:strVal val="ppt_x"/>
                                          </p:val>
                                        </p:tav>
                                      </p:tavLst>
                                    </p:anim>
                                    <p:anim calcmode="lin" valueType="num">
                                      <p:cBhvr additive="base">
                                        <p:cTn id="479" dur="3000"/>
                                        <p:tgtEl>
                                          <p:spTgt spid="113"/>
                                        </p:tgtEl>
                                        <p:attrNameLst>
                                          <p:attrName>ppt_y</p:attrName>
                                        </p:attrNameLst>
                                      </p:cBhvr>
                                      <p:tavLst>
                                        <p:tav tm="0">
                                          <p:val>
                                            <p:strVal val="ppt_y"/>
                                          </p:val>
                                        </p:tav>
                                        <p:tav tm="100000">
                                          <p:val>
                                            <p:strVal val="1+ppt_h/2"/>
                                          </p:val>
                                        </p:tav>
                                      </p:tavLst>
                                    </p:anim>
                                    <p:set>
                                      <p:cBhvr>
                                        <p:cTn id="480" dur="1" fill="hold">
                                          <p:stCondLst>
                                            <p:cond delay="2999"/>
                                          </p:stCondLst>
                                        </p:cTn>
                                        <p:tgtEl>
                                          <p:spTgt spid="113"/>
                                        </p:tgtEl>
                                        <p:attrNameLst>
                                          <p:attrName>style.visibility</p:attrName>
                                        </p:attrNameLst>
                                      </p:cBhvr>
                                      <p:to>
                                        <p:strVal val="hidden"/>
                                      </p:to>
                                    </p:set>
                                  </p:childTnLst>
                                </p:cTn>
                              </p:par>
                              <p:par>
                                <p:cTn id="481" presetID="2" presetClass="exit" presetSubtype="4" fill="hold" nodeType="withEffect">
                                  <p:stCondLst>
                                    <p:cond delay="0"/>
                                  </p:stCondLst>
                                  <p:childTnLst>
                                    <p:anim calcmode="lin" valueType="num">
                                      <p:cBhvr additive="base">
                                        <p:cTn id="482" dur="3000"/>
                                        <p:tgtEl>
                                          <p:spTgt spid="121"/>
                                        </p:tgtEl>
                                        <p:attrNameLst>
                                          <p:attrName>ppt_x</p:attrName>
                                        </p:attrNameLst>
                                      </p:cBhvr>
                                      <p:tavLst>
                                        <p:tav tm="0">
                                          <p:val>
                                            <p:strVal val="ppt_x"/>
                                          </p:val>
                                        </p:tav>
                                        <p:tav tm="100000">
                                          <p:val>
                                            <p:strVal val="ppt_x"/>
                                          </p:val>
                                        </p:tav>
                                      </p:tavLst>
                                    </p:anim>
                                    <p:anim calcmode="lin" valueType="num">
                                      <p:cBhvr additive="base">
                                        <p:cTn id="483" dur="3000"/>
                                        <p:tgtEl>
                                          <p:spTgt spid="121"/>
                                        </p:tgtEl>
                                        <p:attrNameLst>
                                          <p:attrName>ppt_y</p:attrName>
                                        </p:attrNameLst>
                                      </p:cBhvr>
                                      <p:tavLst>
                                        <p:tav tm="0">
                                          <p:val>
                                            <p:strVal val="ppt_y"/>
                                          </p:val>
                                        </p:tav>
                                        <p:tav tm="100000">
                                          <p:val>
                                            <p:strVal val="1+ppt_h/2"/>
                                          </p:val>
                                        </p:tav>
                                      </p:tavLst>
                                    </p:anim>
                                    <p:set>
                                      <p:cBhvr>
                                        <p:cTn id="484" dur="1" fill="hold">
                                          <p:stCondLst>
                                            <p:cond delay="2999"/>
                                          </p:stCondLst>
                                        </p:cTn>
                                        <p:tgtEl>
                                          <p:spTgt spid="121"/>
                                        </p:tgtEl>
                                        <p:attrNameLst>
                                          <p:attrName>style.visibility</p:attrName>
                                        </p:attrNameLst>
                                      </p:cBhvr>
                                      <p:to>
                                        <p:strVal val="hidden"/>
                                      </p:to>
                                    </p:set>
                                  </p:childTnLst>
                                </p:cTn>
                              </p:par>
                              <p:par>
                                <p:cTn id="485" presetID="2" presetClass="exit" presetSubtype="4" fill="hold" nodeType="withEffect">
                                  <p:stCondLst>
                                    <p:cond delay="0"/>
                                  </p:stCondLst>
                                  <p:childTnLst>
                                    <p:anim calcmode="lin" valueType="num">
                                      <p:cBhvr additive="base">
                                        <p:cTn id="486" dur="3000"/>
                                        <p:tgtEl>
                                          <p:spTgt spid="129"/>
                                        </p:tgtEl>
                                        <p:attrNameLst>
                                          <p:attrName>ppt_x</p:attrName>
                                        </p:attrNameLst>
                                      </p:cBhvr>
                                      <p:tavLst>
                                        <p:tav tm="0">
                                          <p:val>
                                            <p:strVal val="ppt_x"/>
                                          </p:val>
                                        </p:tav>
                                        <p:tav tm="100000">
                                          <p:val>
                                            <p:strVal val="ppt_x"/>
                                          </p:val>
                                        </p:tav>
                                      </p:tavLst>
                                    </p:anim>
                                    <p:anim calcmode="lin" valueType="num">
                                      <p:cBhvr additive="base">
                                        <p:cTn id="487" dur="3000"/>
                                        <p:tgtEl>
                                          <p:spTgt spid="129"/>
                                        </p:tgtEl>
                                        <p:attrNameLst>
                                          <p:attrName>ppt_y</p:attrName>
                                        </p:attrNameLst>
                                      </p:cBhvr>
                                      <p:tavLst>
                                        <p:tav tm="0">
                                          <p:val>
                                            <p:strVal val="ppt_y"/>
                                          </p:val>
                                        </p:tav>
                                        <p:tav tm="100000">
                                          <p:val>
                                            <p:strVal val="1+ppt_h/2"/>
                                          </p:val>
                                        </p:tav>
                                      </p:tavLst>
                                    </p:anim>
                                    <p:set>
                                      <p:cBhvr>
                                        <p:cTn id="488" dur="1" fill="hold">
                                          <p:stCondLst>
                                            <p:cond delay="2999"/>
                                          </p:stCondLst>
                                        </p:cTn>
                                        <p:tgtEl>
                                          <p:spTgt spid="129"/>
                                        </p:tgtEl>
                                        <p:attrNameLst>
                                          <p:attrName>style.visibility</p:attrName>
                                        </p:attrNameLst>
                                      </p:cBhvr>
                                      <p:to>
                                        <p:strVal val="hidden"/>
                                      </p:to>
                                    </p:set>
                                  </p:childTnLst>
                                </p:cTn>
                              </p:par>
                              <p:par>
                                <p:cTn id="489" presetID="2" presetClass="exit" presetSubtype="1" fill="hold" nodeType="withEffect">
                                  <p:stCondLst>
                                    <p:cond delay="0"/>
                                  </p:stCondLst>
                                  <p:childTnLst>
                                    <p:anim calcmode="lin" valueType="num">
                                      <p:cBhvr additive="base">
                                        <p:cTn id="490" dur="3000"/>
                                        <p:tgtEl>
                                          <p:spTgt spid="35"/>
                                        </p:tgtEl>
                                        <p:attrNameLst>
                                          <p:attrName>ppt_x</p:attrName>
                                        </p:attrNameLst>
                                      </p:cBhvr>
                                      <p:tavLst>
                                        <p:tav tm="0">
                                          <p:val>
                                            <p:strVal val="ppt_x"/>
                                          </p:val>
                                        </p:tav>
                                        <p:tav tm="100000">
                                          <p:val>
                                            <p:strVal val="ppt_x"/>
                                          </p:val>
                                        </p:tav>
                                      </p:tavLst>
                                    </p:anim>
                                    <p:anim calcmode="lin" valueType="num">
                                      <p:cBhvr additive="base">
                                        <p:cTn id="491" dur="3000"/>
                                        <p:tgtEl>
                                          <p:spTgt spid="35"/>
                                        </p:tgtEl>
                                        <p:attrNameLst>
                                          <p:attrName>ppt_y</p:attrName>
                                        </p:attrNameLst>
                                      </p:cBhvr>
                                      <p:tavLst>
                                        <p:tav tm="0">
                                          <p:val>
                                            <p:strVal val="ppt_y"/>
                                          </p:val>
                                        </p:tav>
                                        <p:tav tm="100000">
                                          <p:val>
                                            <p:strVal val="0-ppt_h/2"/>
                                          </p:val>
                                        </p:tav>
                                      </p:tavLst>
                                    </p:anim>
                                    <p:set>
                                      <p:cBhvr>
                                        <p:cTn id="492" dur="1" fill="hold">
                                          <p:stCondLst>
                                            <p:cond delay="2999"/>
                                          </p:stCondLst>
                                        </p:cTn>
                                        <p:tgtEl>
                                          <p:spTgt spid="35"/>
                                        </p:tgtEl>
                                        <p:attrNameLst>
                                          <p:attrName>style.visibility</p:attrName>
                                        </p:attrNameLst>
                                      </p:cBhvr>
                                      <p:to>
                                        <p:strVal val="hidden"/>
                                      </p:to>
                                    </p:set>
                                  </p:childTnLst>
                                </p:cTn>
                              </p:par>
                              <p:par>
                                <p:cTn id="493" presetID="2" presetClass="exit" presetSubtype="1" fill="hold" nodeType="withEffect">
                                  <p:stCondLst>
                                    <p:cond delay="0"/>
                                  </p:stCondLst>
                                  <p:childTnLst>
                                    <p:anim calcmode="lin" valueType="num">
                                      <p:cBhvr additive="base">
                                        <p:cTn id="494" dur="3000"/>
                                        <p:tgtEl>
                                          <p:spTgt spid="83"/>
                                        </p:tgtEl>
                                        <p:attrNameLst>
                                          <p:attrName>ppt_x</p:attrName>
                                        </p:attrNameLst>
                                      </p:cBhvr>
                                      <p:tavLst>
                                        <p:tav tm="0">
                                          <p:val>
                                            <p:strVal val="ppt_x"/>
                                          </p:val>
                                        </p:tav>
                                        <p:tav tm="100000">
                                          <p:val>
                                            <p:strVal val="ppt_x"/>
                                          </p:val>
                                        </p:tav>
                                      </p:tavLst>
                                    </p:anim>
                                    <p:anim calcmode="lin" valueType="num">
                                      <p:cBhvr additive="base">
                                        <p:cTn id="495" dur="3000"/>
                                        <p:tgtEl>
                                          <p:spTgt spid="83"/>
                                        </p:tgtEl>
                                        <p:attrNameLst>
                                          <p:attrName>ppt_y</p:attrName>
                                        </p:attrNameLst>
                                      </p:cBhvr>
                                      <p:tavLst>
                                        <p:tav tm="0">
                                          <p:val>
                                            <p:strVal val="ppt_y"/>
                                          </p:val>
                                        </p:tav>
                                        <p:tav tm="100000">
                                          <p:val>
                                            <p:strVal val="0-ppt_h/2"/>
                                          </p:val>
                                        </p:tav>
                                      </p:tavLst>
                                    </p:anim>
                                    <p:set>
                                      <p:cBhvr>
                                        <p:cTn id="496" dur="1" fill="hold">
                                          <p:stCondLst>
                                            <p:cond delay="2999"/>
                                          </p:stCondLst>
                                        </p:cTn>
                                        <p:tgtEl>
                                          <p:spTgt spid="83"/>
                                        </p:tgtEl>
                                        <p:attrNameLst>
                                          <p:attrName>style.visibility</p:attrName>
                                        </p:attrNameLst>
                                      </p:cBhvr>
                                      <p:to>
                                        <p:strVal val="hidden"/>
                                      </p:to>
                                    </p:set>
                                  </p:childTnLst>
                                </p:cTn>
                              </p:par>
                              <p:par>
                                <p:cTn id="497" presetID="2" presetClass="exit" presetSubtype="1" fill="hold" nodeType="withEffect">
                                  <p:stCondLst>
                                    <p:cond delay="0"/>
                                  </p:stCondLst>
                                  <p:childTnLst>
                                    <p:anim calcmode="lin" valueType="num">
                                      <p:cBhvr additive="base">
                                        <p:cTn id="498" dur="3000"/>
                                        <p:tgtEl>
                                          <p:spTgt spid="91"/>
                                        </p:tgtEl>
                                        <p:attrNameLst>
                                          <p:attrName>ppt_x</p:attrName>
                                        </p:attrNameLst>
                                      </p:cBhvr>
                                      <p:tavLst>
                                        <p:tav tm="0">
                                          <p:val>
                                            <p:strVal val="ppt_x"/>
                                          </p:val>
                                        </p:tav>
                                        <p:tav tm="100000">
                                          <p:val>
                                            <p:strVal val="ppt_x"/>
                                          </p:val>
                                        </p:tav>
                                      </p:tavLst>
                                    </p:anim>
                                    <p:anim calcmode="lin" valueType="num">
                                      <p:cBhvr additive="base">
                                        <p:cTn id="499" dur="3000"/>
                                        <p:tgtEl>
                                          <p:spTgt spid="91"/>
                                        </p:tgtEl>
                                        <p:attrNameLst>
                                          <p:attrName>ppt_y</p:attrName>
                                        </p:attrNameLst>
                                      </p:cBhvr>
                                      <p:tavLst>
                                        <p:tav tm="0">
                                          <p:val>
                                            <p:strVal val="ppt_y"/>
                                          </p:val>
                                        </p:tav>
                                        <p:tav tm="100000">
                                          <p:val>
                                            <p:strVal val="0-ppt_h/2"/>
                                          </p:val>
                                        </p:tav>
                                      </p:tavLst>
                                    </p:anim>
                                    <p:set>
                                      <p:cBhvr>
                                        <p:cTn id="500" dur="1" fill="hold">
                                          <p:stCondLst>
                                            <p:cond delay="2999"/>
                                          </p:stCondLst>
                                        </p:cTn>
                                        <p:tgtEl>
                                          <p:spTgt spid="91"/>
                                        </p:tgtEl>
                                        <p:attrNameLst>
                                          <p:attrName>style.visibility</p:attrName>
                                        </p:attrNameLst>
                                      </p:cBhvr>
                                      <p:to>
                                        <p:strVal val="hidden"/>
                                      </p:to>
                                    </p:set>
                                  </p:childTnLst>
                                </p:cTn>
                              </p:par>
                              <p:par>
                                <p:cTn id="501" presetID="2" presetClass="exit" presetSubtype="1" fill="hold" nodeType="withEffect">
                                  <p:stCondLst>
                                    <p:cond delay="0"/>
                                  </p:stCondLst>
                                  <p:childTnLst>
                                    <p:anim calcmode="lin" valueType="num">
                                      <p:cBhvr additive="base">
                                        <p:cTn id="502" dur="3000"/>
                                        <p:tgtEl>
                                          <p:spTgt spid="99"/>
                                        </p:tgtEl>
                                        <p:attrNameLst>
                                          <p:attrName>ppt_x</p:attrName>
                                        </p:attrNameLst>
                                      </p:cBhvr>
                                      <p:tavLst>
                                        <p:tav tm="0">
                                          <p:val>
                                            <p:strVal val="ppt_x"/>
                                          </p:val>
                                        </p:tav>
                                        <p:tav tm="100000">
                                          <p:val>
                                            <p:strVal val="ppt_x"/>
                                          </p:val>
                                        </p:tav>
                                      </p:tavLst>
                                    </p:anim>
                                    <p:anim calcmode="lin" valueType="num">
                                      <p:cBhvr additive="base">
                                        <p:cTn id="503" dur="3000"/>
                                        <p:tgtEl>
                                          <p:spTgt spid="99"/>
                                        </p:tgtEl>
                                        <p:attrNameLst>
                                          <p:attrName>ppt_y</p:attrName>
                                        </p:attrNameLst>
                                      </p:cBhvr>
                                      <p:tavLst>
                                        <p:tav tm="0">
                                          <p:val>
                                            <p:strVal val="ppt_y"/>
                                          </p:val>
                                        </p:tav>
                                        <p:tav tm="100000">
                                          <p:val>
                                            <p:strVal val="0-ppt_h/2"/>
                                          </p:val>
                                        </p:tav>
                                      </p:tavLst>
                                    </p:anim>
                                    <p:set>
                                      <p:cBhvr>
                                        <p:cTn id="504" dur="1" fill="hold">
                                          <p:stCondLst>
                                            <p:cond delay="2999"/>
                                          </p:stCondLst>
                                        </p:cTn>
                                        <p:tgtEl>
                                          <p:spTgt spid="99"/>
                                        </p:tgtEl>
                                        <p:attrNameLst>
                                          <p:attrName>style.visibility</p:attrName>
                                        </p:attrNameLst>
                                      </p:cBhvr>
                                      <p:to>
                                        <p:strVal val="hidden"/>
                                      </p:to>
                                    </p:set>
                                  </p:childTnLst>
                                </p:cTn>
                              </p:par>
                              <p:par>
                                <p:cTn id="505" presetID="2" presetClass="exit" presetSubtype="1" fill="hold" nodeType="withEffect">
                                  <p:stCondLst>
                                    <p:cond delay="0"/>
                                  </p:stCondLst>
                                  <p:childTnLst>
                                    <p:anim calcmode="lin" valueType="num">
                                      <p:cBhvr additive="base">
                                        <p:cTn id="506" dur="3000"/>
                                        <p:tgtEl>
                                          <p:spTgt spid="107"/>
                                        </p:tgtEl>
                                        <p:attrNameLst>
                                          <p:attrName>ppt_x</p:attrName>
                                        </p:attrNameLst>
                                      </p:cBhvr>
                                      <p:tavLst>
                                        <p:tav tm="0">
                                          <p:val>
                                            <p:strVal val="ppt_x"/>
                                          </p:val>
                                        </p:tav>
                                        <p:tav tm="100000">
                                          <p:val>
                                            <p:strVal val="ppt_x"/>
                                          </p:val>
                                        </p:tav>
                                      </p:tavLst>
                                    </p:anim>
                                    <p:anim calcmode="lin" valueType="num">
                                      <p:cBhvr additive="base">
                                        <p:cTn id="507" dur="3000"/>
                                        <p:tgtEl>
                                          <p:spTgt spid="107"/>
                                        </p:tgtEl>
                                        <p:attrNameLst>
                                          <p:attrName>ppt_y</p:attrName>
                                        </p:attrNameLst>
                                      </p:cBhvr>
                                      <p:tavLst>
                                        <p:tav tm="0">
                                          <p:val>
                                            <p:strVal val="ppt_y"/>
                                          </p:val>
                                        </p:tav>
                                        <p:tav tm="100000">
                                          <p:val>
                                            <p:strVal val="0-ppt_h/2"/>
                                          </p:val>
                                        </p:tav>
                                      </p:tavLst>
                                    </p:anim>
                                    <p:set>
                                      <p:cBhvr>
                                        <p:cTn id="508" dur="1" fill="hold">
                                          <p:stCondLst>
                                            <p:cond delay="2999"/>
                                          </p:stCondLst>
                                        </p:cTn>
                                        <p:tgtEl>
                                          <p:spTgt spid="107"/>
                                        </p:tgtEl>
                                        <p:attrNameLst>
                                          <p:attrName>style.visibility</p:attrName>
                                        </p:attrNameLst>
                                      </p:cBhvr>
                                      <p:to>
                                        <p:strVal val="hidden"/>
                                      </p:to>
                                    </p:set>
                                  </p:childTnLst>
                                </p:cTn>
                              </p:par>
                              <p:par>
                                <p:cTn id="509" presetID="2" presetClass="exit" presetSubtype="1" fill="hold" nodeType="withEffect">
                                  <p:stCondLst>
                                    <p:cond delay="0"/>
                                  </p:stCondLst>
                                  <p:childTnLst>
                                    <p:anim calcmode="lin" valueType="num">
                                      <p:cBhvr additive="base">
                                        <p:cTn id="510" dur="3000"/>
                                        <p:tgtEl>
                                          <p:spTgt spid="115"/>
                                        </p:tgtEl>
                                        <p:attrNameLst>
                                          <p:attrName>ppt_x</p:attrName>
                                        </p:attrNameLst>
                                      </p:cBhvr>
                                      <p:tavLst>
                                        <p:tav tm="0">
                                          <p:val>
                                            <p:strVal val="ppt_x"/>
                                          </p:val>
                                        </p:tav>
                                        <p:tav tm="100000">
                                          <p:val>
                                            <p:strVal val="ppt_x"/>
                                          </p:val>
                                        </p:tav>
                                      </p:tavLst>
                                    </p:anim>
                                    <p:anim calcmode="lin" valueType="num">
                                      <p:cBhvr additive="base">
                                        <p:cTn id="511" dur="3000"/>
                                        <p:tgtEl>
                                          <p:spTgt spid="115"/>
                                        </p:tgtEl>
                                        <p:attrNameLst>
                                          <p:attrName>ppt_y</p:attrName>
                                        </p:attrNameLst>
                                      </p:cBhvr>
                                      <p:tavLst>
                                        <p:tav tm="0">
                                          <p:val>
                                            <p:strVal val="ppt_y"/>
                                          </p:val>
                                        </p:tav>
                                        <p:tav tm="100000">
                                          <p:val>
                                            <p:strVal val="0-ppt_h/2"/>
                                          </p:val>
                                        </p:tav>
                                      </p:tavLst>
                                    </p:anim>
                                    <p:set>
                                      <p:cBhvr>
                                        <p:cTn id="512" dur="1" fill="hold">
                                          <p:stCondLst>
                                            <p:cond delay="2999"/>
                                          </p:stCondLst>
                                        </p:cTn>
                                        <p:tgtEl>
                                          <p:spTgt spid="115"/>
                                        </p:tgtEl>
                                        <p:attrNameLst>
                                          <p:attrName>style.visibility</p:attrName>
                                        </p:attrNameLst>
                                      </p:cBhvr>
                                      <p:to>
                                        <p:strVal val="hidden"/>
                                      </p:to>
                                    </p:set>
                                  </p:childTnLst>
                                </p:cTn>
                              </p:par>
                              <p:par>
                                <p:cTn id="513" presetID="2" presetClass="exit" presetSubtype="1" fill="hold" nodeType="withEffect">
                                  <p:stCondLst>
                                    <p:cond delay="0"/>
                                  </p:stCondLst>
                                  <p:childTnLst>
                                    <p:anim calcmode="lin" valueType="num">
                                      <p:cBhvr additive="base">
                                        <p:cTn id="514" dur="3000"/>
                                        <p:tgtEl>
                                          <p:spTgt spid="123"/>
                                        </p:tgtEl>
                                        <p:attrNameLst>
                                          <p:attrName>ppt_x</p:attrName>
                                        </p:attrNameLst>
                                      </p:cBhvr>
                                      <p:tavLst>
                                        <p:tav tm="0">
                                          <p:val>
                                            <p:strVal val="ppt_x"/>
                                          </p:val>
                                        </p:tav>
                                        <p:tav tm="100000">
                                          <p:val>
                                            <p:strVal val="ppt_x"/>
                                          </p:val>
                                        </p:tav>
                                      </p:tavLst>
                                    </p:anim>
                                    <p:anim calcmode="lin" valueType="num">
                                      <p:cBhvr additive="base">
                                        <p:cTn id="515" dur="3000"/>
                                        <p:tgtEl>
                                          <p:spTgt spid="123"/>
                                        </p:tgtEl>
                                        <p:attrNameLst>
                                          <p:attrName>ppt_y</p:attrName>
                                        </p:attrNameLst>
                                      </p:cBhvr>
                                      <p:tavLst>
                                        <p:tav tm="0">
                                          <p:val>
                                            <p:strVal val="ppt_y"/>
                                          </p:val>
                                        </p:tav>
                                        <p:tav tm="100000">
                                          <p:val>
                                            <p:strVal val="0-ppt_h/2"/>
                                          </p:val>
                                        </p:tav>
                                      </p:tavLst>
                                    </p:anim>
                                    <p:set>
                                      <p:cBhvr>
                                        <p:cTn id="516" dur="1" fill="hold">
                                          <p:stCondLst>
                                            <p:cond delay="2999"/>
                                          </p:stCondLst>
                                        </p:cTn>
                                        <p:tgtEl>
                                          <p:spTgt spid="123"/>
                                        </p:tgtEl>
                                        <p:attrNameLst>
                                          <p:attrName>style.visibility</p:attrName>
                                        </p:attrNameLst>
                                      </p:cBhvr>
                                      <p:to>
                                        <p:strVal val="hidden"/>
                                      </p:to>
                                    </p:set>
                                  </p:childTnLst>
                                </p:cTn>
                              </p:par>
                              <p:par>
                                <p:cTn id="517" presetID="2" presetClass="exit" presetSubtype="1" fill="hold" nodeType="withEffect">
                                  <p:stCondLst>
                                    <p:cond delay="0"/>
                                  </p:stCondLst>
                                  <p:childTnLst>
                                    <p:anim calcmode="lin" valueType="num">
                                      <p:cBhvr additive="base">
                                        <p:cTn id="518" dur="3000"/>
                                        <p:tgtEl>
                                          <p:spTgt spid="131"/>
                                        </p:tgtEl>
                                        <p:attrNameLst>
                                          <p:attrName>ppt_x</p:attrName>
                                        </p:attrNameLst>
                                      </p:cBhvr>
                                      <p:tavLst>
                                        <p:tav tm="0">
                                          <p:val>
                                            <p:strVal val="ppt_x"/>
                                          </p:val>
                                        </p:tav>
                                        <p:tav tm="100000">
                                          <p:val>
                                            <p:strVal val="ppt_x"/>
                                          </p:val>
                                        </p:tav>
                                      </p:tavLst>
                                    </p:anim>
                                    <p:anim calcmode="lin" valueType="num">
                                      <p:cBhvr additive="base">
                                        <p:cTn id="519" dur="3000"/>
                                        <p:tgtEl>
                                          <p:spTgt spid="131"/>
                                        </p:tgtEl>
                                        <p:attrNameLst>
                                          <p:attrName>ppt_y</p:attrName>
                                        </p:attrNameLst>
                                      </p:cBhvr>
                                      <p:tavLst>
                                        <p:tav tm="0">
                                          <p:val>
                                            <p:strVal val="ppt_y"/>
                                          </p:val>
                                        </p:tav>
                                        <p:tav tm="100000">
                                          <p:val>
                                            <p:strVal val="0-ppt_h/2"/>
                                          </p:val>
                                        </p:tav>
                                      </p:tavLst>
                                    </p:anim>
                                    <p:set>
                                      <p:cBhvr>
                                        <p:cTn id="520" dur="1" fill="hold">
                                          <p:stCondLst>
                                            <p:cond delay="2999"/>
                                          </p:stCondLst>
                                        </p:cTn>
                                        <p:tgtEl>
                                          <p:spTgt spid="131"/>
                                        </p:tgtEl>
                                        <p:attrNameLst>
                                          <p:attrName>style.visibility</p:attrName>
                                        </p:attrNameLst>
                                      </p:cBhvr>
                                      <p:to>
                                        <p:strVal val="hidden"/>
                                      </p:to>
                                    </p:set>
                                  </p:childTnLst>
                                </p:cTn>
                              </p:par>
                              <p:par>
                                <p:cTn id="521" presetID="2" presetClass="exit" presetSubtype="4" fill="hold" nodeType="withEffect">
                                  <p:stCondLst>
                                    <p:cond delay="0"/>
                                  </p:stCondLst>
                                  <p:childTnLst>
                                    <p:anim calcmode="lin" valueType="num">
                                      <p:cBhvr additive="base">
                                        <p:cTn id="522" dur="3000"/>
                                        <p:tgtEl>
                                          <p:spTgt spid="75"/>
                                        </p:tgtEl>
                                        <p:attrNameLst>
                                          <p:attrName>ppt_x</p:attrName>
                                        </p:attrNameLst>
                                      </p:cBhvr>
                                      <p:tavLst>
                                        <p:tav tm="0">
                                          <p:val>
                                            <p:strVal val="ppt_x"/>
                                          </p:val>
                                        </p:tav>
                                        <p:tav tm="100000">
                                          <p:val>
                                            <p:strVal val="ppt_x"/>
                                          </p:val>
                                        </p:tav>
                                      </p:tavLst>
                                    </p:anim>
                                    <p:anim calcmode="lin" valueType="num">
                                      <p:cBhvr additive="base">
                                        <p:cTn id="523" dur="3000"/>
                                        <p:tgtEl>
                                          <p:spTgt spid="75"/>
                                        </p:tgtEl>
                                        <p:attrNameLst>
                                          <p:attrName>ppt_y</p:attrName>
                                        </p:attrNameLst>
                                      </p:cBhvr>
                                      <p:tavLst>
                                        <p:tav tm="0">
                                          <p:val>
                                            <p:strVal val="ppt_y"/>
                                          </p:val>
                                        </p:tav>
                                        <p:tav tm="100000">
                                          <p:val>
                                            <p:strVal val="1+ppt_h/2"/>
                                          </p:val>
                                        </p:tav>
                                      </p:tavLst>
                                    </p:anim>
                                    <p:set>
                                      <p:cBhvr>
                                        <p:cTn id="524" dur="1" fill="hold">
                                          <p:stCondLst>
                                            <p:cond delay="2999"/>
                                          </p:stCondLst>
                                        </p:cTn>
                                        <p:tgtEl>
                                          <p:spTgt spid="75"/>
                                        </p:tgtEl>
                                        <p:attrNameLst>
                                          <p:attrName>style.visibility</p:attrName>
                                        </p:attrNameLst>
                                      </p:cBhvr>
                                      <p:to>
                                        <p:strVal val="hidden"/>
                                      </p:to>
                                    </p:set>
                                  </p:childTnLst>
                                </p:cTn>
                              </p:par>
                              <p:par>
                                <p:cTn id="525" presetID="2" presetClass="exit" presetSubtype="4" fill="hold" nodeType="withEffect">
                                  <p:stCondLst>
                                    <p:cond delay="0"/>
                                  </p:stCondLst>
                                  <p:childTnLst>
                                    <p:anim calcmode="lin" valueType="num">
                                      <p:cBhvr additive="base">
                                        <p:cTn id="526" dur="3000"/>
                                        <p:tgtEl>
                                          <p:spTgt spid="88"/>
                                        </p:tgtEl>
                                        <p:attrNameLst>
                                          <p:attrName>ppt_x</p:attrName>
                                        </p:attrNameLst>
                                      </p:cBhvr>
                                      <p:tavLst>
                                        <p:tav tm="0">
                                          <p:val>
                                            <p:strVal val="ppt_x"/>
                                          </p:val>
                                        </p:tav>
                                        <p:tav tm="100000">
                                          <p:val>
                                            <p:strVal val="ppt_x"/>
                                          </p:val>
                                        </p:tav>
                                      </p:tavLst>
                                    </p:anim>
                                    <p:anim calcmode="lin" valueType="num">
                                      <p:cBhvr additive="base">
                                        <p:cTn id="527" dur="3000"/>
                                        <p:tgtEl>
                                          <p:spTgt spid="88"/>
                                        </p:tgtEl>
                                        <p:attrNameLst>
                                          <p:attrName>ppt_y</p:attrName>
                                        </p:attrNameLst>
                                      </p:cBhvr>
                                      <p:tavLst>
                                        <p:tav tm="0">
                                          <p:val>
                                            <p:strVal val="ppt_y"/>
                                          </p:val>
                                        </p:tav>
                                        <p:tav tm="100000">
                                          <p:val>
                                            <p:strVal val="1+ppt_h/2"/>
                                          </p:val>
                                        </p:tav>
                                      </p:tavLst>
                                    </p:anim>
                                    <p:set>
                                      <p:cBhvr>
                                        <p:cTn id="528" dur="1" fill="hold">
                                          <p:stCondLst>
                                            <p:cond delay="2999"/>
                                          </p:stCondLst>
                                        </p:cTn>
                                        <p:tgtEl>
                                          <p:spTgt spid="88"/>
                                        </p:tgtEl>
                                        <p:attrNameLst>
                                          <p:attrName>style.visibility</p:attrName>
                                        </p:attrNameLst>
                                      </p:cBhvr>
                                      <p:to>
                                        <p:strVal val="hidden"/>
                                      </p:to>
                                    </p:set>
                                  </p:childTnLst>
                                </p:cTn>
                              </p:par>
                              <p:par>
                                <p:cTn id="529" presetID="2" presetClass="exit" presetSubtype="4" fill="hold" nodeType="withEffect">
                                  <p:stCondLst>
                                    <p:cond delay="0"/>
                                  </p:stCondLst>
                                  <p:childTnLst>
                                    <p:anim calcmode="lin" valueType="num">
                                      <p:cBhvr additive="base">
                                        <p:cTn id="530" dur="3000"/>
                                        <p:tgtEl>
                                          <p:spTgt spid="96"/>
                                        </p:tgtEl>
                                        <p:attrNameLst>
                                          <p:attrName>ppt_x</p:attrName>
                                        </p:attrNameLst>
                                      </p:cBhvr>
                                      <p:tavLst>
                                        <p:tav tm="0">
                                          <p:val>
                                            <p:strVal val="ppt_x"/>
                                          </p:val>
                                        </p:tav>
                                        <p:tav tm="100000">
                                          <p:val>
                                            <p:strVal val="ppt_x"/>
                                          </p:val>
                                        </p:tav>
                                      </p:tavLst>
                                    </p:anim>
                                    <p:anim calcmode="lin" valueType="num">
                                      <p:cBhvr additive="base">
                                        <p:cTn id="531" dur="3000"/>
                                        <p:tgtEl>
                                          <p:spTgt spid="96"/>
                                        </p:tgtEl>
                                        <p:attrNameLst>
                                          <p:attrName>ppt_y</p:attrName>
                                        </p:attrNameLst>
                                      </p:cBhvr>
                                      <p:tavLst>
                                        <p:tav tm="0">
                                          <p:val>
                                            <p:strVal val="ppt_y"/>
                                          </p:val>
                                        </p:tav>
                                        <p:tav tm="100000">
                                          <p:val>
                                            <p:strVal val="1+ppt_h/2"/>
                                          </p:val>
                                        </p:tav>
                                      </p:tavLst>
                                    </p:anim>
                                    <p:set>
                                      <p:cBhvr>
                                        <p:cTn id="532" dur="1" fill="hold">
                                          <p:stCondLst>
                                            <p:cond delay="2999"/>
                                          </p:stCondLst>
                                        </p:cTn>
                                        <p:tgtEl>
                                          <p:spTgt spid="96"/>
                                        </p:tgtEl>
                                        <p:attrNameLst>
                                          <p:attrName>style.visibility</p:attrName>
                                        </p:attrNameLst>
                                      </p:cBhvr>
                                      <p:to>
                                        <p:strVal val="hidden"/>
                                      </p:to>
                                    </p:set>
                                  </p:childTnLst>
                                </p:cTn>
                              </p:par>
                              <p:par>
                                <p:cTn id="533" presetID="2" presetClass="exit" presetSubtype="4" fill="hold" nodeType="withEffect">
                                  <p:stCondLst>
                                    <p:cond delay="0"/>
                                  </p:stCondLst>
                                  <p:childTnLst>
                                    <p:anim calcmode="lin" valueType="num">
                                      <p:cBhvr additive="base">
                                        <p:cTn id="534" dur="3000"/>
                                        <p:tgtEl>
                                          <p:spTgt spid="104"/>
                                        </p:tgtEl>
                                        <p:attrNameLst>
                                          <p:attrName>ppt_x</p:attrName>
                                        </p:attrNameLst>
                                      </p:cBhvr>
                                      <p:tavLst>
                                        <p:tav tm="0">
                                          <p:val>
                                            <p:strVal val="ppt_x"/>
                                          </p:val>
                                        </p:tav>
                                        <p:tav tm="100000">
                                          <p:val>
                                            <p:strVal val="ppt_x"/>
                                          </p:val>
                                        </p:tav>
                                      </p:tavLst>
                                    </p:anim>
                                    <p:anim calcmode="lin" valueType="num">
                                      <p:cBhvr additive="base">
                                        <p:cTn id="535" dur="3000"/>
                                        <p:tgtEl>
                                          <p:spTgt spid="104"/>
                                        </p:tgtEl>
                                        <p:attrNameLst>
                                          <p:attrName>ppt_y</p:attrName>
                                        </p:attrNameLst>
                                      </p:cBhvr>
                                      <p:tavLst>
                                        <p:tav tm="0">
                                          <p:val>
                                            <p:strVal val="ppt_y"/>
                                          </p:val>
                                        </p:tav>
                                        <p:tav tm="100000">
                                          <p:val>
                                            <p:strVal val="1+ppt_h/2"/>
                                          </p:val>
                                        </p:tav>
                                      </p:tavLst>
                                    </p:anim>
                                    <p:set>
                                      <p:cBhvr>
                                        <p:cTn id="536" dur="1" fill="hold">
                                          <p:stCondLst>
                                            <p:cond delay="2999"/>
                                          </p:stCondLst>
                                        </p:cTn>
                                        <p:tgtEl>
                                          <p:spTgt spid="104"/>
                                        </p:tgtEl>
                                        <p:attrNameLst>
                                          <p:attrName>style.visibility</p:attrName>
                                        </p:attrNameLst>
                                      </p:cBhvr>
                                      <p:to>
                                        <p:strVal val="hidden"/>
                                      </p:to>
                                    </p:set>
                                  </p:childTnLst>
                                </p:cTn>
                              </p:par>
                              <p:par>
                                <p:cTn id="537" presetID="2" presetClass="exit" presetSubtype="4" fill="hold" nodeType="withEffect">
                                  <p:stCondLst>
                                    <p:cond delay="0"/>
                                  </p:stCondLst>
                                  <p:childTnLst>
                                    <p:anim calcmode="lin" valueType="num">
                                      <p:cBhvr additive="base">
                                        <p:cTn id="538" dur="3000"/>
                                        <p:tgtEl>
                                          <p:spTgt spid="112"/>
                                        </p:tgtEl>
                                        <p:attrNameLst>
                                          <p:attrName>ppt_x</p:attrName>
                                        </p:attrNameLst>
                                      </p:cBhvr>
                                      <p:tavLst>
                                        <p:tav tm="0">
                                          <p:val>
                                            <p:strVal val="ppt_x"/>
                                          </p:val>
                                        </p:tav>
                                        <p:tav tm="100000">
                                          <p:val>
                                            <p:strVal val="ppt_x"/>
                                          </p:val>
                                        </p:tav>
                                      </p:tavLst>
                                    </p:anim>
                                    <p:anim calcmode="lin" valueType="num">
                                      <p:cBhvr additive="base">
                                        <p:cTn id="539" dur="3000"/>
                                        <p:tgtEl>
                                          <p:spTgt spid="112"/>
                                        </p:tgtEl>
                                        <p:attrNameLst>
                                          <p:attrName>ppt_y</p:attrName>
                                        </p:attrNameLst>
                                      </p:cBhvr>
                                      <p:tavLst>
                                        <p:tav tm="0">
                                          <p:val>
                                            <p:strVal val="ppt_y"/>
                                          </p:val>
                                        </p:tav>
                                        <p:tav tm="100000">
                                          <p:val>
                                            <p:strVal val="1+ppt_h/2"/>
                                          </p:val>
                                        </p:tav>
                                      </p:tavLst>
                                    </p:anim>
                                    <p:set>
                                      <p:cBhvr>
                                        <p:cTn id="540" dur="1" fill="hold">
                                          <p:stCondLst>
                                            <p:cond delay="2999"/>
                                          </p:stCondLst>
                                        </p:cTn>
                                        <p:tgtEl>
                                          <p:spTgt spid="112"/>
                                        </p:tgtEl>
                                        <p:attrNameLst>
                                          <p:attrName>style.visibility</p:attrName>
                                        </p:attrNameLst>
                                      </p:cBhvr>
                                      <p:to>
                                        <p:strVal val="hidden"/>
                                      </p:to>
                                    </p:set>
                                  </p:childTnLst>
                                </p:cTn>
                              </p:par>
                              <p:par>
                                <p:cTn id="541" presetID="2" presetClass="exit" presetSubtype="4" fill="hold" nodeType="withEffect">
                                  <p:stCondLst>
                                    <p:cond delay="0"/>
                                  </p:stCondLst>
                                  <p:childTnLst>
                                    <p:anim calcmode="lin" valueType="num">
                                      <p:cBhvr additive="base">
                                        <p:cTn id="542" dur="3000"/>
                                        <p:tgtEl>
                                          <p:spTgt spid="120"/>
                                        </p:tgtEl>
                                        <p:attrNameLst>
                                          <p:attrName>ppt_x</p:attrName>
                                        </p:attrNameLst>
                                      </p:cBhvr>
                                      <p:tavLst>
                                        <p:tav tm="0">
                                          <p:val>
                                            <p:strVal val="ppt_x"/>
                                          </p:val>
                                        </p:tav>
                                        <p:tav tm="100000">
                                          <p:val>
                                            <p:strVal val="ppt_x"/>
                                          </p:val>
                                        </p:tav>
                                      </p:tavLst>
                                    </p:anim>
                                    <p:anim calcmode="lin" valueType="num">
                                      <p:cBhvr additive="base">
                                        <p:cTn id="543" dur="3000"/>
                                        <p:tgtEl>
                                          <p:spTgt spid="120"/>
                                        </p:tgtEl>
                                        <p:attrNameLst>
                                          <p:attrName>ppt_y</p:attrName>
                                        </p:attrNameLst>
                                      </p:cBhvr>
                                      <p:tavLst>
                                        <p:tav tm="0">
                                          <p:val>
                                            <p:strVal val="ppt_y"/>
                                          </p:val>
                                        </p:tav>
                                        <p:tav tm="100000">
                                          <p:val>
                                            <p:strVal val="1+ppt_h/2"/>
                                          </p:val>
                                        </p:tav>
                                      </p:tavLst>
                                    </p:anim>
                                    <p:set>
                                      <p:cBhvr>
                                        <p:cTn id="544" dur="1" fill="hold">
                                          <p:stCondLst>
                                            <p:cond delay="2999"/>
                                          </p:stCondLst>
                                        </p:cTn>
                                        <p:tgtEl>
                                          <p:spTgt spid="120"/>
                                        </p:tgtEl>
                                        <p:attrNameLst>
                                          <p:attrName>style.visibility</p:attrName>
                                        </p:attrNameLst>
                                      </p:cBhvr>
                                      <p:to>
                                        <p:strVal val="hidden"/>
                                      </p:to>
                                    </p:set>
                                  </p:childTnLst>
                                </p:cTn>
                              </p:par>
                              <p:par>
                                <p:cTn id="545" presetID="2" presetClass="exit" presetSubtype="4" fill="hold" nodeType="withEffect">
                                  <p:stCondLst>
                                    <p:cond delay="0"/>
                                  </p:stCondLst>
                                  <p:childTnLst>
                                    <p:anim calcmode="lin" valueType="num">
                                      <p:cBhvr additive="base">
                                        <p:cTn id="546" dur="3000"/>
                                        <p:tgtEl>
                                          <p:spTgt spid="128"/>
                                        </p:tgtEl>
                                        <p:attrNameLst>
                                          <p:attrName>ppt_x</p:attrName>
                                        </p:attrNameLst>
                                      </p:cBhvr>
                                      <p:tavLst>
                                        <p:tav tm="0">
                                          <p:val>
                                            <p:strVal val="ppt_x"/>
                                          </p:val>
                                        </p:tav>
                                        <p:tav tm="100000">
                                          <p:val>
                                            <p:strVal val="ppt_x"/>
                                          </p:val>
                                        </p:tav>
                                      </p:tavLst>
                                    </p:anim>
                                    <p:anim calcmode="lin" valueType="num">
                                      <p:cBhvr additive="base">
                                        <p:cTn id="547" dur="3000"/>
                                        <p:tgtEl>
                                          <p:spTgt spid="128"/>
                                        </p:tgtEl>
                                        <p:attrNameLst>
                                          <p:attrName>ppt_y</p:attrName>
                                        </p:attrNameLst>
                                      </p:cBhvr>
                                      <p:tavLst>
                                        <p:tav tm="0">
                                          <p:val>
                                            <p:strVal val="ppt_y"/>
                                          </p:val>
                                        </p:tav>
                                        <p:tav tm="100000">
                                          <p:val>
                                            <p:strVal val="1+ppt_h/2"/>
                                          </p:val>
                                        </p:tav>
                                      </p:tavLst>
                                    </p:anim>
                                    <p:set>
                                      <p:cBhvr>
                                        <p:cTn id="548" dur="1" fill="hold">
                                          <p:stCondLst>
                                            <p:cond delay="2999"/>
                                          </p:stCondLst>
                                        </p:cTn>
                                        <p:tgtEl>
                                          <p:spTgt spid="128"/>
                                        </p:tgtEl>
                                        <p:attrNameLst>
                                          <p:attrName>style.visibility</p:attrName>
                                        </p:attrNameLst>
                                      </p:cBhvr>
                                      <p:to>
                                        <p:strVal val="hidden"/>
                                      </p:to>
                                    </p:set>
                                  </p:childTnLst>
                                </p:cTn>
                              </p:par>
                              <p:par>
                                <p:cTn id="549" presetID="2" presetClass="exit" presetSubtype="4" fill="hold" nodeType="withEffect">
                                  <p:stCondLst>
                                    <p:cond delay="0"/>
                                  </p:stCondLst>
                                  <p:childTnLst>
                                    <p:anim calcmode="lin" valueType="num">
                                      <p:cBhvr additive="base">
                                        <p:cTn id="550" dur="3000"/>
                                        <p:tgtEl>
                                          <p:spTgt spid="136"/>
                                        </p:tgtEl>
                                        <p:attrNameLst>
                                          <p:attrName>ppt_x</p:attrName>
                                        </p:attrNameLst>
                                      </p:cBhvr>
                                      <p:tavLst>
                                        <p:tav tm="0">
                                          <p:val>
                                            <p:strVal val="ppt_x"/>
                                          </p:val>
                                        </p:tav>
                                        <p:tav tm="100000">
                                          <p:val>
                                            <p:strVal val="ppt_x"/>
                                          </p:val>
                                        </p:tav>
                                      </p:tavLst>
                                    </p:anim>
                                    <p:anim calcmode="lin" valueType="num">
                                      <p:cBhvr additive="base">
                                        <p:cTn id="551" dur="3000"/>
                                        <p:tgtEl>
                                          <p:spTgt spid="136"/>
                                        </p:tgtEl>
                                        <p:attrNameLst>
                                          <p:attrName>ppt_y</p:attrName>
                                        </p:attrNameLst>
                                      </p:cBhvr>
                                      <p:tavLst>
                                        <p:tav tm="0">
                                          <p:val>
                                            <p:strVal val="ppt_y"/>
                                          </p:val>
                                        </p:tav>
                                        <p:tav tm="100000">
                                          <p:val>
                                            <p:strVal val="1+ppt_h/2"/>
                                          </p:val>
                                        </p:tav>
                                      </p:tavLst>
                                    </p:anim>
                                    <p:set>
                                      <p:cBhvr>
                                        <p:cTn id="552" dur="1" fill="hold">
                                          <p:stCondLst>
                                            <p:cond delay="2999"/>
                                          </p:stCondLst>
                                        </p:cTn>
                                        <p:tgtEl>
                                          <p:spTgt spid="136"/>
                                        </p:tgtEl>
                                        <p:attrNameLst>
                                          <p:attrName>style.visibility</p:attrName>
                                        </p:attrNameLst>
                                      </p:cBhvr>
                                      <p:to>
                                        <p:strVal val="hidden"/>
                                      </p:to>
                                    </p:set>
                                  </p:childTnLst>
                                </p:cTn>
                              </p:par>
                              <p:par>
                                <p:cTn id="553" presetID="2" presetClass="exit" presetSubtype="1" fill="hold" nodeType="withEffect">
                                  <p:stCondLst>
                                    <p:cond delay="0"/>
                                  </p:stCondLst>
                                  <p:childTnLst>
                                    <p:anim calcmode="lin" valueType="num">
                                      <p:cBhvr additive="base">
                                        <p:cTn id="554" dur="3000"/>
                                        <p:tgtEl>
                                          <p:spTgt spid="65"/>
                                        </p:tgtEl>
                                        <p:attrNameLst>
                                          <p:attrName>ppt_x</p:attrName>
                                        </p:attrNameLst>
                                      </p:cBhvr>
                                      <p:tavLst>
                                        <p:tav tm="0">
                                          <p:val>
                                            <p:strVal val="ppt_x"/>
                                          </p:val>
                                        </p:tav>
                                        <p:tav tm="100000">
                                          <p:val>
                                            <p:strVal val="ppt_x"/>
                                          </p:val>
                                        </p:tav>
                                      </p:tavLst>
                                    </p:anim>
                                    <p:anim calcmode="lin" valueType="num">
                                      <p:cBhvr additive="base">
                                        <p:cTn id="555" dur="3000"/>
                                        <p:tgtEl>
                                          <p:spTgt spid="65"/>
                                        </p:tgtEl>
                                        <p:attrNameLst>
                                          <p:attrName>ppt_y</p:attrName>
                                        </p:attrNameLst>
                                      </p:cBhvr>
                                      <p:tavLst>
                                        <p:tav tm="0">
                                          <p:val>
                                            <p:strVal val="ppt_y"/>
                                          </p:val>
                                        </p:tav>
                                        <p:tav tm="100000">
                                          <p:val>
                                            <p:strVal val="0-ppt_h/2"/>
                                          </p:val>
                                        </p:tav>
                                      </p:tavLst>
                                    </p:anim>
                                    <p:set>
                                      <p:cBhvr>
                                        <p:cTn id="556" dur="1" fill="hold">
                                          <p:stCondLst>
                                            <p:cond delay="2999"/>
                                          </p:stCondLst>
                                        </p:cTn>
                                        <p:tgtEl>
                                          <p:spTgt spid="65"/>
                                        </p:tgtEl>
                                        <p:attrNameLst>
                                          <p:attrName>style.visibility</p:attrName>
                                        </p:attrNameLst>
                                      </p:cBhvr>
                                      <p:to>
                                        <p:strVal val="hidden"/>
                                      </p:to>
                                    </p:set>
                                  </p:childTnLst>
                                </p:cTn>
                              </p:par>
                              <p:par>
                                <p:cTn id="557" presetID="2" presetClass="exit" presetSubtype="1" fill="hold" nodeType="withEffect">
                                  <p:stCondLst>
                                    <p:cond delay="0"/>
                                  </p:stCondLst>
                                  <p:childTnLst>
                                    <p:anim calcmode="lin" valueType="num">
                                      <p:cBhvr additive="base">
                                        <p:cTn id="558" dur="3000"/>
                                        <p:tgtEl>
                                          <p:spTgt spid="85"/>
                                        </p:tgtEl>
                                        <p:attrNameLst>
                                          <p:attrName>ppt_x</p:attrName>
                                        </p:attrNameLst>
                                      </p:cBhvr>
                                      <p:tavLst>
                                        <p:tav tm="0">
                                          <p:val>
                                            <p:strVal val="ppt_x"/>
                                          </p:val>
                                        </p:tav>
                                        <p:tav tm="100000">
                                          <p:val>
                                            <p:strVal val="ppt_x"/>
                                          </p:val>
                                        </p:tav>
                                      </p:tavLst>
                                    </p:anim>
                                    <p:anim calcmode="lin" valueType="num">
                                      <p:cBhvr additive="base">
                                        <p:cTn id="559" dur="3000"/>
                                        <p:tgtEl>
                                          <p:spTgt spid="85"/>
                                        </p:tgtEl>
                                        <p:attrNameLst>
                                          <p:attrName>ppt_y</p:attrName>
                                        </p:attrNameLst>
                                      </p:cBhvr>
                                      <p:tavLst>
                                        <p:tav tm="0">
                                          <p:val>
                                            <p:strVal val="ppt_y"/>
                                          </p:val>
                                        </p:tav>
                                        <p:tav tm="100000">
                                          <p:val>
                                            <p:strVal val="0-ppt_h/2"/>
                                          </p:val>
                                        </p:tav>
                                      </p:tavLst>
                                    </p:anim>
                                    <p:set>
                                      <p:cBhvr>
                                        <p:cTn id="560" dur="1" fill="hold">
                                          <p:stCondLst>
                                            <p:cond delay="2999"/>
                                          </p:stCondLst>
                                        </p:cTn>
                                        <p:tgtEl>
                                          <p:spTgt spid="85"/>
                                        </p:tgtEl>
                                        <p:attrNameLst>
                                          <p:attrName>style.visibility</p:attrName>
                                        </p:attrNameLst>
                                      </p:cBhvr>
                                      <p:to>
                                        <p:strVal val="hidden"/>
                                      </p:to>
                                    </p:set>
                                  </p:childTnLst>
                                </p:cTn>
                              </p:par>
                              <p:par>
                                <p:cTn id="561" presetID="2" presetClass="exit" presetSubtype="1" fill="hold" nodeType="withEffect">
                                  <p:stCondLst>
                                    <p:cond delay="0"/>
                                  </p:stCondLst>
                                  <p:childTnLst>
                                    <p:anim calcmode="lin" valueType="num">
                                      <p:cBhvr additive="base">
                                        <p:cTn id="562" dur="3000"/>
                                        <p:tgtEl>
                                          <p:spTgt spid="93"/>
                                        </p:tgtEl>
                                        <p:attrNameLst>
                                          <p:attrName>ppt_x</p:attrName>
                                        </p:attrNameLst>
                                      </p:cBhvr>
                                      <p:tavLst>
                                        <p:tav tm="0">
                                          <p:val>
                                            <p:strVal val="ppt_x"/>
                                          </p:val>
                                        </p:tav>
                                        <p:tav tm="100000">
                                          <p:val>
                                            <p:strVal val="ppt_x"/>
                                          </p:val>
                                        </p:tav>
                                      </p:tavLst>
                                    </p:anim>
                                    <p:anim calcmode="lin" valueType="num">
                                      <p:cBhvr additive="base">
                                        <p:cTn id="563" dur="3000"/>
                                        <p:tgtEl>
                                          <p:spTgt spid="93"/>
                                        </p:tgtEl>
                                        <p:attrNameLst>
                                          <p:attrName>ppt_y</p:attrName>
                                        </p:attrNameLst>
                                      </p:cBhvr>
                                      <p:tavLst>
                                        <p:tav tm="0">
                                          <p:val>
                                            <p:strVal val="ppt_y"/>
                                          </p:val>
                                        </p:tav>
                                        <p:tav tm="100000">
                                          <p:val>
                                            <p:strVal val="0-ppt_h/2"/>
                                          </p:val>
                                        </p:tav>
                                      </p:tavLst>
                                    </p:anim>
                                    <p:set>
                                      <p:cBhvr>
                                        <p:cTn id="564" dur="1" fill="hold">
                                          <p:stCondLst>
                                            <p:cond delay="2999"/>
                                          </p:stCondLst>
                                        </p:cTn>
                                        <p:tgtEl>
                                          <p:spTgt spid="93"/>
                                        </p:tgtEl>
                                        <p:attrNameLst>
                                          <p:attrName>style.visibility</p:attrName>
                                        </p:attrNameLst>
                                      </p:cBhvr>
                                      <p:to>
                                        <p:strVal val="hidden"/>
                                      </p:to>
                                    </p:set>
                                  </p:childTnLst>
                                </p:cTn>
                              </p:par>
                              <p:par>
                                <p:cTn id="565" presetID="2" presetClass="exit" presetSubtype="1" fill="hold" nodeType="withEffect">
                                  <p:stCondLst>
                                    <p:cond delay="0"/>
                                  </p:stCondLst>
                                  <p:childTnLst>
                                    <p:anim calcmode="lin" valueType="num">
                                      <p:cBhvr additive="base">
                                        <p:cTn id="566" dur="3000"/>
                                        <p:tgtEl>
                                          <p:spTgt spid="101"/>
                                        </p:tgtEl>
                                        <p:attrNameLst>
                                          <p:attrName>ppt_x</p:attrName>
                                        </p:attrNameLst>
                                      </p:cBhvr>
                                      <p:tavLst>
                                        <p:tav tm="0">
                                          <p:val>
                                            <p:strVal val="ppt_x"/>
                                          </p:val>
                                        </p:tav>
                                        <p:tav tm="100000">
                                          <p:val>
                                            <p:strVal val="ppt_x"/>
                                          </p:val>
                                        </p:tav>
                                      </p:tavLst>
                                    </p:anim>
                                    <p:anim calcmode="lin" valueType="num">
                                      <p:cBhvr additive="base">
                                        <p:cTn id="567" dur="3000"/>
                                        <p:tgtEl>
                                          <p:spTgt spid="101"/>
                                        </p:tgtEl>
                                        <p:attrNameLst>
                                          <p:attrName>ppt_y</p:attrName>
                                        </p:attrNameLst>
                                      </p:cBhvr>
                                      <p:tavLst>
                                        <p:tav tm="0">
                                          <p:val>
                                            <p:strVal val="ppt_y"/>
                                          </p:val>
                                        </p:tav>
                                        <p:tav tm="100000">
                                          <p:val>
                                            <p:strVal val="0-ppt_h/2"/>
                                          </p:val>
                                        </p:tav>
                                      </p:tavLst>
                                    </p:anim>
                                    <p:set>
                                      <p:cBhvr>
                                        <p:cTn id="568" dur="1" fill="hold">
                                          <p:stCondLst>
                                            <p:cond delay="2999"/>
                                          </p:stCondLst>
                                        </p:cTn>
                                        <p:tgtEl>
                                          <p:spTgt spid="101"/>
                                        </p:tgtEl>
                                        <p:attrNameLst>
                                          <p:attrName>style.visibility</p:attrName>
                                        </p:attrNameLst>
                                      </p:cBhvr>
                                      <p:to>
                                        <p:strVal val="hidden"/>
                                      </p:to>
                                    </p:set>
                                  </p:childTnLst>
                                </p:cTn>
                              </p:par>
                              <p:par>
                                <p:cTn id="569" presetID="2" presetClass="exit" presetSubtype="1" fill="hold" nodeType="withEffect">
                                  <p:stCondLst>
                                    <p:cond delay="0"/>
                                  </p:stCondLst>
                                  <p:childTnLst>
                                    <p:anim calcmode="lin" valueType="num">
                                      <p:cBhvr additive="base">
                                        <p:cTn id="570" dur="3000"/>
                                        <p:tgtEl>
                                          <p:spTgt spid="109"/>
                                        </p:tgtEl>
                                        <p:attrNameLst>
                                          <p:attrName>ppt_x</p:attrName>
                                        </p:attrNameLst>
                                      </p:cBhvr>
                                      <p:tavLst>
                                        <p:tav tm="0">
                                          <p:val>
                                            <p:strVal val="ppt_x"/>
                                          </p:val>
                                        </p:tav>
                                        <p:tav tm="100000">
                                          <p:val>
                                            <p:strVal val="ppt_x"/>
                                          </p:val>
                                        </p:tav>
                                      </p:tavLst>
                                    </p:anim>
                                    <p:anim calcmode="lin" valueType="num">
                                      <p:cBhvr additive="base">
                                        <p:cTn id="571" dur="3000"/>
                                        <p:tgtEl>
                                          <p:spTgt spid="109"/>
                                        </p:tgtEl>
                                        <p:attrNameLst>
                                          <p:attrName>ppt_y</p:attrName>
                                        </p:attrNameLst>
                                      </p:cBhvr>
                                      <p:tavLst>
                                        <p:tav tm="0">
                                          <p:val>
                                            <p:strVal val="ppt_y"/>
                                          </p:val>
                                        </p:tav>
                                        <p:tav tm="100000">
                                          <p:val>
                                            <p:strVal val="0-ppt_h/2"/>
                                          </p:val>
                                        </p:tav>
                                      </p:tavLst>
                                    </p:anim>
                                    <p:set>
                                      <p:cBhvr>
                                        <p:cTn id="572" dur="1" fill="hold">
                                          <p:stCondLst>
                                            <p:cond delay="2999"/>
                                          </p:stCondLst>
                                        </p:cTn>
                                        <p:tgtEl>
                                          <p:spTgt spid="109"/>
                                        </p:tgtEl>
                                        <p:attrNameLst>
                                          <p:attrName>style.visibility</p:attrName>
                                        </p:attrNameLst>
                                      </p:cBhvr>
                                      <p:to>
                                        <p:strVal val="hidden"/>
                                      </p:to>
                                    </p:set>
                                  </p:childTnLst>
                                </p:cTn>
                              </p:par>
                              <p:par>
                                <p:cTn id="573" presetID="2" presetClass="exit" presetSubtype="1" fill="hold" nodeType="withEffect">
                                  <p:stCondLst>
                                    <p:cond delay="0"/>
                                  </p:stCondLst>
                                  <p:childTnLst>
                                    <p:anim calcmode="lin" valueType="num">
                                      <p:cBhvr additive="base">
                                        <p:cTn id="574" dur="3000"/>
                                        <p:tgtEl>
                                          <p:spTgt spid="117"/>
                                        </p:tgtEl>
                                        <p:attrNameLst>
                                          <p:attrName>ppt_x</p:attrName>
                                        </p:attrNameLst>
                                      </p:cBhvr>
                                      <p:tavLst>
                                        <p:tav tm="0">
                                          <p:val>
                                            <p:strVal val="ppt_x"/>
                                          </p:val>
                                        </p:tav>
                                        <p:tav tm="100000">
                                          <p:val>
                                            <p:strVal val="ppt_x"/>
                                          </p:val>
                                        </p:tav>
                                      </p:tavLst>
                                    </p:anim>
                                    <p:anim calcmode="lin" valueType="num">
                                      <p:cBhvr additive="base">
                                        <p:cTn id="575" dur="3000"/>
                                        <p:tgtEl>
                                          <p:spTgt spid="117"/>
                                        </p:tgtEl>
                                        <p:attrNameLst>
                                          <p:attrName>ppt_y</p:attrName>
                                        </p:attrNameLst>
                                      </p:cBhvr>
                                      <p:tavLst>
                                        <p:tav tm="0">
                                          <p:val>
                                            <p:strVal val="ppt_y"/>
                                          </p:val>
                                        </p:tav>
                                        <p:tav tm="100000">
                                          <p:val>
                                            <p:strVal val="0-ppt_h/2"/>
                                          </p:val>
                                        </p:tav>
                                      </p:tavLst>
                                    </p:anim>
                                    <p:set>
                                      <p:cBhvr>
                                        <p:cTn id="576" dur="1" fill="hold">
                                          <p:stCondLst>
                                            <p:cond delay="2999"/>
                                          </p:stCondLst>
                                        </p:cTn>
                                        <p:tgtEl>
                                          <p:spTgt spid="117"/>
                                        </p:tgtEl>
                                        <p:attrNameLst>
                                          <p:attrName>style.visibility</p:attrName>
                                        </p:attrNameLst>
                                      </p:cBhvr>
                                      <p:to>
                                        <p:strVal val="hidden"/>
                                      </p:to>
                                    </p:set>
                                  </p:childTnLst>
                                </p:cTn>
                              </p:par>
                              <p:par>
                                <p:cTn id="577" presetID="2" presetClass="exit" presetSubtype="1" fill="hold" nodeType="withEffect">
                                  <p:stCondLst>
                                    <p:cond delay="0"/>
                                  </p:stCondLst>
                                  <p:childTnLst>
                                    <p:anim calcmode="lin" valueType="num">
                                      <p:cBhvr additive="base">
                                        <p:cTn id="578" dur="3000"/>
                                        <p:tgtEl>
                                          <p:spTgt spid="125"/>
                                        </p:tgtEl>
                                        <p:attrNameLst>
                                          <p:attrName>ppt_x</p:attrName>
                                        </p:attrNameLst>
                                      </p:cBhvr>
                                      <p:tavLst>
                                        <p:tav tm="0">
                                          <p:val>
                                            <p:strVal val="ppt_x"/>
                                          </p:val>
                                        </p:tav>
                                        <p:tav tm="100000">
                                          <p:val>
                                            <p:strVal val="ppt_x"/>
                                          </p:val>
                                        </p:tav>
                                      </p:tavLst>
                                    </p:anim>
                                    <p:anim calcmode="lin" valueType="num">
                                      <p:cBhvr additive="base">
                                        <p:cTn id="579" dur="3000"/>
                                        <p:tgtEl>
                                          <p:spTgt spid="125"/>
                                        </p:tgtEl>
                                        <p:attrNameLst>
                                          <p:attrName>ppt_y</p:attrName>
                                        </p:attrNameLst>
                                      </p:cBhvr>
                                      <p:tavLst>
                                        <p:tav tm="0">
                                          <p:val>
                                            <p:strVal val="ppt_y"/>
                                          </p:val>
                                        </p:tav>
                                        <p:tav tm="100000">
                                          <p:val>
                                            <p:strVal val="0-ppt_h/2"/>
                                          </p:val>
                                        </p:tav>
                                      </p:tavLst>
                                    </p:anim>
                                    <p:set>
                                      <p:cBhvr>
                                        <p:cTn id="580" dur="1" fill="hold">
                                          <p:stCondLst>
                                            <p:cond delay="2999"/>
                                          </p:stCondLst>
                                        </p:cTn>
                                        <p:tgtEl>
                                          <p:spTgt spid="125"/>
                                        </p:tgtEl>
                                        <p:attrNameLst>
                                          <p:attrName>style.visibility</p:attrName>
                                        </p:attrNameLst>
                                      </p:cBhvr>
                                      <p:to>
                                        <p:strVal val="hidden"/>
                                      </p:to>
                                    </p:set>
                                  </p:childTnLst>
                                </p:cTn>
                              </p:par>
                              <p:par>
                                <p:cTn id="581" presetID="2" presetClass="exit" presetSubtype="1" fill="hold" nodeType="withEffect">
                                  <p:stCondLst>
                                    <p:cond delay="0"/>
                                  </p:stCondLst>
                                  <p:childTnLst>
                                    <p:anim calcmode="lin" valueType="num">
                                      <p:cBhvr additive="base">
                                        <p:cTn id="582" dur="3000"/>
                                        <p:tgtEl>
                                          <p:spTgt spid="133"/>
                                        </p:tgtEl>
                                        <p:attrNameLst>
                                          <p:attrName>ppt_x</p:attrName>
                                        </p:attrNameLst>
                                      </p:cBhvr>
                                      <p:tavLst>
                                        <p:tav tm="0">
                                          <p:val>
                                            <p:strVal val="ppt_x"/>
                                          </p:val>
                                        </p:tav>
                                        <p:tav tm="100000">
                                          <p:val>
                                            <p:strVal val="ppt_x"/>
                                          </p:val>
                                        </p:tav>
                                      </p:tavLst>
                                    </p:anim>
                                    <p:anim calcmode="lin" valueType="num">
                                      <p:cBhvr additive="base">
                                        <p:cTn id="583" dur="3000"/>
                                        <p:tgtEl>
                                          <p:spTgt spid="133"/>
                                        </p:tgtEl>
                                        <p:attrNameLst>
                                          <p:attrName>ppt_y</p:attrName>
                                        </p:attrNameLst>
                                      </p:cBhvr>
                                      <p:tavLst>
                                        <p:tav tm="0">
                                          <p:val>
                                            <p:strVal val="ppt_y"/>
                                          </p:val>
                                        </p:tav>
                                        <p:tav tm="100000">
                                          <p:val>
                                            <p:strVal val="0-ppt_h/2"/>
                                          </p:val>
                                        </p:tav>
                                      </p:tavLst>
                                    </p:anim>
                                    <p:set>
                                      <p:cBhvr>
                                        <p:cTn id="584" dur="1" fill="hold">
                                          <p:stCondLst>
                                            <p:cond delay="2999"/>
                                          </p:stCondLst>
                                        </p:cTn>
                                        <p:tgtEl>
                                          <p:spTgt spid="133"/>
                                        </p:tgtEl>
                                        <p:attrNameLst>
                                          <p:attrName>style.visibility</p:attrName>
                                        </p:attrNameLst>
                                      </p:cBhvr>
                                      <p:to>
                                        <p:strVal val="hidden"/>
                                      </p:to>
                                    </p:set>
                                  </p:childTnLst>
                                </p:cTn>
                              </p:par>
                              <p:par>
                                <p:cTn id="585" presetID="2" presetClass="exit" presetSubtype="4" fill="hold" nodeType="withEffect">
                                  <p:stCondLst>
                                    <p:cond delay="0"/>
                                  </p:stCondLst>
                                  <p:childTnLst>
                                    <p:anim calcmode="lin" valueType="num">
                                      <p:cBhvr additive="base">
                                        <p:cTn id="586" dur="3000"/>
                                        <p:tgtEl>
                                          <p:spTgt spid="68"/>
                                        </p:tgtEl>
                                        <p:attrNameLst>
                                          <p:attrName>ppt_x</p:attrName>
                                        </p:attrNameLst>
                                      </p:cBhvr>
                                      <p:tavLst>
                                        <p:tav tm="0">
                                          <p:val>
                                            <p:strVal val="ppt_x"/>
                                          </p:val>
                                        </p:tav>
                                        <p:tav tm="100000">
                                          <p:val>
                                            <p:strVal val="ppt_x"/>
                                          </p:val>
                                        </p:tav>
                                      </p:tavLst>
                                    </p:anim>
                                    <p:anim calcmode="lin" valueType="num">
                                      <p:cBhvr additive="base">
                                        <p:cTn id="587" dur="3000"/>
                                        <p:tgtEl>
                                          <p:spTgt spid="68"/>
                                        </p:tgtEl>
                                        <p:attrNameLst>
                                          <p:attrName>ppt_y</p:attrName>
                                        </p:attrNameLst>
                                      </p:cBhvr>
                                      <p:tavLst>
                                        <p:tav tm="0">
                                          <p:val>
                                            <p:strVal val="ppt_y"/>
                                          </p:val>
                                        </p:tav>
                                        <p:tav tm="100000">
                                          <p:val>
                                            <p:strVal val="1+ppt_h/2"/>
                                          </p:val>
                                        </p:tav>
                                      </p:tavLst>
                                    </p:anim>
                                    <p:set>
                                      <p:cBhvr>
                                        <p:cTn id="588" dur="1" fill="hold">
                                          <p:stCondLst>
                                            <p:cond delay="2999"/>
                                          </p:stCondLst>
                                        </p:cTn>
                                        <p:tgtEl>
                                          <p:spTgt spid="68"/>
                                        </p:tgtEl>
                                        <p:attrNameLst>
                                          <p:attrName>style.visibility</p:attrName>
                                        </p:attrNameLst>
                                      </p:cBhvr>
                                      <p:to>
                                        <p:strVal val="hidden"/>
                                      </p:to>
                                    </p:set>
                                  </p:childTnLst>
                                </p:cTn>
                              </p:par>
                              <p:par>
                                <p:cTn id="589" presetID="2" presetClass="exit" presetSubtype="4" fill="hold" nodeType="withEffect">
                                  <p:stCondLst>
                                    <p:cond delay="0"/>
                                  </p:stCondLst>
                                  <p:childTnLst>
                                    <p:anim calcmode="lin" valueType="num">
                                      <p:cBhvr additive="base">
                                        <p:cTn id="590" dur="3000"/>
                                        <p:tgtEl>
                                          <p:spTgt spid="87"/>
                                        </p:tgtEl>
                                        <p:attrNameLst>
                                          <p:attrName>ppt_x</p:attrName>
                                        </p:attrNameLst>
                                      </p:cBhvr>
                                      <p:tavLst>
                                        <p:tav tm="0">
                                          <p:val>
                                            <p:strVal val="ppt_x"/>
                                          </p:val>
                                        </p:tav>
                                        <p:tav tm="100000">
                                          <p:val>
                                            <p:strVal val="ppt_x"/>
                                          </p:val>
                                        </p:tav>
                                      </p:tavLst>
                                    </p:anim>
                                    <p:anim calcmode="lin" valueType="num">
                                      <p:cBhvr additive="base">
                                        <p:cTn id="591" dur="3000"/>
                                        <p:tgtEl>
                                          <p:spTgt spid="87"/>
                                        </p:tgtEl>
                                        <p:attrNameLst>
                                          <p:attrName>ppt_y</p:attrName>
                                        </p:attrNameLst>
                                      </p:cBhvr>
                                      <p:tavLst>
                                        <p:tav tm="0">
                                          <p:val>
                                            <p:strVal val="ppt_y"/>
                                          </p:val>
                                        </p:tav>
                                        <p:tav tm="100000">
                                          <p:val>
                                            <p:strVal val="1+ppt_h/2"/>
                                          </p:val>
                                        </p:tav>
                                      </p:tavLst>
                                    </p:anim>
                                    <p:set>
                                      <p:cBhvr>
                                        <p:cTn id="592" dur="1" fill="hold">
                                          <p:stCondLst>
                                            <p:cond delay="2999"/>
                                          </p:stCondLst>
                                        </p:cTn>
                                        <p:tgtEl>
                                          <p:spTgt spid="87"/>
                                        </p:tgtEl>
                                        <p:attrNameLst>
                                          <p:attrName>style.visibility</p:attrName>
                                        </p:attrNameLst>
                                      </p:cBhvr>
                                      <p:to>
                                        <p:strVal val="hidden"/>
                                      </p:to>
                                    </p:set>
                                  </p:childTnLst>
                                </p:cTn>
                              </p:par>
                              <p:par>
                                <p:cTn id="593" presetID="2" presetClass="exit" presetSubtype="4" fill="hold" nodeType="withEffect">
                                  <p:stCondLst>
                                    <p:cond delay="0"/>
                                  </p:stCondLst>
                                  <p:childTnLst>
                                    <p:anim calcmode="lin" valueType="num">
                                      <p:cBhvr additive="base">
                                        <p:cTn id="594" dur="3000"/>
                                        <p:tgtEl>
                                          <p:spTgt spid="95"/>
                                        </p:tgtEl>
                                        <p:attrNameLst>
                                          <p:attrName>ppt_x</p:attrName>
                                        </p:attrNameLst>
                                      </p:cBhvr>
                                      <p:tavLst>
                                        <p:tav tm="0">
                                          <p:val>
                                            <p:strVal val="ppt_x"/>
                                          </p:val>
                                        </p:tav>
                                        <p:tav tm="100000">
                                          <p:val>
                                            <p:strVal val="ppt_x"/>
                                          </p:val>
                                        </p:tav>
                                      </p:tavLst>
                                    </p:anim>
                                    <p:anim calcmode="lin" valueType="num">
                                      <p:cBhvr additive="base">
                                        <p:cTn id="595" dur="3000"/>
                                        <p:tgtEl>
                                          <p:spTgt spid="95"/>
                                        </p:tgtEl>
                                        <p:attrNameLst>
                                          <p:attrName>ppt_y</p:attrName>
                                        </p:attrNameLst>
                                      </p:cBhvr>
                                      <p:tavLst>
                                        <p:tav tm="0">
                                          <p:val>
                                            <p:strVal val="ppt_y"/>
                                          </p:val>
                                        </p:tav>
                                        <p:tav tm="100000">
                                          <p:val>
                                            <p:strVal val="1+ppt_h/2"/>
                                          </p:val>
                                        </p:tav>
                                      </p:tavLst>
                                    </p:anim>
                                    <p:set>
                                      <p:cBhvr>
                                        <p:cTn id="596" dur="1" fill="hold">
                                          <p:stCondLst>
                                            <p:cond delay="2999"/>
                                          </p:stCondLst>
                                        </p:cTn>
                                        <p:tgtEl>
                                          <p:spTgt spid="95"/>
                                        </p:tgtEl>
                                        <p:attrNameLst>
                                          <p:attrName>style.visibility</p:attrName>
                                        </p:attrNameLst>
                                      </p:cBhvr>
                                      <p:to>
                                        <p:strVal val="hidden"/>
                                      </p:to>
                                    </p:set>
                                  </p:childTnLst>
                                </p:cTn>
                              </p:par>
                              <p:par>
                                <p:cTn id="597" presetID="2" presetClass="exit" presetSubtype="4" fill="hold" nodeType="withEffect">
                                  <p:stCondLst>
                                    <p:cond delay="0"/>
                                  </p:stCondLst>
                                  <p:childTnLst>
                                    <p:anim calcmode="lin" valueType="num">
                                      <p:cBhvr additive="base">
                                        <p:cTn id="598" dur="3000"/>
                                        <p:tgtEl>
                                          <p:spTgt spid="103"/>
                                        </p:tgtEl>
                                        <p:attrNameLst>
                                          <p:attrName>ppt_x</p:attrName>
                                        </p:attrNameLst>
                                      </p:cBhvr>
                                      <p:tavLst>
                                        <p:tav tm="0">
                                          <p:val>
                                            <p:strVal val="ppt_x"/>
                                          </p:val>
                                        </p:tav>
                                        <p:tav tm="100000">
                                          <p:val>
                                            <p:strVal val="ppt_x"/>
                                          </p:val>
                                        </p:tav>
                                      </p:tavLst>
                                    </p:anim>
                                    <p:anim calcmode="lin" valueType="num">
                                      <p:cBhvr additive="base">
                                        <p:cTn id="599" dur="3000"/>
                                        <p:tgtEl>
                                          <p:spTgt spid="103"/>
                                        </p:tgtEl>
                                        <p:attrNameLst>
                                          <p:attrName>ppt_y</p:attrName>
                                        </p:attrNameLst>
                                      </p:cBhvr>
                                      <p:tavLst>
                                        <p:tav tm="0">
                                          <p:val>
                                            <p:strVal val="ppt_y"/>
                                          </p:val>
                                        </p:tav>
                                        <p:tav tm="100000">
                                          <p:val>
                                            <p:strVal val="1+ppt_h/2"/>
                                          </p:val>
                                        </p:tav>
                                      </p:tavLst>
                                    </p:anim>
                                    <p:set>
                                      <p:cBhvr>
                                        <p:cTn id="600" dur="1" fill="hold">
                                          <p:stCondLst>
                                            <p:cond delay="2999"/>
                                          </p:stCondLst>
                                        </p:cTn>
                                        <p:tgtEl>
                                          <p:spTgt spid="103"/>
                                        </p:tgtEl>
                                        <p:attrNameLst>
                                          <p:attrName>style.visibility</p:attrName>
                                        </p:attrNameLst>
                                      </p:cBhvr>
                                      <p:to>
                                        <p:strVal val="hidden"/>
                                      </p:to>
                                    </p:set>
                                  </p:childTnLst>
                                </p:cTn>
                              </p:par>
                              <p:par>
                                <p:cTn id="601" presetID="2" presetClass="exit" presetSubtype="4" fill="hold" nodeType="withEffect">
                                  <p:stCondLst>
                                    <p:cond delay="0"/>
                                  </p:stCondLst>
                                  <p:childTnLst>
                                    <p:anim calcmode="lin" valueType="num">
                                      <p:cBhvr additive="base">
                                        <p:cTn id="602" dur="3000"/>
                                        <p:tgtEl>
                                          <p:spTgt spid="111"/>
                                        </p:tgtEl>
                                        <p:attrNameLst>
                                          <p:attrName>ppt_x</p:attrName>
                                        </p:attrNameLst>
                                      </p:cBhvr>
                                      <p:tavLst>
                                        <p:tav tm="0">
                                          <p:val>
                                            <p:strVal val="ppt_x"/>
                                          </p:val>
                                        </p:tav>
                                        <p:tav tm="100000">
                                          <p:val>
                                            <p:strVal val="ppt_x"/>
                                          </p:val>
                                        </p:tav>
                                      </p:tavLst>
                                    </p:anim>
                                    <p:anim calcmode="lin" valueType="num">
                                      <p:cBhvr additive="base">
                                        <p:cTn id="603" dur="3000"/>
                                        <p:tgtEl>
                                          <p:spTgt spid="111"/>
                                        </p:tgtEl>
                                        <p:attrNameLst>
                                          <p:attrName>ppt_y</p:attrName>
                                        </p:attrNameLst>
                                      </p:cBhvr>
                                      <p:tavLst>
                                        <p:tav tm="0">
                                          <p:val>
                                            <p:strVal val="ppt_y"/>
                                          </p:val>
                                        </p:tav>
                                        <p:tav tm="100000">
                                          <p:val>
                                            <p:strVal val="1+ppt_h/2"/>
                                          </p:val>
                                        </p:tav>
                                      </p:tavLst>
                                    </p:anim>
                                    <p:set>
                                      <p:cBhvr>
                                        <p:cTn id="604" dur="1" fill="hold">
                                          <p:stCondLst>
                                            <p:cond delay="2999"/>
                                          </p:stCondLst>
                                        </p:cTn>
                                        <p:tgtEl>
                                          <p:spTgt spid="111"/>
                                        </p:tgtEl>
                                        <p:attrNameLst>
                                          <p:attrName>style.visibility</p:attrName>
                                        </p:attrNameLst>
                                      </p:cBhvr>
                                      <p:to>
                                        <p:strVal val="hidden"/>
                                      </p:to>
                                    </p:set>
                                  </p:childTnLst>
                                </p:cTn>
                              </p:par>
                              <p:par>
                                <p:cTn id="605" presetID="2" presetClass="exit" presetSubtype="4" fill="hold" nodeType="withEffect">
                                  <p:stCondLst>
                                    <p:cond delay="0"/>
                                  </p:stCondLst>
                                  <p:childTnLst>
                                    <p:anim calcmode="lin" valueType="num">
                                      <p:cBhvr additive="base">
                                        <p:cTn id="606" dur="3000"/>
                                        <p:tgtEl>
                                          <p:spTgt spid="119"/>
                                        </p:tgtEl>
                                        <p:attrNameLst>
                                          <p:attrName>ppt_x</p:attrName>
                                        </p:attrNameLst>
                                      </p:cBhvr>
                                      <p:tavLst>
                                        <p:tav tm="0">
                                          <p:val>
                                            <p:strVal val="ppt_x"/>
                                          </p:val>
                                        </p:tav>
                                        <p:tav tm="100000">
                                          <p:val>
                                            <p:strVal val="ppt_x"/>
                                          </p:val>
                                        </p:tav>
                                      </p:tavLst>
                                    </p:anim>
                                    <p:anim calcmode="lin" valueType="num">
                                      <p:cBhvr additive="base">
                                        <p:cTn id="607" dur="3000"/>
                                        <p:tgtEl>
                                          <p:spTgt spid="119"/>
                                        </p:tgtEl>
                                        <p:attrNameLst>
                                          <p:attrName>ppt_y</p:attrName>
                                        </p:attrNameLst>
                                      </p:cBhvr>
                                      <p:tavLst>
                                        <p:tav tm="0">
                                          <p:val>
                                            <p:strVal val="ppt_y"/>
                                          </p:val>
                                        </p:tav>
                                        <p:tav tm="100000">
                                          <p:val>
                                            <p:strVal val="1+ppt_h/2"/>
                                          </p:val>
                                        </p:tav>
                                      </p:tavLst>
                                    </p:anim>
                                    <p:set>
                                      <p:cBhvr>
                                        <p:cTn id="608" dur="1" fill="hold">
                                          <p:stCondLst>
                                            <p:cond delay="2999"/>
                                          </p:stCondLst>
                                        </p:cTn>
                                        <p:tgtEl>
                                          <p:spTgt spid="119"/>
                                        </p:tgtEl>
                                        <p:attrNameLst>
                                          <p:attrName>style.visibility</p:attrName>
                                        </p:attrNameLst>
                                      </p:cBhvr>
                                      <p:to>
                                        <p:strVal val="hidden"/>
                                      </p:to>
                                    </p:set>
                                  </p:childTnLst>
                                </p:cTn>
                              </p:par>
                              <p:par>
                                <p:cTn id="609" presetID="2" presetClass="exit" presetSubtype="4" fill="hold" nodeType="withEffect">
                                  <p:stCondLst>
                                    <p:cond delay="0"/>
                                  </p:stCondLst>
                                  <p:childTnLst>
                                    <p:anim calcmode="lin" valueType="num">
                                      <p:cBhvr additive="base">
                                        <p:cTn id="610" dur="3000"/>
                                        <p:tgtEl>
                                          <p:spTgt spid="127"/>
                                        </p:tgtEl>
                                        <p:attrNameLst>
                                          <p:attrName>ppt_x</p:attrName>
                                        </p:attrNameLst>
                                      </p:cBhvr>
                                      <p:tavLst>
                                        <p:tav tm="0">
                                          <p:val>
                                            <p:strVal val="ppt_x"/>
                                          </p:val>
                                        </p:tav>
                                        <p:tav tm="100000">
                                          <p:val>
                                            <p:strVal val="ppt_x"/>
                                          </p:val>
                                        </p:tav>
                                      </p:tavLst>
                                    </p:anim>
                                    <p:anim calcmode="lin" valueType="num">
                                      <p:cBhvr additive="base">
                                        <p:cTn id="611" dur="3000"/>
                                        <p:tgtEl>
                                          <p:spTgt spid="127"/>
                                        </p:tgtEl>
                                        <p:attrNameLst>
                                          <p:attrName>ppt_y</p:attrName>
                                        </p:attrNameLst>
                                      </p:cBhvr>
                                      <p:tavLst>
                                        <p:tav tm="0">
                                          <p:val>
                                            <p:strVal val="ppt_y"/>
                                          </p:val>
                                        </p:tav>
                                        <p:tav tm="100000">
                                          <p:val>
                                            <p:strVal val="1+ppt_h/2"/>
                                          </p:val>
                                        </p:tav>
                                      </p:tavLst>
                                    </p:anim>
                                    <p:set>
                                      <p:cBhvr>
                                        <p:cTn id="612" dur="1" fill="hold">
                                          <p:stCondLst>
                                            <p:cond delay="2999"/>
                                          </p:stCondLst>
                                        </p:cTn>
                                        <p:tgtEl>
                                          <p:spTgt spid="127"/>
                                        </p:tgtEl>
                                        <p:attrNameLst>
                                          <p:attrName>style.visibility</p:attrName>
                                        </p:attrNameLst>
                                      </p:cBhvr>
                                      <p:to>
                                        <p:strVal val="hidden"/>
                                      </p:to>
                                    </p:set>
                                  </p:childTnLst>
                                </p:cTn>
                              </p:par>
                              <p:par>
                                <p:cTn id="613" presetID="2" presetClass="exit" presetSubtype="4" fill="hold" nodeType="withEffect">
                                  <p:stCondLst>
                                    <p:cond delay="0"/>
                                  </p:stCondLst>
                                  <p:childTnLst>
                                    <p:anim calcmode="lin" valueType="num">
                                      <p:cBhvr additive="base">
                                        <p:cTn id="614" dur="3000"/>
                                        <p:tgtEl>
                                          <p:spTgt spid="135"/>
                                        </p:tgtEl>
                                        <p:attrNameLst>
                                          <p:attrName>ppt_x</p:attrName>
                                        </p:attrNameLst>
                                      </p:cBhvr>
                                      <p:tavLst>
                                        <p:tav tm="0">
                                          <p:val>
                                            <p:strVal val="ppt_x"/>
                                          </p:val>
                                        </p:tav>
                                        <p:tav tm="100000">
                                          <p:val>
                                            <p:strVal val="ppt_x"/>
                                          </p:val>
                                        </p:tav>
                                      </p:tavLst>
                                    </p:anim>
                                    <p:anim calcmode="lin" valueType="num">
                                      <p:cBhvr additive="base">
                                        <p:cTn id="615" dur="3000"/>
                                        <p:tgtEl>
                                          <p:spTgt spid="135"/>
                                        </p:tgtEl>
                                        <p:attrNameLst>
                                          <p:attrName>ppt_y</p:attrName>
                                        </p:attrNameLst>
                                      </p:cBhvr>
                                      <p:tavLst>
                                        <p:tav tm="0">
                                          <p:val>
                                            <p:strVal val="ppt_y"/>
                                          </p:val>
                                        </p:tav>
                                        <p:tav tm="100000">
                                          <p:val>
                                            <p:strVal val="1+ppt_h/2"/>
                                          </p:val>
                                        </p:tav>
                                      </p:tavLst>
                                    </p:anim>
                                    <p:set>
                                      <p:cBhvr>
                                        <p:cTn id="616" dur="1" fill="hold">
                                          <p:stCondLst>
                                            <p:cond delay="2999"/>
                                          </p:stCondLst>
                                        </p:cTn>
                                        <p:tgtEl>
                                          <p:spTgt spid="135"/>
                                        </p:tgtEl>
                                        <p:attrNameLst>
                                          <p:attrName>style.visibility</p:attrName>
                                        </p:attrNameLst>
                                      </p:cBhvr>
                                      <p:to>
                                        <p:strVal val="hidden"/>
                                      </p:to>
                                    </p:set>
                                  </p:childTnLst>
                                </p:cTn>
                              </p:par>
                              <p:par>
                                <p:cTn id="617" presetID="2" presetClass="exit" presetSubtype="1" fill="hold" nodeType="withEffect">
                                  <p:stCondLst>
                                    <p:cond delay="0"/>
                                  </p:stCondLst>
                                  <p:childTnLst>
                                    <p:anim calcmode="lin" valueType="num">
                                      <p:cBhvr additive="base">
                                        <p:cTn id="618" dur="3000"/>
                                        <p:tgtEl>
                                          <p:spTgt spid="66"/>
                                        </p:tgtEl>
                                        <p:attrNameLst>
                                          <p:attrName>ppt_x</p:attrName>
                                        </p:attrNameLst>
                                      </p:cBhvr>
                                      <p:tavLst>
                                        <p:tav tm="0">
                                          <p:val>
                                            <p:strVal val="ppt_x"/>
                                          </p:val>
                                        </p:tav>
                                        <p:tav tm="100000">
                                          <p:val>
                                            <p:strVal val="ppt_x"/>
                                          </p:val>
                                        </p:tav>
                                      </p:tavLst>
                                    </p:anim>
                                    <p:anim calcmode="lin" valueType="num">
                                      <p:cBhvr additive="base">
                                        <p:cTn id="619" dur="3000"/>
                                        <p:tgtEl>
                                          <p:spTgt spid="66"/>
                                        </p:tgtEl>
                                        <p:attrNameLst>
                                          <p:attrName>ppt_y</p:attrName>
                                        </p:attrNameLst>
                                      </p:cBhvr>
                                      <p:tavLst>
                                        <p:tav tm="0">
                                          <p:val>
                                            <p:strVal val="ppt_y"/>
                                          </p:val>
                                        </p:tav>
                                        <p:tav tm="100000">
                                          <p:val>
                                            <p:strVal val="0-ppt_h/2"/>
                                          </p:val>
                                        </p:tav>
                                      </p:tavLst>
                                    </p:anim>
                                    <p:set>
                                      <p:cBhvr>
                                        <p:cTn id="620" dur="1" fill="hold">
                                          <p:stCondLst>
                                            <p:cond delay="2999"/>
                                          </p:stCondLst>
                                        </p:cTn>
                                        <p:tgtEl>
                                          <p:spTgt spid="66"/>
                                        </p:tgtEl>
                                        <p:attrNameLst>
                                          <p:attrName>style.visibility</p:attrName>
                                        </p:attrNameLst>
                                      </p:cBhvr>
                                      <p:to>
                                        <p:strVal val="hidden"/>
                                      </p:to>
                                    </p:set>
                                  </p:childTnLst>
                                </p:cTn>
                              </p:par>
                              <p:par>
                                <p:cTn id="621" presetID="2" presetClass="exit" presetSubtype="1" fill="hold" nodeType="withEffect">
                                  <p:stCondLst>
                                    <p:cond delay="0"/>
                                  </p:stCondLst>
                                  <p:childTnLst>
                                    <p:anim calcmode="lin" valueType="num">
                                      <p:cBhvr additive="base">
                                        <p:cTn id="622" dur="3000"/>
                                        <p:tgtEl>
                                          <p:spTgt spid="86"/>
                                        </p:tgtEl>
                                        <p:attrNameLst>
                                          <p:attrName>ppt_x</p:attrName>
                                        </p:attrNameLst>
                                      </p:cBhvr>
                                      <p:tavLst>
                                        <p:tav tm="0">
                                          <p:val>
                                            <p:strVal val="ppt_x"/>
                                          </p:val>
                                        </p:tav>
                                        <p:tav tm="100000">
                                          <p:val>
                                            <p:strVal val="ppt_x"/>
                                          </p:val>
                                        </p:tav>
                                      </p:tavLst>
                                    </p:anim>
                                    <p:anim calcmode="lin" valueType="num">
                                      <p:cBhvr additive="base">
                                        <p:cTn id="623" dur="3000"/>
                                        <p:tgtEl>
                                          <p:spTgt spid="86"/>
                                        </p:tgtEl>
                                        <p:attrNameLst>
                                          <p:attrName>ppt_y</p:attrName>
                                        </p:attrNameLst>
                                      </p:cBhvr>
                                      <p:tavLst>
                                        <p:tav tm="0">
                                          <p:val>
                                            <p:strVal val="ppt_y"/>
                                          </p:val>
                                        </p:tav>
                                        <p:tav tm="100000">
                                          <p:val>
                                            <p:strVal val="0-ppt_h/2"/>
                                          </p:val>
                                        </p:tav>
                                      </p:tavLst>
                                    </p:anim>
                                    <p:set>
                                      <p:cBhvr>
                                        <p:cTn id="624" dur="1" fill="hold">
                                          <p:stCondLst>
                                            <p:cond delay="2999"/>
                                          </p:stCondLst>
                                        </p:cTn>
                                        <p:tgtEl>
                                          <p:spTgt spid="86"/>
                                        </p:tgtEl>
                                        <p:attrNameLst>
                                          <p:attrName>style.visibility</p:attrName>
                                        </p:attrNameLst>
                                      </p:cBhvr>
                                      <p:to>
                                        <p:strVal val="hidden"/>
                                      </p:to>
                                    </p:set>
                                  </p:childTnLst>
                                </p:cTn>
                              </p:par>
                              <p:par>
                                <p:cTn id="625" presetID="2" presetClass="exit" presetSubtype="1" fill="hold" nodeType="withEffect">
                                  <p:stCondLst>
                                    <p:cond delay="0"/>
                                  </p:stCondLst>
                                  <p:childTnLst>
                                    <p:anim calcmode="lin" valueType="num">
                                      <p:cBhvr additive="base">
                                        <p:cTn id="626" dur="3000"/>
                                        <p:tgtEl>
                                          <p:spTgt spid="94"/>
                                        </p:tgtEl>
                                        <p:attrNameLst>
                                          <p:attrName>ppt_x</p:attrName>
                                        </p:attrNameLst>
                                      </p:cBhvr>
                                      <p:tavLst>
                                        <p:tav tm="0">
                                          <p:val>
                                            <p:strVal val="ppt_x"/>
                                          </p:val>
                                        </p:tav>
                                        <p:tav tm="100000">
                                          <p:val>
                                            <p:strVal val="ppt_x"/>
                                          </p:val>
                                        </p:tav>
                                      </p:tavLst>
                                    </p:anim>
                                    <p:anim calcmode="lin" valueType="num">
                                      <p:cBhvr additive="base">
                                        <p:cTn id="627" dur="3000"/>
                                        <p:tgtEl>
                                          <p:spTgt spid="94"/>
                                        </p:tgtEl>
                                        <p:attrNameLst>
                                          <p:attrName>ppt_y</p:attrName>
                                        </p:attrNameLst>
                                      </p:cBhvr>
                                      <p:tavLst>
                                        <p:tav tm="0">
                                          <p:val>
                                            <p:strVal val="ppt_y"/>
                                          </p:val>
                                        </p:tav>
                                        <p:tav tm="100000">
                                          <p:val>
                                            <p:strVal val="0-ppt_h/2"/>
                                          </p:val>
                                        </p:tav>
                                      </p:tavLst>
                                    </p:anim>
                                    <p:set>
                                      <p:cBhvr>
                                        <p:cTn id="628" dur="1" fill="hold">
                                          <p:stCondLst>
                                            <p:cond delay="2999"/>
                                          </p:stCondLst>
                                        </p:cTn>
                                        <p:tgtEl>
                                          <p:spTgt spid="94"/>
                                        </p:tgtEl>
                                        <p:attrNameLst>
                                          <p:attrName>style.visibility</p:attrName>
                                        </p:attrNameLst>
                                      </p:cBhvr>
                                      <p:to>
                                        <p:strVal val="hidden"/>
                                      </p:to>
                                    </p:set>
                                  </p:childTnLst>
                                </p:cTn>
                              </p:par>
                              <p:par>
                                <p:cTn id="629" presetID="2" presetClass="exit" presetSubtype="1" fill="hold" nodeType="withEffect">
                                  <p:stCondLst>
                                    <p:cond delay="0"/>
                                  </p:stCondLst>
                                  <p:childTnLst>
                                    <p:anim calcmode="lin" valueType="num">
                                      <p:cBhvr additive="base">
                                        <p:cTn id="630" dur="3000"/>
                                        <p:tgtEl>
                                          <p:spTgt spid="102"/>
                                        </p:tgtEl>
                                        <p:attrNameLst>
                                          <p:attrName>ppt_x</p:attrName>
                                        </p:attrNameLst>
                                      </p:cBhvr>
                                      <p:tavLst>
                                        <p:tav tm="0">
                                          <p:val>
                                            <p:strVal val="ppt_x"/>
                                          </p:val>
                                        </p:tav>
                                        <p:tav tm="100000">
                                          <p:val>
                                            <p:strVal val="ppt_x"/>
                                          </p:val>
                                        </p:tav>
                                      </p:tavLst>
                                    </p:anim>
                                    <p:anim calcmode="lin" valueType="num">
                                      <p:cBhvr additive="base">
                                        <p:cTn id="631" dur="3000"/>
                                        <p:tgtEl>
                                          <p:spTgt spid="102"/>
                                        </p:tgtEl>
                                        <p:attrNameLst>
                                          <p:attrName>ppt_y</p:attrName>
                                        </p:attrNameLst>
                                      </p:cBhvr>
                                      <p:tavLst>
                                        <p:tav tm="0">
                                          <p:val>
                                            <p:strVal val="ppt_y"/>
                                          </p:val>
                                        </p:tav>
                                        <p:tav tm="100000">
                                          <p:val>
                                            <p:strVal val="0-ppt_h/2"/>
                                          </p:val>
                                        </p:tav>
                                      </p:tavLst>
                                    </p:anim>
                                    <p:set>
                                      <p:cBhvr>
                                        <p:cTn id="632" dur="1" fill="hold">
                                          <p:stCondLst>
                                            <p:cond delay="2999"/>
                                          </p:stCondLst>
                                        </p:cTn>
                                        <p:tgtEl>
                                          <p:spTgt spid="102"/>
                                        </p:tgtEl>
                                        <p:attrNameLst>
                                          <p:attrName>style.visibility</p:attrName>
                                        </p:attrNameLst>
                                      </p:cBhvr>
                                      <p:to>
                                        <p:strVal val="hidden"/>
                                      </p:to>
                                    </p:set>
                                  </p:childTnLst>
                                </p:cTn>
                              </p:par>
                              <p:par>
                                <p:cTn id="633" presetID="2" presetClass="exit" presetSubtype="1" fill="hold" nodeType="withEffect">
                                  <p:stCondLst>
                                    <p:cond delay="0"/>
                                  </p:stCondLst>
                                  <p:childTnLst>
                                    <p:anim calcmode="lin" valueType="num">
                                      <p:cBhvr additive="base">
                                        <p:cTn id="634" dur="3000"/>
                                        <p:tgtEl>
                                          <p:spTgt spid="110"/>
                                        </p:tgtEl>
                                        <p:attrNameLst>
                                          <p:attrName>ppt_x</p:attrName>
                                        </p:attrNameLst>
                                      </p:cBhvr>
                                      <p:tavLst>
                                        <p:tav tm="0">
                                          <p:val>
                                            <p:strVal val="ppt_x"/>
                                          </p:val>
                                        </p:tav>
                                        <p:tav tm="100000">
                                          <p:val>
                                            <p:strVal val="ppt_x"/>
                                          </p:val>
                                        </p:tav>
                                      </p:tavLst>
                                    </p:anim>
                                    <p:anim calcmode="lin" valueType="num">
                                      <p:cBhvr additive="base">
                                        <p:cTn id="635" dur="3000"/>
                                        <p:tgtEl>
                                          <p:spTgt spid="110"/>
                                        </p:tgtEl>
                                        <p:attrNameLst>
                                          <p:attrName>ppt_y</p:attrName>
                                        </p:attrNameLst>
                                      </p:cBhvr>
                                      <p:tavLst>
                                        <p:tav tm="0">
                                          <p:val>
                                            <p:strVal val="ppt_y"/>
                                          </p:val>
                                        </p:tav>
                                        <p:tav tm="100000">
                                          <p:val>
                                            <p:strVal val="0-ppt_h/2"/>
                                          </p:val>
                                        </p:tav>
                                      </p:tavLst>
                                    </p:anim>
                                    <p:set>
                                      <p:cBhvr>
                                        <p:cTn id="636" dur="1" fill="hold">
                                          <p:stCondLst>
                                            <p:cond delay="2999"/>
                                          </p:stCondLst>
                                        </p:cTn>
                                        <p:tgtEl>
                                          <p:spTgt spid="110"/>
                                        </p:tgtEl>
                                        <p:attrNameLst>
                                          <p:attrName>style.visibility</p:attrName>
                                        </p:attrNameLst>
                                      </p:cBhvr>
                                      <p:to>
                                        <p:strVal val="hidden"/>
                                      </p:to>
                                    </p:set>
                                  </p:childTnLst>
                                </p:cTn>
                              </p:par>
                              <p:par>
                                <p:cTn id="637" presetID="2" presetClass="exit" presetSubtype="1" fill="hold" nodeType="withEffect">
                                  <p:stCondLst>
                                    <p:cond delay="0"/>
                                  </p:stCondLst>
                                  <p:childTnLst>
                                    <p:anim calcmode="lin" valueType="num">
                                      <p:cBhvr additive="base">
                                        <p:cTn id="638" dur="3000"/>
                                        <p:tgtEl>
                                          <p:spTgt spid="118"/>
                                        </p:tgtEl>
                                        <p:attrNameLst>
                                          <p:attrName>ppt_x</p:attrName>
                                        </p:attrNameLst>
                                      </p:cBhvr>
                                      <p:tavLst>
                                        <p:tav tm="0">
                                          <p:val>
                                            <p:strVal val="ppt_x"/>
                                          </p:val>
                                        </p:tav>
                                        <p:tav tm="100000">
                                          <p:val>
                                            <p:strVal val="ppt_x"/>
                                          </p:val>
                                        </p:tav>
                                      </p:tavLst>
                                    </p:anim>
                                    <p:anim calcmode="lin" valueType="num">
                                      <p:cBhvr additive="base">
                                        <p:cTn id="639" dur="3000"/>
                                        <p:tgtEl>
                                          <p:spTgt spid="118"/>
                                        </p:tgtEl>
                                        <p:attrNameLst>
                                          <p:attrName>ppt_y</p:attrName>
                                        </p:attrNameLst>
                                      </p:cBhvr>
                                      <p:tavLst>
                                        <p:tav tm="0">
                                          <p:val>
                                            <p:strVal val="ppt_y"/>
                                          </p:val>
                                        </p:tav>
                                        <p:tav tm="100000">
                                          <p:val>
                                            <p:strVal val="0-ppt_h/2"/>
                                          </p:val>
                                        </p:tav>
                                      </p:tavLst>
                                    </p:anim>
                                    <p:set>
                                      <p:cBhvr>
                                        <p:cTn id="640" dur="1" fill="hold">
                                          <p:stCondLst>
                                            <p:cond delay="2999"/>
                                          </p:stCondLst>
                                        </p:cTn>
                                        <p:tgtEl>
                                          <p:spTgt spid="118"/>
                                        </p:tgtEl>
                                        <p:attrNameLst>
                                          <p:attrName>style.visibility</p:attrName>
                                        </p:attrNameLst>
                                      </p:cBhvr>
                                      <p:to>
                                        <p:strVal val="hidden"/>
                                      </p:to>
                                    </p:set>
                                  </p:childTnLst>
                                </p:cTn>
                              </p:par>
                              <p:par>
                                <p:cTn id="641" presetID="2" presetClass="exit" presetSubtype="1" fill="hold" nodeType="withEffect">
                                  <p:stCondLst>
                                    <p:cond delay="0"/>
                                  </p:stCondLst>
                                  <p:childTnLst>
                                    <p:anim calcmode="lin" valueType="num">
                                      <p:cBhvr additive="base">
                                        <p:cTn id="642" dur="3000"/>
                                        <p:tgtEl>
                                          <p:spTgt spid="126"/>
                                        </p:tgtEl>
                                        <p:attrNameLst>
                                          <p:attrName>ppt_x</p:attrName>
                                        </p:attrNameLst>
                                      </p:cBhvr>
                                      <p:tavLst>
                                        <p:tav tm="0">
                                          <p:val>
                                            <p:strVal val="ppt_x"/>
                                          </p:val>
                                        </p:tav>
                                        <p:tav tm="100000">
                                          <p:val>
                                            <p:strVal val="ppt_x"/>
                                          </p:val>
                                        </p:tav>
                                      </p:tavLst>
                                    </p:anim>
                                    <p:anim calcmode="lin" valueType="num">
                                      <p:cBhvr additive="base">
                                        <p:cTn id="643" dur="3000"/>
                                        <p:tgtEl>
                                          <p:spTgt spid="126"/>
                                        </p:tgtEl>
                                        <p:attrNameLst>
                                          <p:attrName>ppt_y</p:attrName>
                                        </p:attrNameLst>
                                      </p:cBhvr>
                                      <p:tavLst>
                                        <p:tav tm="0">
                                          <p:val>
                                            <p:strVal val="ppt_y"/>
                                          </p:val>
                                        </p:tav>
                                        <p:tav tm="100000">
                                          <p:val>
                                            <p:strVal val="0-ppt_h/2"/>
                                          </p:val>
                                        </p:tav>
                                      </p:tavLst>
                                    </p:anim>
                                    <p:set>
                                      <p:cBhvr>
                                        <p:cTn id="644" dur="1" fill="hold">
                                          <p:stCondLst>
                                            <p:cond delay="2999"/>
                                          </p:stCondLst>
                                        </p:cTn>
                                        <p:tgtEl>
                                          <p:spTgt spid="126"/>
                                        </p:tgtEl>
                                        <p:attrNameLst>
                                          <p:attrName>style.visibility</p:attrName>
                                        </p:attrNameLst>
                                      </p:cBhvr>
                                      <p:to>
                                        <p:strVal val="hidden"/>
                                      </p:to>
                                    </p:set>
                                  </p:childTnLst>
                                </p:cTn>
                              </p:par>
                              <p:par>
                                <p:cTn id="645" presetID="2" presetClass="exit" presetSubtype="1" fill="hold" nodeType="withEffect">
                                  <p:stCondLst>
                                    <p:cond delay="0"/>
                                  </p:stCondLst>
                                  <p:childTnLst>
                                    <p:anim calcmode="lin" valueType="num">
                                      <p:cBhvr additive="base">
                                        <p:cTn id="646" dur="3000"/>
                                        <p:tgtEl>
                                          <p:spTgt spid="134"/>
                                        </p:tgtEl>
                                        <p:attrNameLst>
                                          <p:attrName>ppt_x</p:attrName>
                                        </p:attrNameLst>
                                      </p:cBhvr>
                                      <p:tavLst>
                                        <p:tav tm="0">
                                          <p:val>
                                            <p:strVal val="ppt_x"/>
                                          </p:val>
                                        </p:tav>
                                        <p:tav tm="100000">
                                          <p:val>
                                            <p:strVal val="ppt_x"/>
                                          </p:val>
                                        </p:tav>
                                      </p:tavLst>
                                    </p:anim>
                                    <p:anim calcmode="lin" valueType="num">
                                      <p:cBhvr additive="base">
                                        <p:cTn id="647" dur="3000"/>
                                        <p:tgtEl>
                                          <p:spTgt spid="134"/>
                                        </p:tgtEl>
                                        <p:attrNameLst>
                                          <p:attrName>ppt_y</p:attrName>
                                        </p:attrNameLst>
                                      </p:cBhvr>
                                      <p:tavLst>
                                        <p:tav tm="0">
                                          <p:val>
                                            <p:strVal val="ppt_y"/>
                                          </p:val>
                                        </p:tav>
                                        <p:tav tm="100000">
                                          <p:val>
                                            <p:strVal val="0-ppt_h/2"/>
                                          </p:val>
                                        </p:tav>
                                      </p:tavLst>
                                    </p:anim>
                                    <p:set>
                                      <p:cBhvr>
                                        <p:cTn id="648" dur="1" fill="hold">
                                          <p:stCondLst>
                                            <p:cond delay="2999"/>
                                          </p:stCondLst>
                                        </p:cTn>
                                        <p:tgtEl>
                                          <p:spTgt spid="134"/>
                                        </p:tgtEl>
                                        <p:attrNameLst>
                                          <p:attrName>style.visibility</p:attrName>
                                        </p:attrNameLst>
                                      </p:cBhvr>
                                      <p:to>
                                        <p:strVal val="hidden"/>
                                      </p:to>
                                    </p:set>
                                  </p:childTnLst>
                                </p:cTn>
                              </p:par>
                              <p:par>
                                <p:cTn id="649" presetID="8" presetClass="emph" presetSubtype="0" fill="hold" nodeType="withEffect">
                                  <p:stCondLst>
                                    <p:cond delay="0"/>
                                  </p:stCondLst>
                                  <p:childTnLst>
                                    <p:animRot by="21600000">
                                      <p:cBhvr>
                                        <p:cTn id="650" dur="3000" fill="hold"/>
                                        <p:tgtEl>
                                          <p:spTgt spid="32"/>
                                        </p:tgtEl>
                                        <p:attrNameLst>
                                          <p:attrName>r</p:attrName>
                                        </p:attrNameLst>
                                      </p:cBhvr>
                                    </p:animRot>
                                  </p:childTnLst>
                                </p:cTn>
                              </p:par>
                              <p:par>
                                <p:cTn id="651" presetID="8" presetClass="emph" presetSubtype="0" fill="hold" nodeType="withEffect">
                                  <p:stCondLst>
                                    <p:cond delay="0"/>
                                  </p:stCondLst>
                                  <p:childTnLst>
                                    <p:animRot by="21600000">
                                      <p:cBhvr>
                                        <p:cTn id="652" dur="3000" fill="hold"/>
                                        <p:tgtEl>
                                          <p:spTgt spid="34"/>
                                        </p:tgtEl>
                                        <p:attrNameLst>
                                          <p:attrName>r</p:attrName>
                                        </p:attrNameLst>
                                      </p:cBhvr>
                                    </p:animRot>
                                  </p:childTnLst>
                                </p:cTn>
                              </p:par>
                              <p:par>
                                <p:cTn id="653" presetID="8" presetClass="emph" presetSubtype="0" fill="hold" nodeType="withEffect">
                                  <p:stCondLst>
                                    <p:cond delay="0"/>
                                  </p:stCondLst>
                                  <p:childTnLst>
                                    <p:animRot by="21600000">
                                      <p:cBhvr>
                                        <p:cTn id="654" dur="3000" fill="hold"/>
                                        <p:tgtEl>
                                          <p:spTgt spid="35"/>
                                        </p:tgtEl>
                                        <p:attrNameLst>
                                          <p:attrName>r</p:attrName>
                                        </p:attrNameLst>
                                      </p:cBhvr>
                                    </p:animRot>
                                  </p:childTnLst>
                                </p:cTn>
                              </p:par>
                              <p:par>
                                <p:cTn id="655" presetID="8" presetClass="emph" presetSubtype="0" fill="hold" nodeType="withEffect">
                                  <p:stCondLst>
                                    <p:cond delay="0"/>
                                  </p:stCondLst>
                                  <p:childTnLst>
                                    <p:animRot by="21600000">
                                      <p:cBhvr>
                                        <p:cTn id="656" dur="3000" fill="hold"/>
                                        <p:tgtEl>
                                          <p:spTgt spid="45"/>
                                        </p:tgtEl>
                                        <p:attrNameLst>
                                          <p:attrName>r</p:attrName>
                                        </p:attrNameLst>
                                      </p:cBhvr>
                                    </p:animRot>
                                  </p:childTnLst>
                                </p:cTn>
                              </p:par>
                              <p:par>
                                <p:cTn id="657" presetID="8" presetClass="emph" presetSubtype="0" fill="hold" nodeType="withEffect">
                                  <p:stCondLst>
                                    <p:cond delay="0"/>
                                  </p:stCondLst>
                                  <p:childTnLst>
                                    <p:animRot by="21600000">
                                      <p:cBhvr>
                                        <p:cTn id="658" dur="3000" fill="hold"/>
                                        <p:tgtEl>
                                          <p:spTgt spid="81"/>
                                        </p:tgtEl>
                                        <p:attrNameLst>
                                          <p:attrName>r</p:attrName>
                                        </p:attrNameLst>
                                      </p:cBhvr>
                                    </p:animRot>
                                  </p:childTnLst>
                                </p:cTn>
                              </p:par>
                              <p:par>
                                <p:cTn id="659" presetID="8" presetClass="emph" presetSubtype="0" fill="hold" nodeType="withEffect">
                                  <p:stCondLst>
                                    <p:cond delay="0"/>
                                  </p:stCondLst>
                                  <p:childTnLst>
                                    <p:animRot by="21600000">
                                      <p:cBhvr>
                                        <p:cTn id="660" dur="3000" fill="hold"/>
                                        <p:tgtEl>
                                          <p:spTgt spid="82"/>
                                        </p:tgtEl>
                                        <p:attrNameLst>
                                          <p:attrName>r</p:attrName>
                                        </p:attrNameLst>
                                      </p:cBhvr>
                                    </p:animRot>
                                  </p:childTnLst>
                                </p:cTn>
                              </p:par>
                              <p:par>
                                <p:cTn id="661" presetID="8" presetClass="emph" presetSubtype="0" fill="hold" nodeType="withEffect">
                                  <p:stCondLst>
                                    <p:cond delay="0"/>
                                  </p:stCondLst>
                                  <p:childTnLst>
                                    <p:animRot by="21600000">
                                      <p:cBhvr>
                                        <p:cTn id="662" dur="3000" fill="hold"/>
                                        <p:tgtEl>
                                          <p:spTgt spid="83"/>
                                        </p:tgtEl>
                                        <p:attrNameLst>
                                          <p:attrName>r</p:attrName>
                                        </p:attrNameLst>
                                      </p:cBhvr>
                                    </p:animRot>
                                  </p:childTnLst>
                                </p:cTn>
                              </p:par>
                              <p:par>
                                <p:cTn id="663" presetID="8" presetClass="emph" presetSubtype="0" fill="hold" nodeType="withEffect">
                                  <p:stCondLst>
                                    <p:cond delay="0"/>
                                  </p:stCondLst>
                                  <p:childTnLst>
                                    <p:animRot by="21600000">
                                      <p:cBhvr>
                                        <p:cTn id="664" dur="3000" fill="hold"/>
                                        <p:tgtEl>
                                          <p:spTgt spid="84"/>
                                        </p:tgtEl>
                                        <p:attrNameLst>
                                          <p:attrName>r</p:attrName>
                                        </p:attrNameLst>
                                      </p:cBhvr>
                                    </p:animRot>
                                  </p:childTnLst>
                                </p:cTn>
                              </p:par>
                              <p:par>
                                <p:cTn id="665" presetID="8" presetClass="emph" presetSubtype="0" fill="hold" nodeType="withEffect">
                                  <p:stCondLst>
                                    <p:cond delay="0"/>
                                  </p:stCondLst>
                                  <p:childTnLst>
                                    <p:animRot by="21600000">
                                      <p:cBhvr>
                                        <p:cTn id="666" dur="3000" fill="hold"/>
                                        <p:tgtEl>
                                          <p:spTgt spid="89"/>
                                        </p:tgtEl>
                                        <p:attrNameLst>
                                          <p:attrName>r</p:attrName>
                                        </p:attrNameLst>
                                      </p:cBhvr>
                                    </p:animRot>
                                  </p:childTnLst>
                                </p:cTn>
                              </p:par>
                              <p:par>
                                <p:cTn id="667" presetID="8" presetClass="emph" presetSubtype="0" fill="hold" nodeType="withEffect">
                                  <p:stCondLst>
                                    <p:cond delay="0"/>
                                  </p:stCondLst>
                                  <p:childTnLst>
                                    <p:animRot by="21600000">
                                      <p:cBhvr>
                                        <p:cTn id="668" dur="3000" fill="hold"/>
                                        <p:tgtEl>
                                          <p:spTgt spid="90"/>
                                        </p:tgtEl>
                                        <p:attrNameLst>
                                          <p:attrName>r</p:attrName>
                                        </p:attrNameLst>
                                      </p:cBhvr>
                                    </p:animRot>
                                  </p:childTnLst>
                                </p:cTn>
                              </p:par>
                              <p:par>
                                <p:cTn id="669" presetID="8" presetClass="emph" presetSubtype="0" fill="hold" nodeType="withEffect">
                                  <p:stCondLst>
                                    <p:cond delay="0"/>
                                  </p:stCondLst>
                                  <p:childTnLst>
                                    <p:animRot by="21600000">
                                      <p:cBhvr>
                                        <p:cTn id="670" dur="3000" fill="hold"/>
                                        <p:tgtEl>
                                          <p:spTgt spid="91"/>
                                        </p:tgtEl>
                                        <p:attrNameLst>
                                          <p:attrName>r</p:attrName>
                                        </p:attrNameLst>
                                      </p:cBhvr>
                                    </p:animRot>
                                  </p:childTnLst>
                                </p:cTn>
                              </p:par>
                              <p:par>
                                <p:cTn id="671" presetID="8" presetClass="emph" presetSubtype="0" fill="hold" nodeType="withEffect">
                                  <p:stCondLst>
                                    <p:cond delay="0"/>
                                  </p:stCondLst>
                                  <p:childTnLst>
                                    <p:animRot by="21600000">
                                      <p:cBhvr>
                                        <p:cTn id="672" dur="3000" fill="hold"/>
                                        <p:tgtEl>
                                          <p:spTgt spid="92"/>
                                        </p:tgtEl>
                                        <p:attrNameLst>
                                          <p:attrName>r</p:attrName>
                                        </p:attrNameLst>
                                      </p:cBhvr>
                                    </p:animRot>
                                  </p:childTnLst>
                                </p:cTn>
                              </p:par>
                              <p:par>
                                <p:cTn id="673" presetID="8" presetClass="emph" presetSubtype="0" fill="hold" nodeType="withEffect">
                                  <p:stCondLst>
                                    <p:cond delay="0"/>
                                  </p:stCondLst>
                                  <p:childTnLst>
                                    <p:animRot by="21600000">
                                      <p:cBhvr>
                                        <p:cTn id="674" dur="3000" fill="hold"/>
                                        <p:tgtEl>
                                          <p:spTgt spid="97"/>
                                        </p:tgtEl>
                                        <p:attrNameLst>
                                          <p:attrName>r</p:attrName>
                                        </p:attrNameLst>
                                      </p:cBhvr>
                                    </p:animRot>
                                  </p:childTnLst>
                                </p:cTn>
                              </p:par>
                              <p:par>
                                <p:cTn id="675" presetID="8" presetClass="emph" presetSubtype="0" fill="hold" nodeType="withEffect">
                                  <p:stCondLst>
                                    <p:cond delay="0"/>
                                  </p:stCondLst>
                                  <p:childTnLst>
                                    <p:animRot by="21600000">
                                      <p:cBhvr>
                                        <p:cTn id="676" dur="3000" fill="hold"/>
                                        <p:tgtEl>
                                          <p:spTgt spid="98"/>
                                        </p:tgtEl>
                                        <p:attrNameLst>
                                          <p:attrName>r</p:attrName>
                                        </p:attrNameLst>
                                      </p:cBhvr>
                                    </p:animRot>
                                  </p:childTnLst>
                                </p:cTn>
                              </p:par>
                              <p:par>
                                <p:cTn id="677" presetID="8" presetClass="emph" presetSubtype="0" fill="hold" nodeType="withEffect">
                                  <p:stCondLst>
                                    <p:cond delay="0"/>
                                  </p:stCondLst>
                                  <p:childTnLst>
                                    <p:animRot by="21600000">
                                      <p:cBhvr>
                                        <p:cTn id="678" dur="3000" fill="hold"/>
                                        <p:tgtEl>
                                          <p:spTgt spid="99"/>
                                        </p:tgtEl>
                                        <p:attrNameLst>
                                          <p:attrName>r</p:attrName>
                                        </p:attrNameLst>
                                      </p:cBhvr>
                                    </p:animRot>
                                  </p:childTnLst>
                                </p:cTn>
                              </p:par>
                              <p:par>
                                <p:cTn id="679" presetID="8" presetClass="emph" presetSubtype="0" fill="hold" nodeType="withEffect">
                                  <p:stCondLst>
                                    <p:cond delay="0"/>
                                  </p:stCondLst>
                                  <p:childTnLst>
                                    <p:animRot by="21600000">
                                      <p:cBhvr>
                                        <p:cTn id="680" dur="3000" fill="hold"/>
                                        <p:tgtEl>
                                          <p:spTgt spid="100"/>
                                        </p:tgtEl>
                                        <p:attrNameLst>
                                          <p:attrName>r</p:attrName>
                                        </p:attrNameLst>
                                      </p:cBhvr>
                                    </p:animRot>
                                  </p:childTnLst>
                                </p:cTn>
                              </p:par>
                              <p:par>
                                <p:cTn id="681" presetID="8" presetClass="emph" presetSubtype="0" fill="hold" nodeType="withEffect">
                                  <p:stCondLst>
                                    <p:cond delay="0"/>
                                  </p:stCondLst>
                                  <p:childTnLst>
                                    <p:animRot by="21600000">
                                      <p:cBhvr>
                                        <p:cTn id="682" dur="3000" fill="hold"/>
                                        <p:tgtEl>
                                          <p:spTgt spid="105"/>
                                        </p:tgtEl>
                                        <p:attrNameLst>
                                          <p:attrName>r</p:attrName>
                                        </p:attrNameLst>
                                      </p:cBhvr>
                                    </p:animRot>
                                  </p:childTnLst>
                                </p:cTn>
                              </p:par>
                              <p:par>
                                <p:cTn id="683" presetID="8" presetClass="emph" presetSubtype="0" fill="hold" nodeType="withEffect">
                                  <p:stCondLst>
                                    <p:cond delay="0"/>
                                  </p:stCondLst>
                                  <p:childTnLst>
                                    <p:animRot by="21600000">
                                      <p:cBhvr>
                                        <p:cTn id="684" dur="3000" fill="hold"/>
                                        <p:tgtEl>
                                          <p:spTgt spid="106"/>
                                        </p:tgtEl>
                                        <p:attrNameLst>
                                          <p:attrName>r</p:attrName>
                                        </p:attrNameLst>
                                      </p:cBhvr>
                                    </p:animRot>
                                  </p:childTnLst>
                                </p:cTn>
                              </p:par>
                              <p:par>
                                <p:cTn id="685" presetID="8" presetClass="emph" presetSubtype="0" fill="hold" nodeType="withEffect">
                                  <p:stCondLst>
                                    <p:cond delay="0"/>
                                  </p:stCondLst>
                                  <p:childTnLst>
                                    <p:animRot by="21600000">
                                      <p:cBhvr>
                                        <p:cTn id="686" dur="3000" fill="hold"/>
                                        <p:tgtEl>
                                          <p:spTgt spid="107"/>
                                        </p:tgtEl>
                                        <p:attrNameLst>
                                          <p:attrName>r</p:attrName>
                                        </p:attrNameLst>
                                      </p:cBhvr>
                                    </p:animRot>
                                  </p:childTnLst>
                                </p:cTn>
                              </p:par>
                              <p:par>
                                <p:cTn id="687" presetID="8" presetClass="emph" presetSubtype="0" fill="hold" nodeType="withEffect">
                                  <p:stCondLst>
                                    <p:cond delay="0"/>
                                  </p:stCondLst>
                                  <p:childTnLst>
                                    <p:animRot by="21600000">
                                      <p:cBhvr>
                                        <p:cTn id="688" dur="3000" fill="hold"/>
                                        <p:tgtEl>
                                          <p:spTgt spid="108"/>
                                        </p:tgtEl>
                                        <p:attrNameLst>
                                          <p:attrName>r</p:attrName>
                                        </p:attrNameLst>
                                      </p:cBhvr>
                                    </p:animRot>
                                  </p:childTnLst>
                                </p:cTn>
                              </p:par>
                              <p:par>
                                <p:cTn id="689" presetID="8" presetClass="emph" presetSubtype="0" fill="hold" nodeType="withEffect">
                                  <p:stCondLst>
                                    <p:cond delay="0"/>
                                  </p:stCondLst>
                                  <p:childTnLst>
                                    <p:animRot by="21600000">
                                      <p:cBhvr>
                                        <p:cTn id="690" dur="3000" fill="hold"/>
                                        <p:tgtEl>
                                          <p:spTgt spid="113"/>
                                        </p:tgtEl>
                                        <p:attrNameLst>
                                          <p:attrName>r</p:attrName>
                                        </p:attrNameLst>
                                      </p:cBhvr>
                                    </p:animRot>
                                  </p:childTnLst>
                                </p:cTn>
                              </p:par>
                              <p:par>
                                <p:cTn id="691" presetID="8" presetClass="emph" presetSubtype="0" fill="hold" nodeType="withEffect">
                                  <p:stCondLst>
                                    <p:cond delay="0"/>
                                  </p:stCondLst>
                                  <p:childTnLst>
                                    <p:animRot by="21600000">
                                      <p:cBhvr>
                                        <p:cTn id="692" dur="3000" fill="hold"/>
                                        <p:tgtEl>
                                          <p:spTgt spid="114"/>
                                        </p:tgtEl>
                                        <p:attrNameLst>
                                          <p:attrName>r</p:attrName>
                                        </p:attrNameLst>
                                      </p:cBhvr>
                                    </p:animRot>
                                  </p:childTnLst>
                                </p:cTn>
                              </p:par>
                              <p:par>
                                <p:cTn id="693" presetID="8" presetClass="emph" presetSubtype="0" fill="hold" nodeType="withEffect">
                                  <p:stCondLst>
                                    <p:cond delay="0"/>
                                  </p:stCondLst>
                                  <p:childTnLst>
                                    <p:animRot by="21600000">
                                      <p:cBhvr>
                                        <p:cTn id="694" dur="3000" fill="hold"/>
                                        <p:tgtEl>
                                          <p:spTgt spid="115"/>
                                        </p:tgtEl>
                                        <p:attrNameLst>
                                          <p:attrName>r</p:attrName>
                                        </p:attrNameLst>
                                      </p:cBhvr>
                                    </p:animRot>
                                  </p:childTnLst>
                                </p:cTn>
                              </p:par>
                              <p:par>
                                <p:cTn id="695" presetID="8" presetClass="emph" presetSubtype="0" fill="hold" nodeType="withEffect">
                                  <p:stCondLst>
                                    <p:cond delay="0"/>
                                  </p:stCondLst>
                                  <p:childTnLst>
                                    <p:animRot by="21600000">
                                      <p:cBhvr>
                                        <p:cTn id="696" dur="3000" fill="hold"/>
                                        <p:tgtEl>
                                          <p:spTgt spid="116"/>
                                        </p:tgtEl>
                                        <p:attrNameLst>
                                          <p:attrName>r</p:attrName>
                                        </p:attrNameLst>
                                      </p:cBhvr>
                                    </p:animRot>
                                  </p:childTnLst>
                                </p:cTn>
                              </p:par>
                              <p:par>
                                <p:cTn id="697" presetID="8" presetClass="emph" presetSubtype="0" fill="hold" nodeType="withEffect">
                                  <p:stCondLst>
                                    <p:cond delay="0"/>
                                  </p:stCondLst>
                                  <p:childTnLst>
                                    <p:animRot by="21600000">
                                      <p:cBhvr>
                                        <p:cTn id="698" dur="3000" fill="hold"/>
                                        <p:tgtEl>
                                          <p:spTgt spid="121"/>
                                        </p:tgtEl>
                                        <p:attrNameLst>
                                          <p:attrName>r</p:attrName>
                                        </p:attrNameLst>
                                      </p:cBhvr>
                                    </p:animRot>
                                  </p:childTnLst>
                                </p:cTn>
                              </p:par>
                              <p:par>
                                <p:cTn id="699" presetID="8" presetClass="emph" presetSubtype="0" fill="hold" nodeType="withEffect">
                                  <p:stCondLst>
                                    <p:cond delay="0"/>
                                  </p:stCondLst>
                                  <p:childTnLst>
                                    <p:animRot by="21600000">
                                      <p:cBhvr>
                                        <p:cTn id="700" dur="3000" fill="hold"/>
                                        <p:tgtEl>
                                          <p:spTgt spid="122"/>
                                        </p:tgtEl>
                                        <p:attrNameLst>
                                          <p:attrName>r</p:attrName>
                                        </p:attrNameLst>
                                      </p:cBhvr>
                                    </p:animRot>
                                  </p:childTnLst>
                                </p:cTn>
                              </p:par>
                              <p:par>
                                <p:cTn id="701" presetID="8" presetClass="emph" presetSubtype="0" fill="hold" nodeType="withEffect">
                                  <p:stCondLst>
                                    <p:cond delay="0"/>
                                  </p:stCondLst>
                                  <p:childTnLst>
                                    <p:animRot by="21600000">
                                      <p:cBhvr>
                                        <p:cTn id="702" dur="3000" fill="hold"/>
                                        <p:tgtEl>
                                          <p:spTgt spid="123"/>
                                        </p:tgtEl>
                                        <p:attrNameLst>
                                          <p:attrName>r</p:attrName>
                                        </p:attrNameLst>
                                      </p:cBhvr>
                                    </p:animRot>
                                  </p:childTnLst>
                                </p:cTn>
                              </p:par>
                              <p:par>
                                <p:cTn id="703" presetID="8" presetClass="emph" presetSubtype="0" fill="hold" nodeType="withEffect">
                                  <p:stCondLst>
                                    <p:cond delay="0"/>
                                  </p:stCondLst>
                                  <p:childTnLst>
                                    <p:animRot by="21600000">
                                      <p:cBhvr>
                                        <p:cTn id="704" dur="3000" fill="hold"/>
                                        <p:tgtEl>
                                          <p:spTgt spid="124"/>
                                        </p:tgtEl>
                                        <p:attrNameLst>
                                          <p:attrName>r</p:attrName>
                                        </p:attrNameLst>
                                      </p:cBhvr>
                                    </p:animRot>
                                  </p:childTnLst>
                                </p:cTn>
                              </p:par>
                              <p:par>
                                <p:cTn id="705" presetID="8" presetClass="emph" presetSubtype="0" fill="hold" nodeType="withEffect">
                                  <p:stCondLst>
                                    <p:cond delay="0"/>
                                  </p:stCondLst>
                                  <p:childTnLst>
                                    <p:animRot by="21600000">
                                      <p:cBhvr>
                                        <p:cTn id="706" dur="3000" fill="hold"/>
                                        <p:tgtEl>
                                          <p:spTgt spid="129"/>
                                        </p:tgtEl>
                                        <p:attrNameLst>
                                          <p:attrName>r</p:attrName>
                                        </p:attrNameLst>
                                      </p:cBhvr>
                                    </p:animRot>
                                  </p:childTnLst>
                                </p:cTn>
                              </p:par>
                              <p:par>
                                <p:cTn id="707" presetID="8" presetClass="emph" presetSubtype="0" fill="hold" nodeType="withEffect">
                                  <p:stCondLst>
                                    <p:cond delay="0"/>
                                  </p:stCondLst>
                                  <p:childTnLst>
                                    <p:animRot by="21600000">
                                      <p:cBhvr>
                                        <p:cTn id="708" dur="3000" fill="hold"/>
                                        <p:tgtEl>
                                          <p:spTgt spid="130"/>
                                        </p:tgtEl>
                                        <p:attrNameLst>
                                          <p:attrName>r</p:attrName>
                                        </p:attrNameLst>
                                      </p:cBhvr>
                                    </p:animRot>
                                  </p:childTnLst>
                                </p:cTn>
                              </p:par>
                              <p:par>
                                <p:cTn id="709" presetID="8" presetClass="emph" presetSubtype="0" fill="hold" nodeType="withEffect">
                                  <p:stCondLst>
                                    <p:cond delay="0"/>
                                  </p:stCondLst>
                                  <p:childTnLst>
                                    <p:animRot by="21600000">
                                      <p:cBhvr>
                                        <p:cTn id="710" dur="3000" fill="hold"/>
                                        <p:tgtEl>
                                          <p:spTgt spid="131"/>
                                        </p:tgtEl>
                                        <p:attrNameLst>
                                          <p:attrName>r</p:attrName>
                                        </p:attrNameLst>
                                      </p:cBhvr>
                                    </p:animRot>
                                  </p:childTnLst>
                                </p:cTn>
                              </p:par>
                              <p:par>
                                <p:cTn id="711" presetID="8" presetClass="emph" presetSubtype="0" fill="hold" nodeType="withEffect">
                                  <p:stCondLst>
                                    <p:cond delay="0"/>
                                  </p:stCondLst>
                                  <p:childTnLst>
                                    <p:animRot by="21600000">
                                      <p:cBhvr>
                                        <p:cTn id="712" dur="3000" fill="hold"/>
                                        <p:tgtEl>
                                          <p:spTgt spid="132"/>
                                        </p:tgtEl>
                                        <p:attrNameLst>
                                          <p:attrName>r</p:attrName>
                                        </p:attrNameLst>
                                      </p:cBhvr>
                                    </p:animRot>
                                  </p:childTnLst>
                                </p:cTn>
                              </p:par>
                              <p:par>
                                <p:cTn id="713" presetID="8" presetClass="emph" presetSubtype="0" fill="hold" nodeType="withEffect">
                                  <p:stCondLst>
                                    <p:cond delay="0"/>
                                  </p:stCondLst>
                                  <p:childTnLst>
                                    <p:animRot by="-21600000">
                                      <p:cBhvr>
                                        <p:cTn id="714" dur="3000" fill="hold"/>
                                        <p:tgtEl>
                                          <p:spTgt spid="65"/>
                                        </p:tgtEl>
                                        <p:attrNameLst>
                                          <p:attrName>r</p:attrName>
                                        </p:attrNameLst>
                                      </p:cBhvr>
                                    </p:animRot>
                                  </p:childTnLst>
                                </p:cTn>
                              </p:par>
                              <p:par>
                                <p:cTn id="715" presetID="8" presetClass="emph" presetSubtype="0" fill="hold" nodeType="withEffect">
                                  <p:stCondLst>
                                    <p:cond delay="0"/>
                                  </p:stCondLst>
                                  <p:childTnLst>
                                    <p:animRot by="-21600000">
                                      <p:cBhvr>
                                        <p:cTn id="716" dur="3000" fill="hold"/>
                                        <p:tgtEl>
                                          <p:spTgt spid="66"/>
                                        </p:tgtEl>
                                        <p:attrNameLst>
                                          <p:attrName>r</p:attrName>
                                        </p:attrNameLst>
                                      </p:cBhvr>
                                    </p:animRot>
                                  </p:childTnLst>
                                </p:cTn>
                              </p:par>
                              <p:par>
                                <p:cTn id="717" presetID="8" presetClass="emph" presetSubtype="0" fill="hold" nodeType="withEffect">
                                  <p:stCondLst>
                                    <p:cond delay="0"/>
                                  </p:stCondLst>
                                  <p:childTnLst>
                                    <p:animRot by="-21600000">
                                      <p:cBhvr>
                                        <p:cTn id="718" dur="3000" fill="hold"/>
                                        <p:tgtEl>
                                          <p:spTgt spid="68"/>
                                        </p:tgtEl>
                                        <p:attrNameLst>
                                          <p:attrName>r</p:attrName>
                                        </p:attrNameLst>
                                      </p:cBhvr>
                                    </p:animRot>
                                  </p:childTnLst>
                                </p:cTn>
                              </p:par>
                              <p:par>
                                <p:cTn id="719" presetID="8" presetClass="emph" presetSubtype="0" fill="hold" nodeType="withEffect">
                                  <p:stCondLst>
                                    <p:cond delay="0"/>
                                  </p:stCondLst>
                                  <p:childTnLst>
                                    <p:animRot by="-21600000">
                                      <p:cBhvr>
                                        <p:cTn id="720" dur="3000" fill="hold"/>
                                        <p:tgtEl>
                                          <p:spTgt spid="75"/>
                                        </p:tgtEl>
                                        <p:attrNameLst>
                                          <p:attrName>r</p:attrName>
                                        </p:attrNameLst>
                                      </p:cBhvr>
                                    </p:animRot>
                                  </p:childTnLst>
                                </p:cTn>
                              </p:par>
                              <p:par>
                                <p:cTn id="721" presetID="8" presetClass="emph" presetSubtype="0" fill="hold" nodeType="withEffect">
                                  <p:stCondLst>
                                    <p:cond delay="0"/>
                                  </p:stCondLst>
                                  <p:childTnLst>
                                    <p:animRot by="-21600000">
                                      <p:cBhvr>
                                        <p:cTn id="722" dur="3000" fill="hold"/>
                                        <p:tgtEl>
                                          <p:spTgt spid="85"/>
                                        </p:tgtEl>
                                        <p:attrNameLst>
                                          <p:attrName>r</p:attrName>
                                        </p:attrNameLst>
                                      </p:cBhvr>
                                    </p:animRot>
                                  </p:childTnLst>
                                </p:cTn>
                              </p:par>
                              <p:par>
                                <p:cTn id="723" presetID="8" presetClass="emph" presetSubtype="0" fill="hold" nodeType="withEffect">
                                  <p:stCondLst>
                                    <p:cond delay="0"/>
                                  </p:stCondLst>
                                  <p:childTnLst>
                                    <p:animRot by="-21600000">
                                      <p:cBhvr>
                                        <p:cTn id="724" dur="3000" fill="hold"/>
                                        <p:tgtEl>
                                          <p:spTgt spid="86"/>
                                        </p:tgtEl>
                                        <p:attrNameLst>
                                          <p:attrName>r</p:attrName>
                                        </p:attrNameLst>
                                      </p:cBhvr>
                                    </p:animRot>
                                  </p:childTnLst>
                                </p:cTn>
                              </p:par>
                              <p:par>
                                <p:cTn id="725" presetID="8" presetClass="emph" presetSubtype="0" fill="hold" nodeType="withEffect">
                                  <p:stCondLst>
                                    <p:cond delay="0"/>
                                  </p:stCondLst>
                                  <p:childTnLst>
                                    <p:animRot by="-21600000">
                                      <p:cBhvr>
                                        <p:cTn id="726" dur="3000" fill="hold"/>
                                        <p:tgtEl>
                                          <p:spTgt spid="87"/>
                                        </p:tgtEl>
                                        <p:attrNameLst>
                                          <p:attrName>r</p:attrName>
                                        </p:attrNameLst>
                                      </p:cBhvr>
                                    </p:animRot>
                                  </p:childTnLst>
                                </p:cTn>
                              </p:par>
                              <p:par>
                                <p:cTn id="727" presetID="8" presetClass="emph" presetSubtype="0" fill="hold" nodeType="withEffect">
                                  <p:stCondLst>
                                    <p:cond delay="0"/>
                                  </p:stCondLst>
                                  <p:childTnLst>
                                    <p:animRot by="-21600000">
                                      <p:cBhvr>
                                        <p:cTn id="728" dur="3000" fill="hold"/>
                                        <p:tgtEl>
                                          <p:spTgt spid="88"/>
                                        </p:tgtEl>
                                        <p:attrNameLst>
                                          <p:attrName>r</p:attrName>
                                        </p:attrNameLst>
                                      </p:cBhvr>
                                    </p:animRot>
                                  </p:childTnLst>
                                </p:cTn>
                              </p:par>
                              <p:par>
                                <p:cTn id="729" presetID="8" presetClass="emph" presetSubtype="0" fill="hold" nodeType="withEffect">
                                  <p:stCondLst>
                                    <p:cond delay="0"/>
                                  </p:stCondLst>
                                  <p:childTnLst>
                                    <p:animRot by="-21600000">
                                      <p:cBhvr>
                                        <p:cTn id="730" dur="3000" fill="hold"/>
                                        <p:tgtEl>
                                          <p:spTgt spid="93"/>
                                        </p:tgtEl>
                                        <p:attrNameLst>
                                          <p:attrName>r</p:attrName>
                                        </p:attrNameLst>
                                      </p:cBhvr>
                                    </p:animRot>
                                  </p:childTnLst>
                                </p:cTn>
                              </p:par>
                              <p:par>
                                <p:cTn id="731" presetID="8" presetClass="emph" presetSubtype="0" fill="hold" nodeType="withEffect">
                                  <p:stCondLst>
                                    <p:cond delay="0"/>
                                  </p:stCondLst>
                                  <p:childTnLst>
                                    <p:animRot by="-21600000">
                                      <p:cBhvr>
                                        <p:cTn id="732" dur="3000" fill="hold"/>
                                        <p:tgtEl>
                                          <p:spTgt spid="94"/>
                                        </p:tgtEl>
                                        <p:attrNameLst>
                                          <p:attrName>r</p:attrName>
                                        </p:attrNameLst>
                                      </p:cBhvr>
                                    </p:animRot>
                                  </p:childTnLst>
                                </p:cTn>
                              </p:par>
                              <p:par>
                                <p:cTn id="733" presetID="8" presetClass="emph" presetSubtype="0" fill="hold" nodeType="withEffect">
                                  <p:stCondLst>
                                    <p:cond delay="0"/>
                                  </p:stCondLst>
                                  <p:childTnLst>
                                    <p:animRot by="-21600000">
                                      <p:cBhvr>
                                        <p:cTn id="734" dur="3000" fill="hold"/>
                                        <p:tgtEl>
                                          <p:spTgt spid="95"/>
                                        </p:tgtEl>
                                        <p:attrNameLst>
                                          <p:attrName>r</p:attrName>
                                        </p:attrNameLst>
                                      </p:cBhvr>
                                    </p:animRot>
                                  </p:childTnLst>
                                </p:cTn>
                              </p:par>
                              <p:par>
                                <p:cTn id="735" presetID="8" presetClass="emph" presetSubtype="0" fill="hold" nodeType="withEffect">
                                  <p:stCondLst>
                                    <p:cond delay="0"/>
                                  </p:stCondLst>
                                  <p:childTnLst>
                                    <p:animRot by="-21600000">
                                      <p:cBhvr>
                                        <p:cTn id="736" dur="3000" fill="hold"/>
                                        <p:tgtEl>
                                          <p:spTgt spid="96"/>
                                        </p:tgtEl>
                                        <p:attrNameLst>
                                          <p:attrName>r</p:attrName>
                                        </p:attrNameLst>
                                      </p:cBhvr>
                                    </p:animRot>
                                  </p:childTnLst>
                                </p:cTn>
                              </p:par>
                              <p:par>
                                <p:cTn id="737" presetID="8" presetClass="emph" presetSubtype="0" fill="hold" nodeType="withEffect">
                                  <p:stCondLst>
                                    <p:cond delay="0"/>
                                  </p:stCondLst>
                                  <p:childTnLst>
                                    <p:animRot by="-21600000">
                                      <p:cBhvr>
                                        <p:cTn id="738" dur="3000" fill="hold"/>
                                        <p:tgtEl>
                                          <p:spTgt spid="101"/>
                                        </p:tgtEl>
                                        <p:attrNameLst>
                                          <p:attrName>r</p:attrName>
                                        </p:attrNameLst>
                                      </p:cBhvr>
                                    </p:animRot>
                                  </p:childTnLst>
                                </p:cTn>
                              </p:par>
                              <p:par>
                                <p:cTn id="739" presetID="8" presetClass="emph" presetSubtype="0" fill="hold" nodeType="withEffect">
                                  <p:stCondLst>
                                    <p:cond delay="0"/>
                                  </p:stCondLst>
                                  <p:childTnLst>
                                    <p:animRot by="-21600000">
                                      <p:cBhvr>
                                        <p:cTn id="740" dur="3000" fill="hold"/>
                                        <p:tgtEl>
                                          <p:spTgt spid="102"/>
                                        </p:tgtEl>
                                        <p:attrNameLst>
                                          <p:attrName>r</p:attrName>
                                        </p:attrNameLst>
                                      </p:cBhvr>
                                    </p:animRot>
                                  </p:childTnLst>
                                </p:cTn>
                              </p:par>
                              <p:par>
                                <p:cTn id="741" presetID="8" presetClass="emph" presetSubtype="0" fill="hold" nodeType="withEffect">
                                  <p:stCondLst>
                                    <p:cond delay="0"/>
                                  </p:stCondLst>
                                  <p:childTnLst>
                                    <p:animRot by="-21600000">
                                      <p:cBhvr>
                                        <p:cTn id="742" dur="3000" fill="hold"/>
                                        <p:tgtEl>
                                          <p:spTgt spid="103"/>
                                        </p:tgtEl>
                                        <p:attrNameLst>
                                          <p:attrName>r</p:attrName>
                                        </p:attrNameLst>
                                      </p:cBhvr>
                                    </p:animRot>
                                  </p:childTnLst>
                                </p:cTn>
                              </p:par>
                              <p:par>
                                <p:cTn id="743" presetID="8" presetClass="emph" presetSubtype="0" fill="hold" nodeType="withEffect">
                                  <p:stCondLst>
                                    <p:cond delay="0"/>
                                  </p:stCondLst>
                                  <p:childTnLst>
                                    <p:animRot by="-21600000">
                                      <p:cBhvr>
                                        <p:cTn id="744" dur="3000" fill="hold"/>
                                        <p:tgtEl>
                                          <p:spTgt spid="104"/>
                                        </p:tgtEl>
                                        <p:attrNameLst>
                                          <p:attrName>r</p:attrName>
                                        </p:attrNameLst>
                                      </p:cBhvr>
                                    </p:animRot>
                                  </p:childTnLst>
                                </p:cTn>
                              </p:par>
                              <p:par>
                                <p:cTn id="745" presetID="8" presetClass="emph" presetSubtype="0" fill="hold" nodeType="withEffect">
                                  <p:stCondLst>
                                    <p:cond delay="0"/>
                                  </p:stCondLst>
                                  <p:childTnLst>
                                    <p:animRot by="-21600000">
                                      <p:cBhvr>
                                        <p:cTn id="746" dur="3000" fill="hold"/>
                                        <p:tgtEl>
                                          <p:spTgt spid="109"/>
                                        </p:tgtEl>
                                        <p:attrNameLst>
                                          <p:attrName>r</p:attrName>
                                        </p:attrNameLst>
                                      </p:cBhvr>
                                    </p:animRot>
                                  </p:childTnLst>
                                </p:cTn>
                              </p:par>
                              <p:par>
                                <p:cTn id="747" presetID="8" presetClass="emph" presetSubtype="0" fill="hold" nodeType="withEffect">
                                  <p:stCondLst>
                                    <p:cond delay="0"/>
                                  </p:stCondLst>
                                  <p:childTnLst>
                                    <p:animRot by="-21600000">
                                      <p:cBhvr>
                                        <p:cTn id="748" dur="3000" fill="hold"/>
                                        <p:tgtEl>
                                          <p:spTgt spid="110"/>
                                        </p:tgtEl>
                                        <p:attrNameLst>
                                          <p:attrName>r</p:attrName>
                                        </p:attrNameLst>
                                      </p:cBhvr>
                                    </p:animRot>
                                  </p:childTnLst>
                                </p:cTn>
                              </p:par>
                              <p:par>
                                <p:cTn id="749" presetID="8" presetClass="emph" presetSubtype="0" fill="hold" nodeType="withEffect">
                                  <p:stCondLst>
                                    <p:cond delay="0"/>
                                  </p:stCondLst>
                                  <p:childTnLst>
                                    <p:animRot by="-21600000">
                                      <p:cBhvr>
                                        <p:cTn id="750" dur="3000" fill="hold"/>
                                        <p:tgtEl>
                                          <p:spTgt spid="111"/>
                                        </p:tgtEl>
                                        <p:attrNameLst>
                                          <p:attrName>r</p:attrName>
                                        </p:attrNameLst>
                                      </p:cBhvr>
                                    </p:animRot>
                                  </p:childTnLst>
                                </p:cTn>
                              </p:par>
                              <p:par>
                                <p:cTn id="751" presetID="8" presetClass="emph" presetSubtype="0" fill="hold" nodeType="withEffect">
                                  <p:stCondLst>
                                    <p:cond delay="0"/>
                                  </p:stCondLst>
                                  <p:childTnLst>
                                    <p:animRot by="-21600000">
                                      <p:cBhvr>
                                        <p:cTn id="752" dur="3000" fill="hold"/>
                                        <p:tgtEl>
                                          <p:spTgt spid="112"/>
                                        </p:tgtEl>
                                        <p:attrNameLst>
                                          <p:attrName>r</p:attrName>
                                        </p:attrNameLst>
                                      </p:cBhvr>
                                    </p:animRot>
                                  </p:childTnLst>
                                </p:cTn>
                              </p:par>
                              <p:par>
                                <p:cTn id="753" presetID="8" presetClass="emph" presetSubtype="0" fill="hold" nodeType="withEffect">
                                  <p:stCondLst>
                                    <p:cond delay="0"/>
                                  </p:stCondLst>
                                  <p:childTnLst>
                                    <p:animRot by="-21600000">
                                      <p:cBhvr>
                                        <p:cTn id="754" dur="3000" fill="hold"/>
                                        <p:tgtEl>
                                          <p:spTgt spid="117"/>
                                        </p:tgtEl>
                                        <p:attrNameLst>
                                          <p:attrName>r</p:attrName>
                                        </p:attrNameLst>
                                      </p:cBhvr>
                                    </p:animRot>
                                  </p:childTnLst>
                                </p:cTn>
                              </p:par>
                              <p:par>
                                <p:cTn id="755" presetID="8" presetClass="emph" presetSubtype="0" fill="hold" nodeType="withEffect">
                                  <p:stCondLst>
                                    <p:cond delay="0"/>
                                  </p:stCondLst>
                                  <p:childTnLst>
                                    <p:animRot by="-21600000">
                                      <p:cBhvr>
                                        <p:cTn id="756" dur="3000" fill="hold"/>
                                        <p:tgtEl>
                                          <p:spTgt spid="118"/>
                                        </p:tgtEl>
                                        <p:attrNameLst>
                                          <p:attrName>r</p:attrName>
                                        </p:attrNameLst>
                                      </p:cBhvr>
                                    </p:animRot>
                                  </p:childTnLst>
                                </p:cTn>
                              </p:par>
                              <p:par>
                                <p:cTn id="757" presetID="8" presetClass="emph" presetSubtype="0" fill="hold" nodeType="withEffect">
                                  <p:stCondLst>
                                    <p:cond delay="0"/>
                                  </p:stCondLst>
                                  <p:childTnLst>
                                    <p:animRot by="-21600000">
                                      <p:cBhvr>
                                        <p:cTn id="758" dur="3000" fill="hold"/>
                                        <p:tgtEl>
                                          <p:spTgt spid="119"/>
                                        </p:tgtEl>
                                        <p:attrNameLst>
                                          <p:attrName>r</p:attrName>
                                        </p:attrNameLst>
                                      </p:cBhvr>
                                    </p:animRot>
                                  </p:childTnLst>
                                </p:cTn>
                              </p:par>
                              <p:par>
                                <p:cTn id="759" presetID="8" presetClass="emph" presetSubtype="0" fill="hold" nodeType="withEffect">
                                  <p:stCondLst>
                                    <p:cond delay="0"/>
                                  </p:stCondLst>
                                  <p:childTnLst>
                                    <p:animRot by="-21600000">
                                      <p:cBhvr>
                                        <p:cTn id="760" dur="3000" fill="hold"/>
                                        <p:tgtEl>
                                          <p:spTgt spid="120"/>
                                        </p:tgtEl>
                                        <p:attrNameLst>
                                          <p:attrName>r</p:attrName>
                                        </p:attrNameLst>
                                      </p:cBhvr>
                                    </p:animRot>
                                  </p:childTnLst>
                                </p:cTn>
                              </p:par>
                              <p:par>
                                <p:cTn id="761" presetID="8" presetClass="emph" presetSubtype="0" fill="hold" nodeType="withEffect">
                                  <p:stCondLst>
                                    <p:cond delay="0"/>
                                  </p:stCondLst>
                                  <p:childTnLst>
                                    <p:animRot by="-21600000">
                                      <p:cBhvr>
                                        <p:cTn id="762" dur="3000" fill="hold"/>
                                        <p:tgtEl>
                                          <p:spTgt spid="125"/>
                                        </p:tgtEl>
                                        <p:attrNameLst>
                                          <p:attrName>r</p:attrName>
                                        </p:attrNameLst>
                                      </p:cBhvr>
                                    </p:animRot>
                                  </p:childTnLst>
                                </p:cTn>
                              </p:par>
                              <p:par>
                                <p:cTn id="763" presetID="8" presetClass="emph" presetSubtype="0" fill="hold" nodeType="withEffect">
                                  <p:stCondLst>
                                    <p:cond delay="0"/>
                                  </p:stCondLst>
                                  <p:childTnLst>
                                    <p:animRot by="-21600000">
                                      <p:cBhvr>
                                        <p:cTn id="764" dur="3000" fill="hold"/>
                                        <p:tgtEl>
                                          <p:spTgt spid="126"/>
                                        </p:tgtEl>
                                        <p:attrNameLst>
                                          <p:attrName>r</p:attrName>
                                        </p:attrNameLst>
                                      </p:cBhvr>
                                    </p:animRot>
                                  </p:childTnLst>
                                </p:cTn>
                              </p:par>
                              <p:par>
                                <p:cTn id="765" presetID="8" presetClass="emph" presetSubtype="0" fill="hold" nodeType="withEffect">
                                  <p:stCondLst>
                                    <p:cond delay="0"/>
                                  </p:stCondLst>
                                  <p:childTnLst>
                                    <p:animRot by="-21600000">
                                      <p:cBhvr>
                                        <p:cTn id="766" dur="3000" fill="hold"/>
                                        <p:tgtEl>
                                          <p:spTgt spid="127"/>
                                        </p:tgtEl>
                                        <p:attrNameLst>
                                          <p:attrName>r</p:attrName>
                                        </p:attrNameLst>
                                      </p:cBhvr>
                                    </p:animRot>
                                  </p:childTnLst>
                                </p:cTn>
                              </p:par>
                              <p:par>
                                <p:cTn id="767" presetID="8" presetClass="emph" presetSubtype="0" fill="hold" nodeType="withEffect">
                                  <p:stCondLst>
                                    <p:cond delay="0"/>
                                  </p:stCondLst>
                                  <p:childTnLst>
                                    <p:animRot by="-21600000">
                                      <p:cBhvr>
                                        <p:cTn id="768" dur="3000" fill="hold"/>
                                        <p:tgtEl>
                                          <p:spTgt spid="128"/>
                                        </p:tgtEl>
                                        <p:attrNameLst>
                                          <p:attrName>r</p:attrName>
                                        </p:attrNameLst>
                                      </p:cBhvr>
                                    </p:animRot>
                                  </p:childTnLst>
                                </p:cTn>
                              </p:par>
                              <p:par>
                                <p:cTn id="769" presetID="8" presetClass="emph" presetSubtype="0" fill="hold" nodeType="withEffect">
                                  <p:stCondLst>
                                    <p:cond delay="0"/>
                                  </p:stCondLst>
                                  <p:childTnLst>
                                    <p:animRot by="-21600000">
                                      <p:cBhvr>
                                        <p:cTn id="770" dur="3000" fill="hold"/>
                                        <p:tgtEl>
                                          <p:spTgt spid="133"/>
                                        </p:tgtEl>
                                        <p:attrNameLst>
                                          <p:attrName>r</p:attrName>
                                        </p:attrNameLst>
                                      </p:cBhvr>
                                    </p:animRot>
                                  </p:childTnLst>
                                </p:cTn>
                              </p:par>
                              <p:par>
                                <p:cTn id="771" presetID="8" presetClass="emph" presetSubtype="0" fill="hold" nodeType="withEffect">
                                  <p:stCondLst>
                                    <p:cond delay="0"/>
                                  </p:stCondLst>
                                  <p:childTnLst>
                                    <p:animRot by="-21600000">
                                      <p:cBhvr>
                                        <p:cTn id="772" dur="3000" fill="hold"/>
                                        <p:tgtEl>
                                          <p:spTgt spid="134"/>
                                        </p:tgtEl>
                                        <p:attrNameLst>
                                          <p:attrName>r</p:attrName>
                                        </p:attrNameLst>
                                      </p:cBhvr>
                                    </p:animRot>
                                  </p:childTnLst>
                                </p:cTn>
                              </p:par>
                              <p:par>
                                <p:cTn id="773" presetID="8" presetClass="emph" presetSubtype="0" fill="hold" nodeType="withEffect">
                                  <p:stCondLst>
                                    <p:cond delay="0"/>
                                  </p:stCondLst>
                                  <p:childTnLst>
                                    <p:animRot by="-21600000">
                                      <p:cBhvr>
                                        <p:cTn id="774" dur="3000" fill="hold"/>
                                        <p:tgtEl>
                                          <p:spTgt spid="135"/>
                                        </p:tgtEl>
                                        <p:attrNameLst>
                                          <p:attrName>r</p:attrName>
                                        </p:attrNameLst>
                                      </p:cBhvr>
                                    </p:animRot>
                                  </p:childTnLst>
                                </p:cTn>
                              </p:par>
                              <p:par>
                                <p:cTn id="775" presetID="8" presetClass="emph" presetSubtype="0" fill="hold" nodeType="withEffect">
                                  <p:stCondLst>
                                    <p:cond delay="0"/>
                                  </p:stCondLst>
                                  <p:childTnLst>
                                    <p:animRot by="-21600000">
                                      <p:cBhvr>
                                        <p:cTn id="776" dur="3000" fill="hold"/>
                                        <p:tgtEl>
                                          <p:spTgt spid="136"/>
                                        </p:tgtEl>
                                        <p:attrNameLst>
                                          <p:attrName>r</p:attrName>
                                        </p:attrNameLst>
                                      </p:cBhvr>
                                    </p:animRot>
                                  </p:childTnLst>
                                </p:cTn>
                              </p:par>
                              <p:par>
                                <p:cTn id="777" presetID="23" presetClass="entr" presetSubtype="288" fill="hold" nodeType="withEffect">
                                  <p:stCondLst>
                                    <p:cond delay="0"/>
                                  </p:stCondLst>
                                  <p:childTnLst>
                                    <p:set>
                                      <p:cBhvr>
                                        <p:cTn id="778" dur="1" fill="hold">
                                          <p:stCondLst>
                                            <p:cond delay="0"/>
                                          </p:stCondLst>
                                        </p:cTn>
                                        <p:tgtEl>
                                          <p:spTgt spid="3"/>
                                        </p:tgtEl>
                                        <p:attrNameLst>
                                          <p:attrName>style.visibility</p:attrName>
                                        </p:attrNameLst>
                                      </p:cBhvr>
                                      <p:to>
                                        <p:strVal val="visible"/>
                                      </p:to>
                                    </p:set>
                                    <p:anim calcmode="lin" valueType="num">
                                      <p:cBhvr>
                                        <p:cTn id="779" dur="3000" fill="hold"/>
                                        <p:tgtEl>
                                          <p:spTgt spid="3"/>
                                        </p:tgtEl>
                                        <p:attrNameLst>
                                          <p:attrName>ppt_w</p:attrName>
                                        </p:attrNameLst>
                                      </p:cBhvr>
                                      <p:tavLst>
                                        <p:tav tm="0">
                                          <p:val>
                                            <p:strVal val="4/3*#ppt_w"/>
                                          </p:val>
                                        </p:tav>
                                        <p:tav tm="100000">
                                          <p:val>
                                            <p:strVal val="#ppt_w"/>
                                          </p:val>
                                        </p:tav>
                                      </p:tavLst>
                                    </p:anim>
                                    <p:anim calcmode="lin" valueType="num">
                                      <p:cBhvr>
                                        <p:cTn id="780" dur="3000" fill="hold"/>
                                        <p:tgtEl>
                                          <p:spTgt spid="3"/>
                                        </p:tgtEl>
                                        <p:attrNameLst>
                                          <p:attrName>ppt_h</p:attrName>
                                        </p:attrNameLst>
                                      </p:cBhvr>
                                      <p:tavLst>
                                        <p:tav tm="0">
                                          <p:val>
                                            <p:strVal val="4/3*#ppt_h"/>
                                          </p:val>
                                        </p:tav>
                                        <p:tav tm="100000">
                                          <p:val>
                                            <p:strVal val="#ppt_h"/>
                                          </p:val>
                                        </p:tav>
                                      </p:tavLst>
                                    </p:anim>
                                  </p:childTnLst>
                                </p:cTn>
                              </p:par>
                              <p:par>
                                <p:cTn id="781" presetID="16" presetClass="entr" presetSubtype="42" fill="hold" nodeType="withEffect">
                                  <p:stCondLst>
                                    <p:cond delay="0"/>
                                  </p:stCondLst>
                                  <p:childTnLst>
                                    <p:set>
                                      <p:cBhvr>
                                        <p:cTn id="782" dur="1" fill="hold">
                                          <p:stCondLst>
                                            <p:cond delay="0"/>
                                          </p:stCondLst>
                                        </p:cTn>
                                        <p:tgtEl>
                                          <p:spTgt spid="3"/>
                                        </p:tgtEl>
                                        <p:attrNameLst>
                                          <p:attrName>style.visibility</p:attrName>
                                        </p:attrNameLst>
                                      </p:cBhvr>
                                      <p:to>
                                        <p:strVal val="visible"/>
                                      </p:to>
                                    </p:set>
                                    <p:animEffect transition="in" filter="barn(outHorizontal)">
                                      <p:cBhvr>
                                        <p:cTn id="783" dur="3000"/>
                                        <p:tgtEl>
                                          <p:spTgt spid="3"/>
                                        </p:tgtEl>
                                      </p:cBhvr>
                                    </p:animEffect>
                                  </p:childTnLst>
                                </p:cTn>
                              </p:par>
                            </p:childTnLst>
                          </p:cTn>
                        </p:par>
                        <p:par>
                          <p:cTn id="784" fill="hold">
                            <p:stCondLst>
                              <p:cond delay="6000"/>
                            </p:stCondLst>
                            <p:childTnLst>
                              <p:par>
                                <p:cTn id="785" presetID="15" presetClass="entr" presetSubtype="0" fill="hold" nodeType="afterEffect">
                                  <p:stCondLst>
                                    <p:cond delay="0"/>
                                  </p:stCondLst>
                                  <p:childTnLst>
                                    <p:set>
                                      <p:cBhvr>
                                        <p:cTn id="786" dur="1" fill="hold">
                                          <p:stCondLst>
                                            <p:cond delay="0"/>
                                          </p:stCondLst>
                                        </p:cTn>
                                        <p:tgtEl>
                                          <p:spTgt spid="2"/>
                                        </p:tgtEl>
                                        <p:attrNameLst>
                                          <p:attrName>style.visibility</p:attrName>
                                        </p:attrNameLst>
                                      </p:cBhvr>
                                      <p:to>
                                        <p:strVal val="visible"/>
                                      </p:to>
                                    </p:set>
                                    <p:anim calcmode="lin" valueType="num">
                                      <p:cBhvr>
                                        <p:cTn id="787" dur="3000" fill="hold"/>
                                        <p:tgtEl>
                                          <p:spTgt spid="2"/>
                                        </p:tgtEl>
                                        <p:attrNameLst>
                                          <p:attrName>ppt_w</p:attrName>
                                        </p:attrNameLst>
                                      </p:cBhvr>
                                      <p:tavLst>
                                        <p:tav tm="0">
                                          <p:val>
                                            <p:fltVal val="0"/>
                                          </p:val>
                                        </p:tav>
                                        <p:tav tm="100000">
                                          <p:val>
                                            <p:strVal val="#ppt_w"/>
                                          </p:val>
                                        </p:tav>
                                      </p:tavLst>
                                    </p:anim>
                                    <p:anim calcmode="lin" valueType="num">
                                      <p:cBhvr>
                                        <p:cTn id="788" dur="3000" fill="hold"/>
                                        <p:tgtEl>
                                          <p:spTgt spid="2"/>
                                        </p:tgtEl>
                                        <p:attrNameLst>
                                          <p:attrName>ppt_h</p:attrName>
                                        </p:attrNameLst>
                                      </p:cBhvr>
                                      <p:tavLst>
                                        <p:tav tm="0">
                                          <p:val>
                                            <p:fltVal val="0"/>
                                          </p:val>
                                        </p:tav>
                                        <p:tav tm="100000">
                                          <p:val>
                                            <p:strVal val="#ppt_h"/>
                                          </p:val>
                                        </p:tav>
                                      </p:tavLst>
                                    </p:anim>
                                    <p:anim calcmode="lin" valueType="num">
                                      <p:cBhvr>
                                        <p:cTn id="789" dur="3000" fill="hold"/>
                                        <p:tgtEl>
                                          <p:spTgt spid="2"/>
                                        </p:tgtEl>
                                        <p:attrNameLst>
                                          <p:attrName>ppt_x</p:attrName>
                                        </p:attrNameLst>
                                      </p:cBhvr>
                                      <p:tavLst>
                                        <p:tav tm="0" fmla="#ppt_x+(cos(-2*pi*(1-$))*-#ppt_x-sin(-2*pi*(1-$))*(1-#ppt_y))*(1-$)">
                                          <p:val>
                                            <p:fltVal val="0"/>
                                          </p:val>
                                        </p:tav>
                                        <p:tav tm="100000">
                                          <p:val>
                                            <p:fltVal val="1"/>
                                          </p:val>
                                        </p:tav>
                                      </p:tavLst>
                                    </p:anim>
                                    <p:anim calcmode="lin" valueType="num">
                                      <p:cBhvr>
                                        <p:cTn id="790" dur="3000" fill="hold"/>
                                        <p:tgtEl>
                                          <p:spTgt spid="2"/>
                                        </p:tgtEl>
                                        <p:attrNameLst>
                                          <p:attrName>ppt_y</p:attrName>
                                        </p:attrNameLst>
                                      </p:cBhvr>
                                      <p:tavLst>
                                        <p:tav tm="0" fmla="#ppt_y+(sin(-2*pi*(1-$))*-#ppt_x+cos(-2*pi*(1-$))*(1-#ppt_y))*(1-$)">
                                          <p:val>
                                            <p:fltVal val="0"/>
                                          </p:val>
                                        </p:tav>
                                        <p:tav tm="100000">
                                          <p:val>
                                            <p:fltVal val="1"/>
                                          </p:val>
                                        </p:tav>
                                      </p:tavLst>
                                    </p:anim>
                                  </p:childTnLst>
                                </p:cTn>
                              </p:par>
                            </p:childTnLst>
                          </p:cTn>
                        </p:par>
                        <p:par>
                          <p:cTn id="791" fill="hold">
                            <p:stCondLst>
                              <p:cond delay="9000"/>
                            </p:stCondLst>
                            <p:childTnLst>
                              <p:par>
                                <p:cTn id="792" presetID="15" presetClass="entr" presetSubtype="0" fill="hold" nodeType="afterEffect">
                                  <p:stCondLst>
                                    <p:cond delay="0"/>
                                  </p:stCondLst>
                                  <p:childTnLst>
                                    <p:set>
                                      <p:cBhvr>
                                        <p:cTn id="793" dur="1" fill="hold">
                                          <p:stCondLst>
                                            <p:cond delay="0"/>
                                          </p:stCondLst>
                                        </p:cTn>
                                        <p:tgtEl>
                                          <p:spTgt spid="4"/>
                                        </p:tgtEl>
                                        <p:attrNameLst>
                                          <p:attrName>style.visibility</p:attrName>
                                        </p:attrNameLst>
                                      </p:cBhvr>
                                      <p:to>
                                        <p:strVal val="visible"/>
                                      </p:to>
                                    </p:set>
                                    <p:anim calcmode="lin" valueType="num">
                                      <p:cBhvr>
                                        <p:cTn id="794" dur="3000" fill="hold"/>
                                        <p:tgtEl>
                                          <p:spTgt spid="4"/>
                                        </p:tgtEl>
                                        <p:attrNameLst>
                                          <p:attrName>ppt_w</p:attrName>
                                        </p:attrNameLst>
                                      </p:cBhvr>
                                      <p:tavLst>
                                        <p:tav tm="0">
                                          <p:val>
                                            <p:fltVal val="0"/>
                                          </p:val>
                                        </p:tav>
                                        <p:tav tm="100000">
                                          <p:val>
                                            <p:strVal val="#ppt_w"/>
                                          </p:val>
                                        </p:tav>
                                      </p:tavLst>
                                    </p:anim>
                                    <p:anim calcmode="lin" valueType="num">
                                      <p:cBhvr>
                                        <p:cTn id="795" dur="3000" fill="hold"/>
                                        <p:tgtEl>
                                          <p:spTgt spid="4"/>
                                        </p:tgtEl>
                                        <p:attrNameLst>
                                          <p:attrName>ppt_h</p:attrName>
                                        </p:attrNameLst>
                                      </p:cBhvr>
                                      <p:tavLst>
                                        <p:tav tm="0">
                                          <p:val>
                                            <p:fltVal val="0"/>
                                          </p:val>
                                        </p:tav>
                                        <p:tav tm="100000">
                                          <p:val>
                                            <p:strVal val="#ppt_h"/>
                                          </p:val>
                                        </p:tav>
                                      </p:tavLst>
                                    </p:anim>
                                    <p:anim calcmode="lin" valueType="num">
                                      <p:cBhvr>
                                        <p:cTn id="796"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797" dur="3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798" fill="hold">
                            <p:stCondLst>
                              <p:cond delay="12000"/>
                            </p:stCondLst>
                            <p:childTnLst>
                              <p:par>
                                <p:cTn id="799" presetID="15" presetClass="entr" presetSubtype="0" fill="hold" nodeType="afterEffect">
                                  <p:stCondLst>
                                    <p:cond delay="2000"/>
                                  </p:stCondLst>
                                  <p:childTnLst>
                                    <p:set>
                                      <p:cBhvr>
                                        <p:cTn id="800" dur="1" fill="hold">
                                          <p:stCondLst>
                                            <p:cond delay="0"/>
                                          </p:stCondLst>
                                        </p:cTn>
                                        <p:tgtEl>
                                          <p:spTgt spid="71686"/>
                                        </p:tgtEl>
                                        <p:attrNameLst>
                                          <p:attrName>style.visibility</p:attrName>
                                        </p:attrNameLst>
                                      </p:cBhvr>
                                      <p:to>
                                        <p:strVal val="visible"/>
                                      </p:to>
                                    </p:set>
                                    <p:anim calcmode="lin" valueType="num">
                                      <p:cBhvr>
                                        <p:cTn id="801" dur="3000" fill="hold"/>
                                        <p:tgtEl>
                                          <p:spTgt spid="71686"/>
                                        </p:tgtEl>
                                        <p:attrNameLst>
                                          <p:attrName>ppt_w</p:attrName>
                                        </p:attrNameLst>
                                      </p:cBhvr>
                                      <p:tavLst>
                                        <p:tav tm="0">
                                          <p:val>
                                            <p:fltVal val="0"/>
                                          </p:val>
                                        </p:tav>
                                        <p:tav tm="100000">
                                          <p:val>
                                            <p:strVal val="#ppt_w"/>
                                          </p:val>
                                        </p:tav>
                                      </p:tavLst>
                                    </p:anim>
                                    <p:anim calcmode="lin" valueType="num">
                                      <p:cBhvr>
                                        <p:cTn id="802" dur="3000" fill="hold"/>
                                        <p:tgtEl>
                                          <p:spTgt spid="71686"/>
                                        </p:tgtEl>
                                        <p:attrNameLst>
                                          <p:attrName>ppt_h</p:attrName>
                                        </p:attrNameLst>
                                      </p:cBhvr>
                                      <p:tavLst>
                                        <p:tav tm="0">
                                          <p:val>
                                            <p:fltVal val="0"/>
                                          </p:val>
                                        </p:tav>
                                        <p:tav tm="100000">
                                          <p:val>
                                            <p:strVal val="#ppt_h"/>
                                          </p:val>
                                        </p:tav>
                                      </p:tavLst>
                                    </p:anim>
                                    <p:anim calcmode="lin" valueType="num">
                                      <p:cBhvr>
                                        <p:cTn id="803" dur="3000" fill="hold"/>
                                        <p:tgtEl>
                                          <p:spTgt spid="71686"/>
                                        </p:tgtEl>
                                        <p:attrNameLst>
                                          <p:attrName>ppt_x</p:attrName>
                                        </p:attrNameLst>
                                      </p:cBhvr>
                                      <p:tavLst>
                                        <p:tav tm="0" fmla="#ppt_x+(cos(-2*pi*(1-$))*-#ppt_x-sin(-2*pi*(1-$))*(1-#ppt_y))*(1-$)">
                                          <p:val>
                                            <p:fltVal val="0"/>
                                          </p:val>
                                        </p:tav>
                                        <p:tav tm="100000">
                                          <p:val>
                                            <p:fltVal val="1"/>
                                          </p:val>
                                        </p:tav>
                                      </p:tavLst>
                                    </p:anim>
                                    <p:anim calcmode="lin" valueType="num">
                                      <p:cBhvr>
                                        <p:cTn id="804" dur="3000" fill="hold"/>
                                        <p:tgtEl>
                                          <p:spTgt spid="71686"/>
                                        </p:tgtEl>
                                        <p:attrNameLst>
                                          <p:attrName>ppt_y</p:attrName>
                                        </p:attrNameLst>
                                      </p:cBhvr>
                                      <p:tavLst>
                                        <p:tav tm="0" fmla="#ppt_y+(sin(-2*pi*(1-$))*-#ppt_x+cos(-2*pi*(1-$))*(1-#ppt_y))*(1-$)">
                                          <p:val>
                                            <p:fltVal val="0"/>
                                          </p:val>
                                        </p:tav>
                                        <p:tav tm="100000">
                                          <p:val>
                                            <p:fltVal val="1"/>
                                          </p:val>
                                        </p:tav>
                                      </p:tavLst>
                                    </p:anim>
                                  </p:childTnLst>
                                </p:cTn>
                              </p:par>
                            </p:childTnLst>
                          </p:cTn>
                        </p:par>
                        <p:par>
                          <p:cTn id="805" fill="hold">
                            <p:stCondLst>
                              <p:cond delay="17000"/>
                            </p:stCondLst>
                            <p:childTnLst>
                              <p:par>
                                <p:cTn id="806" presetID="15" presetClass="entr" presetSubtype="0" fill="hold" nodeType="afterEffect">
                                  <p:stCondLst>
                                    <p:cond delay="2000"/>
                                  </p:stCondLst>
                                  <p:childTnLst>
                                    <p:set>
                                      <p:cBhvr>
                                        <p:cTn id="807" dur="1" fill="hold">
                                          <p:stCondLst>
                                            <p:cond delay="0"/>
                                          </p:stCondLst>
                                        </p:cTn>
                                        <p:tgtEl>
                                          <p:spTgt spid="71688"/>
                                        </p:tgtEl>
                                        <p:attrNameLst>
                                          <p:attrName>style.visibility</p:attrName>
                                        </p:attrNameLst>
                                      </p:cBhvr>
                                      <p:to>
                                        <p:strVal val="visible"/>
                                      </p:to>
                                    </p:set>
                                    <p:anim calcmode="lin" valueType="num">
                                      <p:cBhvr>
                                        <p:cTn id="808" dur="3000" fill="hold"/>
                                        <p:tgtEl>
                                          <p:spTgt spid="71688"/>
                                        </p:tgtEl>
                                        <p:attrNameLst>
                                          <p:attrName>ppt_w</p:attrName>
                                        </p:attrNameLst>
                                      </p:cBhvr>
                                      <p:tavLst>
                                        <p:tav tm="0">
                                          <p:val>
                                            <p:fltVal val="0"/>
                                          </p:val>
                                        </p:tav>
                                        <p:tav tm="100000">
                                          <p:val>
                                            <p:strVal val="#ppt_w"/>
                                          </p:val>
                                        </p:tav>
                                      </p:tavLst>
                                    </p:anim>
                                    <p:anim calcmode="lin" valueType="num">
                                      <p:cBhvr>
                                        <p:cTn id="809" dur="3000" fill="hold"/>
                                        <p:tgtEl>
                                          <p:spTgt spid="71688"/>
                                        </p:tgtEl>
                                        <p:attrNameLst>
                                          <p:attrName>ppt_h</p:attrName>
                                        </p:attrNameLst>
                                      </p:cBhvr>
                                      <p:tavLst>
                                        <p:tav tm="0">
                                          <p:val>
                                            <p:fltVal val="0"/>
                                          </p:val>
                                        </p:tav>
                                        <p:tav tm="100000">
                                          <p:val>
                                            <p:strVal val="#ppt_h"/>
                                          </p:val>
                                        </p:tav>
                                      </p:tavLst>
                                    </p:anim>
                                    <p:anim calcmode="lin" valueType="num">
                                      <p:cBhvr>
                                        <p:cTn id="810" dur="3000" fill="hold"/>
                                        <p:tgtEl>
                                          <p:spTgt spid="71688"/>
                                        </p:tgtEl>
                                        <p:attrNameLst>
                                          <p:attrName>ppt_x</p:attrName>
                                        </p:attrNameLst>
                                      </p:cBhvr>
                                      <p:tavLst>
                                        <p:tav tm="0" fmla="#ppt_x+(cos(-2*pi*(1-$))*-#ppt_x-sin(-2*pi*(1-$))*(1-#ppt_y))*(1-$)">
                                          <p:val>
                                            <p:fltVal val="0"/>
                                          </p:val>
                                        </p:tav>
                                        <p:tav tm="100000">
                                          <p:val>
                                            <p:fltVal val="1"/>
                                          </p:val>
                                        </p:tav>
                                      </p:tavLst>
                                    </p:anim>
                                    <p:anim calcmode="lin" valueType="num">
                                      <p:cBhvr>
                                        <p:cTn id="811" dur="3000" fill="hold"/>
                                        <p:tgtEl>
                                          <p:spTgt spid="71688"/>
                                        </p:tgtEl>
                                        <p:attrNameLst>
                                          <p:attrName>ppt_y</p:attrName>
                                        </p:attrNameLst>
                                      </p:cBhvr>
                                      <p:tavLst>
                                        <p:tav tm="0" fmla="#ppt_y+(sin(-2*pi*(1-$))*-#ppt_x+cos(-2*pi*(1-$))*(1-#ppt_y))*(1-$)">
                                          <p:val>
                                            <p:fltVal val="0"/>
                                          </p:val>
                                        </p:tav>
                                        <p:tav tm="100000">
                                          <p:val>
                                            <p:fltVal val="1"/>
                                          </p:val>
                                        </p:tav>
                                      </p:tavLst>
                                    </p:anim>
                                  </p:childTnLst>
                                </p:cTn>
                              </p:par>
                            </p:childTnLst>
                          </p:cTn>
                        </p:par>
                        <p:par>
                          <p:cTn id="812" fill="hold">
                            <p:stCondLst>
                              <p:cond delay="22000"/>
                            </p:stCondLst>
                            <p:childTnLst>
                              <p:par>
                                <p:cTn id="813" presetID="12" presetClass="entr" presetSubtype="8" fill="hold" grpId="0" nodeType="afterEffect">
                                  <p:stCondLst>
                                    <p:cond delay="0"/>
                                  </p:stCondLst>
                                  <p:childTnLst>
                                    <p:set>
                                      <p:cBhvr>
                                        <p:cTn id="814" dur="1" fill="hold">
                                          <p:stCondLst>
                                            <p:cond delay="0"/>
                                          </p:stCondLst>
                                        </p:cTn>
                                        <p:tgtEl>
                                          <p:spTgt spid="70"/>
                                        </p:tgtEl>
                                        <p:attrNameLst>
                                          <p:attrName>style.visibility</p:attrName>
                                        </p:attrNameLst>
                                      </p:cBhvr>
                                      <p:to>
                                        <p:strVal val="visible"/>
                                      </p:to>
                                    </p:set>
                                    <p:animEffect transition="in" filter="slide(fromLeft)">
                                      <p:cBhvr>
                                        <p:cTn id="815" dur="3000"/>
                                        <p:tgtEl>
                                          <p:spTgt spid="70"/>
                                        </p:tgtEl>
                                      </p:cBhvr>
                                    </p:animEffect>
                                  </p:childTnLst>
                                </p:cTn>
                              </p:par>
                            </p:childTnLst>
                          </p:cTn>
                        </p:par>
                        <p:par>
                          <p:cTn id="816" fill="hold">
                            <p:stCondLst>
                              <p:cond delay="25000"/>
                            </p:stCondLst>
                            <p:childTnLst>
                              <p:par>
                                <p:cTn id="817" presetID="12" presetClass="entr" presetSubtype="8" fill="hold" nodeType="afterEffect">
                                  <p:stCondLst>
                                    <p:cond delay="0"/>
                                  </p:stCondLst>
                                  <p:childTnLst>
                                    <p:set>
                                      <p:cBhvr>
                                        <p:cTn id="818" dur="1" fill="hold">
                                          <p:stCondLst>
                                            <p:cond delay="0"/>
                                          </p:stCondLst>
                                        </p:cTn>
                                        <p:tgtEl>
                                          <p:spTgt spid="137"/>
                                        </p:tgtEl>
                                        <p:attrNameLst>
                                          <p:attrName>style.visibility</p:attrName>
                                        </p:attrNameLst>
                                      </p:cBhvr>
                                      <p:to>
                                        <p:strVal val="visible"/>
                                      </p:to>
                                    </p:set>
                                    <p:animEffect transition="in" filter="slide(fromLeft)">
                                      <p:cBhvr>
                                        <p:cTn id="819" dur="3000"/>
                                        <p:tgtEl>
                                          <p:spTgt spid="1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c181646e0b1936e1f83fa6a9a8404a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ae.png"/>
          <p:cNvPicPr>
            <a:picLocks noChangeAspect="1"/>
          </p:cNvPicPr>
          <p:nvPr/>
        </p:nvPicPr>
        <p:blipFill>
          <a:blip r:embed="rId3"/>
          <a:stretch>
            <a:fillRect/>
          </a:stretch>
        </p:blipFill>
        <p:spPr>
          <a:xfrm>
            <a:off x="3122014" y="1"/>
            <a:ext cx="1249948" cy="1285866"/>
          </a:xfrm>
          <a:prstGeom prst="rect">
            <a:avLst/>
          </a:prstGeom>
          <a:effectLst>
            <a:reflection blurRad="6350" stA="50000" endA="295" endPos="92000" dist="101600" dir="5400000" sy="-100000" algn="bl" rotWithShape="0"/>
          </a:effectLst>
        </p:spPr>
      </p:pic>
      <p:pic>
        <p:nvPicPr>
          <p:cNvPr id="4" name="3 Imagen" descr="aae.png"/>
          <p:cNvPicPr>
            <a:picLocks noChangeAspect="1"/>
          </p:cNvPicPr>
          <p:nvPr/>
        </p:nvPicPr>
        <p:blipFill>
          <a:blip r:embed="rId3"/>
          <a:stretch>
            <a:fillRect/>
          </a:stretch>
        </p:blipFill>
        <p:spPr>
          <a:xfrm>
            <a:off x="4643438" y="0"/>
            <a:ext cx="1249948" cy="1285866"/>
          </a:xfrm>
          <a:prstGeom prst="rect">
            <a:avLst/>
          </a:prstGeom>
          <a:effectLst>
            <a:reflection blurRad="6350" stA="50000" endA="295" endPos="92000" dist="101600" dir="5400000" sy="-100000" algn="bl" rotWithShape="0"/>
          </a:effectLst>
        </p:spPr>
      </p:pic>
      <p:pic>
        <p:nvPicPr>
          <p:cNvPr id="5" name="4 Imagen" descr="aae.png"/>
          <p:cNvPicPr>
            <a:picLocks noChangeAspect="1"/>
          </p:cNvPicPr>
          <p:nvPr/>
        </p:nvPicPr>
        <p:blipFill>
          <a:blip r:embed="rId3"/>
          <a:stretch>
            <a:fillRect/>
          </a:stretch>
        </p:blipFill>
        <p:spPr>
          <a:xfrm>
            <a:off x="3143240" y="1285866"/>
            <a:ext cx="1249948" cy="1285866"/>
          </a:xfrm>
          <a:prstGeom prst="rect">
            <a:avLst/>
          </a:prstGeom>
          <a:effectLst>
            <a:reflection blurRad="6350" stA="50000" endA="295" endPos="92000" dist="101600" dir="5400000" sy="-100000" algn="bl" rotWithShape="0"/>
          </a:effectLst>
        </p:spPr>
      </p:pic>
      <p:pic>
        <p:nvPicPr>
          <p:cNvPr id="6" name="5 Imagen" descr="aae.png"/>
          <p:cNvPicPr>
            <a:picLocks noChangeAspect="1"/>
          </p:cNvPicPr>
          <p:nvPr/>
        </p:nvPicPr>
        <p:blipFill>
          <a:blip r:embed="rId3"/>
          <a:stretch>
            <a:fillRect/>
          </a:stretch>
        </p:blipFill>
        <p:spPr>
          <a:xfrm>
            <a:off x="4643438" y="1285866"/>
            <a:ext cx="1249948" cy="1285866"/>
          </a:xfrm>
          <a:prstGeom prst="rect">
            <a:avLst/>
          </a:prstGeom>
          <a:effectLst>
            <a:reflection blurRad="6350" stA="50000" endA="295" endPos="92000" dist="101600" dir="5400000" sy="-100000" algn="bl" rotWithShape="0"/>
          </a:effectLst>
        </p:spPr>
      </p:pic>
      <p:pic>
        <p:nvPicPr>
          <p:cNvPr id="7" name="6 Imagen" descr="aae.png"/>
          <p:cNvPicPr>
            <a:picLocks noChangeAspect="1"/>
          </p:cNvPicPr>
          <p:nvPr/>
        </p:nvPicPr>
        <p:blipFill>
          <a:blip r:embed="rId3"/>
          <a:stretch>
            <a:fillRect/>
          </a:stretch>
        </p:blipFill>
        <p:spPr>
          <a:xfrm>
            <a:off x="3193452" y="2571769"/>
            <a:ext cx="1249948" cy="1285866"/>
          </a:xfrm>
          <a:prstGeom prst="rect">
            <a:avLst/>
          </a:prstGeom>
          <a:effectLst>
            <a:reflection blurRad="6350" stA="50000" endA="295" endPos="92000" dist="101600" dir="5400000" sy="-100000" algn="bl" rotWithShape="0"/>
          </a:effectLst>
        </p:spPr>
      </p:pic>
      <p:pic>
        <p:nvPicPr>
          <p:cNvPr id="8" name="7 Imagen" descr="aae.png"/>
          <p:cNvPicPr>
            <a:picLocks noChangeAspect="1"/>
          </p:cNvPicPr>
          <p:nvPr/>
        </p:nvPicPr>
        <p:blipFill>
          <a:blip r:embed="rId3"/>
          <a:stretch>
            <a:fillRect/>
          </a:stretch>
        </p:blipFill>
        <p:spPr>
          <a:xfrm>
            <a:off x="4714876" y="2571768"/>
            <a:ext cx="1249948" cy="1285866"/>
          </a:xfrm>
          <a:prstGeom prst="rect">
            <a:avLst/>
          </a:prstGeom>
          <a:effectLst>
            <a:reflection blurRad="6350" stA="50000" endA="295" endPos="92000" dist="101600" dir="5400000" sy="-100000" algn="bl" rotWithShape="0"/>
          </a:effectLst>
        </p:spPr>
      </p:pic>
      <p:pic>
        <p:nvPicPr>
          <p:cNvPr id="9" name="8 Imagen" descr="aae.png"/>
          <p:cNvPicPr>
            <a:picLocks noChangeAspect="1"/>
          </p:cNvPicPr>
          <p:nvPr/>
        </p:nvPicPr>
        <p:blipFill>
          <a:blip r:embed="rId3"/>
          <a:stretch>
            <a:fillRect/>
          </a:stretch>
        </p:blipFill>
        <p:spPr>
          <a:xfrm>
            <a:off x="3193452" y="3857635"/>
            <a:ext cx="1249948" cy="1285866"/>
          </a:xfrm>
          <a:prstGeom prst="rect">
            <a:avLst/>
          </a:prstGeom>
          <a:effectLst>
            <a:reflection blurRad="6350" stA="50000" endA="295" endPos="92000" dist="101600" dir="5400000" sy="-100000" algn="bl" rotWithShape="0"/>
          </a:effectLst>
        </p:spPr>
      </p:pic>
      <p:pic>
        <p:nvPicPr>
          <p:cNvPr id="10" name="9 Imagen" descr="aae.png"/>
          <p:cNvPicPr>
            <a:picLocks noChangeAspect="1"/>
          </p:cNvPicPr>
          <p:nvPr/>
        </p:nvPicPr>
        <p:blipFill>
          <a:blip r:embed="rId3"/>
          <a:stretch>
            <a:fillRect/>
          </a:stretch>
        </p:blipFill>
        <p:spPr>
          <a:xfrm>
            <a:off x="4714876" y="3857634"/>
            <a:ext cx="1249948" cy="1285866"/>
          </a:xfrm>
          <a:prstGeom prst="rect">
            <a:avLst/>
          </a:prstGeom>
          <a:effectLst>
            <a:reflection blurRad="6350" stA="50000" endA="295" endPos="92000" dist="101600" dir="5400000" sy="-100000" algn="bl" rotWithShape="0"/>
          </a:effectLst>
        </p:spPr>
      </p:pic>
      <p:sp>
        <p:nvSpPr>
          <p:cNvPr id="11" name="10 Rectángulo"/>
          <p:cNvSpPr/>
          <p:nvPr/>
        </p:nvSpPr>
        <p:spPr>
          <a:xfrm>
            <a:off x="-285784" y="-285770"/>
            <a:ext cx="9715568" cy="657229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1+#ppt_w/2"/>
                                          </p:val>
                                        </p:tav>
                                        <p:tav tm="100000">
                                          <p:val>
                                            <p:strVal val="#ppt_x"/>
                                          </p:val>
                                        </p:tav>
                                      </p:tavLst>
                                    </p:anim>
                                    <p:anim calcmode="lin" valueType="num">
                                      <p:cBhvr additive="base">
                                        <p:cTn id="27" dur="3000" fill="hold"/>
                                        <p:tgtEl>
                                          <p:spTgt spid="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3"/>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5"/>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9"/>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1+ppt_w/2"/>
                                          </p:val>
                                        </p:tav>
                                      </p:tavLst>
                                    </p:anim>
                                    <p:anim calcmode="lin" valueType="num">
                                      <p:cBhvr additive="base">
                                        <p:cTn id="59" dur="3000"/>
                                        <p:tgtEl>
                                          <p:spTgt spid="3"/>
                                        </p:tgtEl>
                                        <p:attrNameLst>
                                          <p:attrName>ppt_y</p:attrName>
                                        </p:attrNameLst>
                                      </p:cBhvr>
                                      <p:tavLst>
                                        <p:tav tm="0">
                                          <p:val>
                                            <p:strVal val="ppt_y"/>
                                          </p:val>
                                        </p:tav>
                                        <p:tav tm="100000">
                                          <p:val>
                                            <p:strVal val="ppt_y"/>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5"/>
                                        </p:tgtEl>
                                        <p:attrNameLst>
                                          <p:attrName>ppt_x</p:attrName>
                                        </p:attrNameLst>
                                      </p:cBhvr>
                                      <p:tavLst>
                                        <p:tav tm="0">
                                          <p:val>
                                            <p:strVal val="ppt_x"/>
                                          </p:val>
                                        </p:tav>
                                        <p:tav tm="100000">
                                          <p:val>
                                            <p:strVal val="1+ppt_w/2"/>
                                          </p:val>
                                        </p:tav>
                                      </p:tavLst>
                                    </p:anim>
                                    <p:anim calcmode="lin" valueType="num">
                                      <p:cBhvr additive="base">
                                        <p:cTn id="63" dur="3000"/>
                                        <p:tgtEl>
                                          <p:spTgt spid="5"/>
                                        </p:tgtEl>
                                        <p:attrNameLst>
                                          <p:attrName>ppt_y</p:attrName>
                                        </p:attrNameLst>
                                      </p:cBhvr>
                                      <p:tavLst>
                                        <p:tav tm="0">
                                          <p:val>
                                            <p:strVal val="ppt_y"/>
                                          </p:val>
                                        </p:tav>
                                        <p:tav tm="100000">
                                          <p:val>
                                            <p:strVal val="ppt_y"/>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ppt_y"/>
                                          </p:val>
                                        </p:tav>
                                      </p:tavLst>
                                    </p:anim>
                                    <p:set>
                                      <p:cBhvr>
                                        <p:cTn id="72" dur="1" fill="hold">
                                          <p:stCondLst>
                                            <p:cond delay="2999"/>
                                          </p:stCondLst>
                                        </p:cTn>
                                        <p:tgtEl>
                                          <p:spTgt spid="9"/>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3000" fill="hold"/>
                                        <p:tgtEl>
                                          <p:spTgt spid="3"/>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7"/>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9"/>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0-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0-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8" presetClass="emph" presetSubtype="0" fill="hold" nodeType="withEffect">
                                  <p:stCondLst>
                                    <p:cond delay="0"/>
                                  </p:stCondLst>
                                  <p:childTnLst>
                                    <p:animRot by="-21600000">
                                      <p:cBhvr>
                                        <p:cTn id="98" dur="3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7" name="6 Imagen" descr="Imagen1.jpg"/>
          <p:cNvPicPr>
            <a:picLocks noChangeAspect="1"/>
          </p:cNvPicPr>
          <p:nvPr/>
        </p:nvPicPr>
        <p:blipFill>
          <a:blip r:embed="rId2"/>
          <a:stretch>
            <a:fillRect/>
          </a:stretch>
        </p:blipFill>
        <p:spPr>
          <a:xfrm>
            <a:off x="27000" y="0"/>
            <a:ext cx="9090000" cy="5143500"/>
          </a:xfrm>
          <a:prstGeom prst="rect">
            <a:avLst/>
          </a:prstGeom>
        </p:spPr>
      </p:pic>
      <p:pic>
        <p:nvPicPr>
          <p:cNvPr id="1034" name="Picture 10" descr="http://location-hebergement-drome.com/img/lavande.png"/>
          <p:cNvPicPr>
            <a:picLocks noChangeAspect="1" noChangeArrowheads="1"/>
          </p:cNvPicPr>
          <p:nvPr/>
        </p:nvPicPr>
        <p:blipFill>
          <a:blip r:embed="rId3">
            <a:lum contrast="20000"/>
          </a:blip>
          <a:srcRect/>
          <a:stretch>
            <a:fillRect/>
          </a:stretch>
        </p:blipFill>
        <p:spPr bwMode="auto">
          <a:xfrm>
            <a:off x="6572264" y="267875"/>
            <a:ext cx="2571736" cy="4579146"/>
          </a:xfrm>
          <a:prstGeom prst="rect">
            <a:avLst/>
          </a:prstGeom>
          <a:noFill/>
        </p:spPr>
      </p:pic>
      <p:sp>
        <p:nvSpPr>
          <p:cNvPr id="5" name="4 CuadroTexto"/>
          <p:cNvSpPr txBox="1"/>
          <p:nvPr/>
        </p:nvSpPr>
        <p:spPr>
          <a:xfrm>
            <a:off x="571472" y="857238"/>
            <a:ext cx="6072230" cy="3416320"/>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Harrington" pitchFamily="82" charset="0"/>
              </a:rPr>
              <a:t>La lavanda es una planta </a:t>
            </a:r>
            <a:r>
              <a:rPr lang="es-ES" b="1" dirty="0" err="1" smtClean="0">
                <a:effectLst>
                  <a:outerShdw blurRad="38100" dist="38100" dir="2700000" algn="tl">
                    <a:srgbClr val="000000">
                      <a:alpha val="43137"/>
                    </a:srgbClr>
                  </a:outerShdw>
                </a:effectLst>
                <a:latin typeface="Harrington" pitchFamily="82" charset="0"/>
              </a:rPr>
              <a:t>semiarbustiva</a:t>
            </a:r>
            <a:r>
              <a:rPr lang="es-ES" b="1" dirty="0" smtClean="0">
                <a:effectLst>
                  <a:outerShdw blurRad="38100" dist="38100" dir="2700000" algn="tl">
                    <a:srgbClr val="000000">
                      <a:alpha val="43137"/>
                    </a:srgbClr>
                  </a:outerShdw>
                </a:effectLst>
                <a:latin typeface="Harrington" pitchFamily="82" charset="0"/>
              </a:rPr>
              <a:t> de tallos leñosos, hojas perennes largas y estrechas, y pequeñas flores de color azul violáceo, con un cáliz tubular. Pero pese a su peculiar forma y color, la lavanda se conoce, sobre todo, por el fragante aroma que desprende. </a:t>
            </a:r>
          </a:p>
          <a:p>
            <a:r>
              <a:rPr lang="es-ES" b="1" dirty="0" smtClean="0">
                <a:effectLst>
                  <a:outerShdw blurRad="38100" dist="38100" dir="2700000" algn="tl">
                    <a:srgbClr val="000000">
                      <a:alpha val="43137"/>
                    </a:srgbClr>
                  </a:outerShdw>
                </a:effectLst>
                <a:latin typeface="Harrington" pitchFamily="82" charset="0"/>
              </a:rPr>
              <a:t>Muy resistente, necesita mucha luz y sol directo, aunque en invierno soporta bien las heladas. Crece sin problemas tanto en zonas pedregosas y en terrenos secos y arcillosos, como en macetas y jardineras. En cuanto al sustrato, debe estar suelto y bien drenado, sin encharcamientos, aunque soporta la falta de agua y, en verano, basta con regarla una vez a la semana. </a:t>
            </a:r>
          </a:p>
        </p:txBody>
      </p:sp>
      <p:sp>
        <p:nvSpPr>
          <p:cNvPr id="6" name="5 Rectángulo"/>
          <p:cNvSpPr/>
          <p:nvPr/>
        </p:nvSpPr>
        <p:spPr>
          <a:xfrm>
            <a:off x="-285784" y="-428646"/>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00000">
              <a:schemeClr val="bg2">
                <a:shade val="30000"/>
                <a:satMod val="200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2dfa400e248da9d400addb7665b36a36.jpg"/>
          <p:cNvPicPr>
            <a:picLocks noGrp="1" noChangeAspect="1"/>
          </p:cNvPicPr>
          <p:nvPr isPhoto="1"/>
        </p:nvPicPr>
        <p:blipFill>
          <a:blip r:embed="rId3">
            <a:lum/>
          </a:blip>
          <a:stretch>
            <a:fillRect/>
          </a:stretch>
        </p:blipFill>
        <p:spPr>
          <a:xfrm>
            <a:off x="-1" y="0"/>
            <a:ext cx="9144001" cy="5143500"/>
          </a:xfrm>
          <a:prstGeom prst="rect">
            <a:avLst/>
          </a:prstGeom>
          <a:noFill/>
          <a:ln>
            <a:noFill/>
          </a:ln>
        </p:spPr>
      </p:pic>
      <p:pic>
        <p:nvPicPr>
          <p:cNvPr id="3" name="2 Imagen" descr="circulo_png__by_jamilexchocolatina-d4nsn7ir.png"/>
          <p:cNvPicPr>
            <a:picLocks noChangeAspect="1"/>
          </p:cNvPicPr>
          <p:nvPr/>
        </p:nvPicPr>
        <p:blipFill>
          <a:blip r:embed="rId4">
            <a:lum bright="40000" contrast="40000"/>
          </a:blip>
          <a:srcRect l="10000" t="5000" r="7499" b="17499"/>
          <a:stretch>
            <a:fillRect/>
          </a:stretch>
        </p:blipFill>
        <p:spPr>
          <a:xfrm>
            <a:off x="3929058" y="428610"/>
            <a:ext cx="1673032" cy="1571636"/>
          </a:xfrm>
          <a:prstGeom prst="rect">
            <a:avLst/>
          </a:prstGeom>
        </p:spPr>
      </p:pic>
      <p:pic>
        <p:nvPicPr>
          <p:cNvPr id="4" name="3 Imagen" descr="circulo_png__by_jamilexchocolatina-d4nsn7ir.png"/>
          <p:cNvPicPr>
            <a:picLocks noChangeAspect="1"/>
          </p:cNvPicPr>
          <p:nvPr/>
        </p:nvPicPr>
        <p:blipFill>
          <a:blip r:embed="rId4">
            <a:lum bright="40000" contrast="40000"/>
          </a:blip>
          <a:srcRect l="10000" t="5000" r="7499" b="17499"/>
          <a:stretch>
            <a:fillRect/>
          </a:stretch>
        </p:blipFill>
        <p:spPr>
          <a:xfrm rot="12203473">
            <a:off x="3743657" y="3304343"/>
            <a:ext cx="1673032" cy="1571636"/>
          </a:xfrm>
          <a:prstGeom prst="rect">
            <a:avLst/>
          </a:prstGeom>
        </p:spPr>
      </p:pic>
      <p:pic>
        <p:nvPicPr>
          <p:cNvPr id="5" name="4 Imagen" descr="circulo_png__by_jamilexchocolatina-d4nsn7ir.png"/>
          <p:cNvPicPr>
            <a:picLocks noChangeAspect="1"/>
          </p:cNvPicPr>
          <p:nvPr/>
        </p:nvPicPr>
        <p:blipFill>
          <a:blip r:embed="rId4">
            <a:lum bright="40000" contrast="40000"/>
          </a:blip>
          <a:srcRect l="10000" t="5000" r="7499" b="17499"/>
          <a:stretch>
            <a:fillRect/>
          </a:stretch>
        </p:blipFill>
        <p:spPr>
          <a:xfrm rot="7969504">
            <a:off x="5020835" y="1847761"/>
            <a:ext cx="1673032" cy="1571636"/>
          </a:xfrm>
          <a:prstGeom prst="rect">
            <a:avLst/>
          </a:prstGeom>
        </p:spPr>
      </p:pic>
      <p:pic>
        <p:nvPicPr>
          <p:cNvPr id="6" name="5 Imagen" descr="circulo_png__by_jamilexchocolatina-d4nsn7ir.png"/>
          <p:cNvPicPr>
            <a:picLocks noChangeAspect="1"/>
          </p:cNvPicPr>
          <p:nvPr/>
        </p:nvPicPr>
        <p:blipFill>
          <a:blip r:embed="rId4">
            <a:lum bright="40000" contrast="40000"/>
          </a:blip>
          <a:srcRect l="10000" t="5000" r="7499" b="17499"/>
          <a:stretch>
            <a:fillRect/>
          </a:stretch>
        </p:blipFill>
        <p:spPr>
          <a:xfrm rot="19576688">
            <a:off x="2444514" y="1823719"/>
            <a:ext cx="1673032" cy="1571636"/>
          </a:xfrm>
          <a:prstGeom prst="rect">
            <a:avLst/>
          </a:prstGeom>
        </p:spPr>
      </p:pic>
      <p:pic>
        <p:nvPicPr>
          <p:cNvPr id="7" name="6 Imagen" descr="circulo_png__by_jamilexchocolatina-d4nsn7ir.png"/>
          <p:cNvPicPr>
            <a:picLocks noChangeAspect="1"/>
          </p:cNvPicPr>
          <p:nvPr/>
        </p:nvPicPr>
        <p:blipFill>
          <a:blip r:embed="rId4">
            <a:lum bright="30000" contrast="40000"/>
          </a:blip>
          <a:srcRect l="10000" t="5000" r="7499" b="17499"/>
          <a:stretch>
            <a:fillRect/>
          </a:stretch>
        </p:blipFill>
        <p:spPr>
          <a:xfrm rot="5559858">
            <a:off x="4846481" y="782132"/>
            <a:ext cx="1673032" cy="1571636"/>
          </a:xfrm>
          <a:prstGeom prst="rect">
            <a:avLst/>
          </a:prstGeom>
        </p:spPr>
      </p:pic>
      <p:pic>
        <p:nvPicPr>
          <p:cNvPr id="8" name="7 Imagen" descr="circulo_png__by_jamilexchocolatina-d4nsn7ir.png"/>
          <p:cNvPicPr>
            <a:picLocks noChangeAspect="1"/>
          </p:cNvPicPr>
          <p:nvPr/>
        </p:nvPicPr>
        <p:blipFill>
          <a:blip r:embed="rId4">
            <a:lum bright="30000" contrast="40000"/>
          </a:blip>
          <a:srcRect l="10000" t="5000" r="7499" b="17499"/>
          <a:stretch>
            <a:fillRect/>
          </a:stretch>
        </p:blipFill>
        <p:spPr>
          <a:xfrm rot="16444813">
            <a:off x="2721444" y="2819117"/>
            <a:ext cx="1673032" cy="1571636"/>
          </a:xfrm>
          <a:prstGeom prst="rect">
            <a:avLst/>
          </a:prstGeom>
        </p:spPr>
      </p:pic>
      <p:pic>
        <p:nvPicPr>
          <p:cNvPr id="9" name="8 Imagen" descr="circulo_png__by_jamilexchocolatina-d4nsn7ir.png"/>
          <p:cNvPicPr>
            <a:picLocks noChangeAspect="1"/>
          </p:cNvPicPr>
          <p:nvPr/>
        </p:nvPicPr>
        <p:blipFill>
          <a:blip r:embed="rId4">
            <a:lum bright="30000" contrast="40000"/>
          </a:blip>
          <a:srcRect l="10000" t="5000" r="7499" b="17499"/>
          <a:stretch>
            <a:fillRect/>
          </a:stretch>
        </p:blipFill>
        <p:spPr>
          <a:xfrm rot="20626597">
            <a:off x="2835255" y="838400"/>
            <a:ext cx="1673032" cy="1571636"/>
          </a:xfrm>
          <a:prstGeom prst="rect">
            <a:avLst/>
          </a:prstGeom>
        </p:spPr>
      </p:pic>
      <p:pic>
        <p:nvPicPr>
          <p:cNvPr id="10" name="9 Imagen" descr="circulo_png__by_jamilexchocolatina-d4nsn7ir.png"/>
          <p:cNvPicPr>
            <a:picLocks noChangeAspect="1"/>
          </p:cNvPicPr>
          <p:nvPr/>
        </p:nvPicPr>
        <p:blipFill>
          <a:blip r:embed="rId4">
            <a:lum bright="30000" contrast="40000"/>
          </a:blip>
          <a:srcRect l="10000" t="5000" r="7499" b="17499"/>
          <a:stretch>
            <a:fillRect/>
          </a:stretch>
        </p:blipFill>
        <p:spPr>
          <a:xfrm rot="8536316">
            <a:off x="4663645" y="2776454"/>
            <a:ext cx="1673032" cy="1571636"/>
          </a:xfrm>
          <a:prstGeom prst="rect">
            <a:avLst/>
          </a:prstGeom>
        </p:spPr>
      </p:pic>
      <p:sp>
        <p:nvSpPr>
          <p:cNvPr id="11" name="10 Rectángulo"/>
          <p:cNvSpPr/>
          <p:nvPr/>
        </p:nvSpPr>
        <p:spPr>
          <a:xfrm>
            <a:off x="-285784" y="-285770"/>
            <a:ext cx="9715568" cy="5786478"/>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1c0763a68529b53f25e48900e7ced13.jpg"/>
          <p:cNvPicPr>
            <a:picLocks noChangeAspect="1"/>
          </p:cNvPicPr>
          <p:nvPr/>
        </p:nvPicPr>
        <p:blipFill>
          <a:blip r:embed="rId2"/>
          <a:stretch>
            <a:fillRect/>
          </a:stretch>
        </p:blipFill>
        <p:spPr>
          <a:xfrm>
            <a:off x="-1" y="0"/>
            <a:ext cx="9124703" cy="5143500"/>
          </a:xfrm>
          <a:prstGeom prst="rect">
            <a:avLst/>
          </a:prstGeom>
        </p:spPr>
      </p:pic>
      <p:sp>
        <p:nvSpPr>
          <p:cNvPr id="3" name="2 Arco de bloque"/>
          <p:cNvSpPr/>
          <p:nvPr/>
        </p:nvSpPr>
        <p:spPr>
          <a:xfrm>
            <a:off x="2714612" y="0"/>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77000">
                <a:srgbClr val="7030A0"/>
              </a:gs>
              <a:gs pos="50000">
                <a:srgbClr val="7030A0">
                  <a:tint val="44500"/>
                  <a:satMod val="160000"/>
                </a:srgbClr>
              </a:gs>
              <a:gs pos="100000">
                <a:srgbClr val="7030A0">
                  <a:tint val="23500"/>
                  <a:satMod val="160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grpId="1" nodeType="withEffect">
                                  <p:stCondLst>
                                    <p:cond delay="0"/>
                                  </p:stCondLst>
                                  <p:childTnLst>
                                    <p:animRot by="21600000">
                                      <p:cBhvr>
                                        <p:cTn id="153" dur="3000" fill="hold"/>
                                        <p:tgtEl>
                                          <p:spTgt spid="5"/>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1"/>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9"/>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7"/>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5"/>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9"/>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7"/>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8"/>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2"/>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0"/>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2"/>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36"/>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6"/>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0"/>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4"/>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6"/>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4"/>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8"/>
                                        </p:tgtEl>
                                        <p:attrNameLst>
                                          <p:attrName>r</p:attrName>
                                        </p:attrNameLst>
                                      </p:cBhvr>
                                    </p:animRot>
                                  </p:childTnLst>
                                </p:cTn>
                              </p:par>
                              <p:par>
                                <p:cTn id="224" presetID="3" presetClass="entr" presetSubtype="5" fill="hold" grpId="2" nodeType="withEffect">
                                  <p:stCondLst>
                                    <p:cond delay="0"/>
                                  </p:stCondLst>
                                  <p:childTnLst>
                                    <p:set>
                                      <p:cBhvr>
                                        <p:cTn id="225" dur="1" fill="hold">
                                          <p:stCondLst>
                                            <p:cond delay="0"/>
                                          </p:stCondLst>
                                        </p:cTn>
                                        <p:tgtEl>
                                          <p:spTgt spid="3"/>
                                        </p:tgtEl>
                                        <p:attrNameLst>
                                          <p:attrName>style.visibility</p:attrName>
                                        </p:attrNameLst>
                                      </p:cBhvr>
                                      <p:to>
                                        <p:strVal val="visible"/>
                                      </p:to>
                                    </p:set>
                                    <p:animEffect transition="in" filter="blinds(vertical)">
                                      <p:cBhvr>
                                        <p:cTn id="226" dur="3000"/>
                                        <p:tgtEl>
                                          <p:spTgt spid="3"/>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4"/>
                                        </p:tgtEl>
                                        <p:attrNameLst>
                                          <p:attrName>style.visibility</p:attrName>
                                        </p:attrNameLst>
                                      </p:cBhvr>
                                      <p:to>
                                        <p:strVal val="visible"/>
                                      </p:to>
                                    </p:set>
                                    <p:animEffect transition="in" filter="blinds(vertical)">
                                      <p:cBhvr>
                                        <p:cTn id="229" dur="3000"/>
                                        <p:tgtEl>
                                          <p:spTgt spid="4"/>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5"/>
                                        </p:tgtEl>
                                        <p:attrNameLst>
                                          <p:attrName>style.visibility</p:attrName>
                                        </p:attrNameLst>
                                      </p:cBhvr>
                                      <p:to>
                                        <p:strVal val="visible"/>
                                      </p:to>
                                    </p:set>
                                    <p:animEffect transition="in" filter="blinds(vertical)">
                                      <p:cBhvr>
                                        <p:cTn id="232" dur="3000"/>
                                        <p:tgtEl>
                                          <p:spTgt spid="5"/>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6"/>
                                        </p:tgtEl>
                                        <p:attrNameLst>
                                          <p:attrName>style.visibility</p:attrName>
                                        </p:attrNameLst>
                                      </p:cBhvr>
                                      <p:to>
                                        <p:strVal val="visible"/>
                                      </p:to>
                                    </p:set>
                                    <p:animEffect transition="in" filter="blinds(vertical)">
                                      <p:cBhvr>
                                        <p:cTn id="235" dur="3000"/>
                                        <p:tgtEl>
                                          <p:spTgt spid="6"/>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7"/>
                                        </p:tgtEl>
                                        <p:attrNameLst>
                                          <p:attrName>style.visibility</p:attrName>
                                        </p:attrNameLst>
                                      </p:cBhvr>
                                      <p:to>
                                        <p:strVal val="visible"/>
                                      </p:to>
                                    </p:set>
                                    <p:animEffect transition="in" filter="blinds(vertical)">
                                      <p:cBhvr>
                                        <p:cTn id="238" dur="3000"/>
                                        <p:tgtEl>
                                          <p:spTgt spid="7"/>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8"/>
                                        </p:tgtEl>
                                        <p:attrNameLst>
                                          <p:attrName>style.visibility</p:attrName>
                                        </p:attrNameLst>
                                      </p:cBhvr>
                                      <p:to>
                                        <p:strVal val="visible"/>
                                      </p:to>
                                    </p:set>
                                    <p:animEffect transition="in" filter="blinds(vertical)">
                                      <p:cBhvr>
                                        <p:cTn id="241" dur="3000"/>
                                        <p:tgtEl>
                                          <p:spTgt spid="8"/>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9"/>
                                        </p:tgtEl>
                                        <p:attrNameLst>
                                          <p:attrName>style.visibility</p:attrName>
                                        </p:attrNameLst>
                                      </p:cBhvr>
                                      <p:to>
                                        <p:strVal val="visible"/>
                                      </p:to>
                                    </p:set>
                                    <p:animEffect transition="in" filter="blinds(vertical)">
                                      <p:cBhvr>
                                        <p:cTn id="244" dur="3000"/>
                                        <p:tgtEl>
                                          <p:spTgt spid="9"/>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0"/>
                                        </p:tgtEl>
                                        <p:attrNameLst>
                                          <p:attrName>style.visibility</p:attrName>
                                        </p:attrNameLst>
                                      </p:cBhvr>
                                      <p:to>
                                        <p:strVal val="visible"/>
                                      </p:to>
                                    </p:set>
                                    <p:animEffect transition="in" filter="blinds(vertical)">
                                      <p:cBhvr>
                                        <p:cTn id="247" dur="3000"/>
                                        <p:tgtEl>
                                          <p:spTgt spid="10"/>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1"/>
                                        </p:tgtEl>
                                        <p:attrNameLst>
                                          <p:attrName>style.visibility</p:attrName>
                                        </p:attrNameLst>
                                      </p:cBhvr>
                                      <p:to>
                                        <p:strVal val="visible"/>
                                      </p:to>
                                    </p:set>
                                    <p:animEffect transition="in" filter="blinds(vertical)">
                                      <p:cBhvr>
                                        <p:cTn id="250" dur="3000"/>
                                        <p:tgtEl>
                                          <p:spTgt spid="11"/>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12"/>
                                        </p:tgtEl>
                                        <p:attrNameLst>
                                          <p:attrName>style.visibility</p:attrName>
                                        </p:attrNameLst>
                                      </p:cBhvr>
                                      <p:to>
                                        <p:strVal val="visible"/>
                                      </p:to>
                                    </p:set>
                                    <p:animEffect transition="in" filter="blinds(vertical)">
                                      <p:cBhvr>
                                        <p:cTn id="253" dur="3000"/>
                                        <p:tgtEl>
                                          <p:spTgt spid="12"/>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13"/>
                                        </p:tgtEl>
                                        <p:attrNameLst>
                                          <p:attrName>style.visibility</p:attrName>
                                        </p:attrNameLst>
                                      </p:cBhvr>
                                      <p:to>
                                        <p:strVal val="visible"/>
                                      </p:to>
                                    </p:set>
                                    <p:animEffect transition="in" filter="blinds(vertical)">
                                      <p:cBhvr>
                                        <p:cTn id="256" dur="3000"/>
                                        <p:tgtEl>
                                          <p:spTgt spid="13"/>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Effect transition="in" filter="blinds(vertical)">
                                      <p:cBhvr>
                                        <p:cTn id="259" dur="3000"/>
                                        <p:tgtEl>
                                          <p:spTgt spid="14"/>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15"/>
                                        </p:tgtEl>
                                        <p:attrNameLst>
                                          <p:attrName>style.visibility</p:attrName>
                                        </p:attrNameLst>
                                      </p:cBhvr>
                                      <p:to>
                                        <p:strVal val="visible"/>
                                      </p:to>
                                    </p:set>
                                    <p:animEffect transition="in" filter="blinds(vertical)">
                                      <p:cBhvr>
                                        <p:cTn id="262" dur="3000"/>
                                        <p:tgtEl>
                                          <p:spTgt spid="15"/>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16"/>
                                        </p:tgtEl>
                                        <p:attrNameLst>
                                          <p:attrName>style.visibility</p:attrName>
                                        </p:attrNameLst>
                                      </p:cBhvr>
                                      <p:to>
                                        <p:strVal val="visible"/>
                                      </p:to>
                                    </p:set>
                                    <p:animEffect transition="in" filter="blinds(vertical)">
                                      <p:cBhvr>
                                        <p:cTn id="265" dur="3000"/>
                                        <p:tgtEl>
                                          <p:spTgt spid="16"/>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Effect transition="in" filter="blinds(vertical)">
                                      <p:cBhvr>
                                        <p:cTn id="268" dur="3000"/>
                                        <p:tgtEl>
                                          <p:spTgt spid="17"/>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18"/>
                                        </p:tgtEl>
                                        <p:attrNameLst>
                                          <p:attrName>style.visibility</p:attrName>
                                        </p:attrNameLst>
                                      </p:cBhvr>
                                      <p:to>
                                        <p:strVal val="visible"/>
                                      </p:to>
                                    </p:set>
                                    <p:animEffect transition="in" filter="blinds(vertical)">
                                      <p:cBhvr>
                                        <p:cTn id="271" dur="3000"/>
                                        <p:tgtEl>
                                          <p:spTgt spid="18"/>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19"/>
                                        </p:tgtEl>
                                        <p:attrNameLst>
                                          <p:attrName>style.visibility</p:attrName>
                                        </p:attrNameLst>
                                      </p:cBhvr>
                                      <p:to>
                                        <p:strVal val="visible"/>
                                      </p:to>
                                    </p:set>
                                    <p:animEffect transition="in" filter="blinds(vertical)">
                                      <p:cBhvr>
                                        <p:cTn id="274" dur="3000"/>
                                        <p:tgtEl>
                                          <p:spTgt spid="19"/>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20"/>
                                        </p:tgtEl>
                                        <p:attrNameLst>
                                          <p:attrName>style.visibility</p:attrName>
                                        </p:attrNameLst>
                                      </p:cBhvr>
                                      <p:to>
                                        <p:strVal val="visible"/>
                                      </p:to>
                                    </p:set>
                                    <p:animEffect transition="in" filter="blinds(vertical)">
                                      <p:cBhvr>
                                        <p:cTn id="277" dur="3000"/>
                                        <p:tgtEl>
                                          <p:spTgt spid="20"/>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21"/>
                                        </p:tgtEl>
                                        <p:attrNameLst>
                                          <p:attrName>style.visibility</p:attrName>
                                        </p:attrNameLst>
                                      </p:cBhvr>
                                      <p:to>
                                        <p:strVal val="visible"/>
                                      </p:to>
                                    </p:set>
                                    <p:animEffect transition="in" filter="blinds(vertical)">
                                      <p:cBhvr>
                                        <p:cTn id="280" dur="3000"/>
                                        <p:tgtEl>
                                          <p:spTgt spid="21"/>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22"/>
                                        </p:tgtEl>
                                        <p:attrNameLst>
                                          <p:attrName>style.visibility</p:attrName>
                                        </p:attrNameLst>
                                      </p:cBhvr>
                                      <p:to>
                                        <p:strVal val="visible"/>
                                      </p:to>
                                    </p:set>
                                    <p:animEffect transition="in" filter="blinds(vertical)">
                                      <p:cBhvr>
                                        <p:cTn id="283" dur="3000"/>
                                        <p:tgtEl>
                                          <p:spTgt spid="22"/>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23"/>
                                        </p:tgtEl>
                                        <p:attrNameLst>
                                          <p:attrName>style.visibility</p:attrName>
                                        </p:attrNameLst>
                                      </p:cBhvr>
                                      <p:to>
                                        <p:strVal val="visible"/>
                                      </p:to>
                                    </p:set>
                                    <p:animEffect transition="in" filter="blinds(vertical)">
                                      <p:cBhvr>
                                        <p:cTn id="286" dur="3000"/>
                                        <p:tgtEl>
                                          <p:spTgt spid="23"/>
                                        </p:tgtEl>
                                      </p:cBhvr>
                                    </p:animEffect>
                                  </p:childTnLst>
                                </p:cTn>
                              </p:par>
                              <p:par>
                                <p:cTn id="287" presetID="3" presetClass="entr" presetSubtype="5" fill="hold" grpId="2" nodeType="withEffect">
                                  <p:stCondLst>
                                    <p:cond delay="0"/>
                                  </p:stCondLst>
                                  <p:childTnLst>
                                    <p:set>
                                      <p:cBhvr>
                                        <p:cTn id="288" dur="1" fill="hold">
                                          <p:stCondLst>
                                            <p:cond delay="0"/>
                                          </p:stCondLst>
                                        </p:cTn>
                                        <p:tgtEl>
                                          <p:spTgt spid="24"/>
                                        </p:tgtEl>
                                        <p:attrNameLst>
                                          <p:attrName>style.visibility</p:attrName>
                                        </p:attrNameLst>
                                      </p:cBhvr>
                                      <p:to>
                                        <p:strVal val="visible"/>
                                      </p:to>
                                    </p:set>
                                    <p:animEffect transition="in" filter="blinds(vertical)">
                                      <p:cBhvr>
                                        <p:cTn id="289" dur="3000"/>
                                        <p:tgtEl>
                                          <p:spTgt spid="24"/>
                                        </p:tgtEl>
                                      </p:cBhvr>
                                    </p:animEffect>
                                  </p:childTnLst>
                                </p:cTn>
                              </p:par>
                              <p:par>
                                <p:cTn id="290" presetID="3" presetClass="entr" presetSubtype="5" fill="hold" grpId="2" nodeType="withEffect">
                                  <p:stCondLst>
                                    <p:cond delay="0"/>
                                  </p:stCondLst>
                                  <p:childTnLst>
                                    <p:set>
                                      <p:cBhvr>
                                        <p:cTn id="291" dur="1" fill="hold">
                                          <p:stCondLst>
                                            <p:cond delay="0"/>
                                          </p:stCondLst>
                                        </p:cTn>
                                        <p:tgtEl>
                                          <p:spTgt spid="25"/>
                                        </p:tgtEl>
                                        <p:attrNameLst>
                                          <p:attrName>style.visibility</p:attrName>
                                        </p:attrNameLst>
                                      </p:cBhvr>
                                      <p:to>
                                        <p:strVal val="visible"/>
                                      </p:to>
                                    </p:set>
                                    <p:animEffect transition="in" filter="blinds(vertical)">
                                      <p:cBhvr>
                                        <p:cTn id="292" dur="3000"/>
                                        <p:tgtEl>
                                          <p:spTgt spid="25"/>
                                        </p:tgtEl>
                                      </p:cBhvr>
                                    </p:animEffect>
                                  </p:childTnLst>
                                </p:cTn>
                              </p:par>
                              <p:par>
                                <p:cTn id="293" presetID="3" presetClass="entr" presetSubtype="5" fill="hold" grpId="2" nodeType="withEffect">
                                  <p:stCondLst>
                                    <p:cond delay="0"/>
                                  </p:stCondLst>
                                  <p:childTnLst>
                                    <p:set>
                                      <p:cBhvr>
                                        <p:cTn id="294" dur="1" fill="hold">
                                          <p:stCondLst>
                                            <p:cond delay="0"/>
                                          </p:stCondLst>
                                        </p:cTn>
                                        <p:tgtEl>
                                          <p:spTgt spid="26"/>
                                        </p:tgtEl>
                                        <p:attrNameLst>
                                          <p:attrName>style.visibility</p:attrName>
                                        </p:attrNameLst>
                                      </p:cBhvr>
                                      <p:to>
                                        <p:strVal val="visible"/>
                                      </p:to>
                                    </p:set>
                                    <p:animEffect transition="in" filter="blinds(vertical)">
                                      <p:cBhvr>
                                        <p:cTn id="295" dur="3000"/>
                                        <p:tgtEl>
                                          <p:spTgt spid="26"/>
                                        </p:tgtEl>
                                      </p:cBhvr>
                                    </p:animEffect>
                                  </p:childTnLst>
                                </p:cTn>
                              </p:par>
                              <p:par>
                                <p:cTn id="296" presetID="3" presetClass="entr" presetSubtype="5" fill="hold" grpId="2" nodeType="withEffect">
                                  <p:stCondLst>
                                    <p:cond delay="0"/>
                                  </p:stCondLst>
                                  <p:childTnLst>
                                    <p:set>
                                      <p:cBhvr>
                                        <p:cTn id="297" dur="1" fill="hold">
                                          <p:stCondLst>
                                            <p:cond delay="0"/>
                                          </p:stCondLst>
                                        </p:cTn>
                                        <p:tgtEl>
                                          <p:spTgt spid="27"/>
                                        </p:tgtEl>
                                        <p:attrNameLst>
                                          <p:attrName>style.visibility</p:attrName>
                                        </p:attrNameLst>
                                      </p:cBhvr>
                                      <p:to>
                                        <p:strVal val="visible"/>
                                      </p:to>
                                    </p:set>
                                    <p:animEffect transition="in" filter="blinds(vertical)">
                                      <p:cBhvr>
                                        <p:cTn id="298" dur="3000"/>
                                        <p:tgtEl>
                                          <p:spTgt spid="27"/>
                                        </p:tgtEl>
                                      </p:cBhvr>
                                    </p:animEffect>
                                  </p:childTnLst>
                                </p:cTn>
                              </p:par>
                              <p:par>
                                <p:cTn id="299" presetID="3" presetClass="entr" presetSubtype="5" fill="hold" grpId="2" nodeType="withEffect">
                                  <p:stCondLst>
                                    <p:cond delay="0"/>
                                  </p:stCondLst>
                                  <p:childTnLst>
                                    <p:set>
                                      <p:cBhvr>
                                        <p:cTn id="300" dur="1" fill="hold">
                                          <p:stCondLst>
                                            <p:cond delay="0"/>
                                          </p:stCondLst>
                                        </p:cTn>
                                        <p:tgtEl>
                                          <p:spTgt spid="28"/>
                                        </p:tgtEl>
                                        <p:attrNameLst>
                                          <p:attrName>style.visibility</p:attrName>
                                        </p:attrNameLst>
                                      </p:cBhvr>
                                      <p:to>
                                        <p:strVal val="visible"/>
                                      </p:to>
                                    </p:set>
                                    <p:animEffect transition="in" filter="blinds(vertical)">
                                      <p:cBhvr>
                                        <p:cTn id="301" dur="3000"/>
                                        <p:tgtEl>
                                          <p:spTgt spid="28"/>
                                        </p:tgtEl>
                                      </p:cBhvr>
                                    </p:animEffect>
                                  </p:childTnLst>
                                </p:cTn>
                              </p:par>
                              <p:par>
                                <p:cTn id="302" presetID="3" presetClass="entr" presetSubtype="5" fill="hold" grpId="2" nodeType="withEffect">
                                  <p:stCondLst>
                                    <p:cond delay="0"/>
                                  </p:stCondLst>
                                  <p:childTnLst>
                                    <p:set>
                                      <p:cBhvr>
                                        <p:cTn id="303" dur="1" fill="hold">
                                          <p:stCondLst>
                                            <p:cond delay="0"/>
                                          </p:stCondLst>
                                        </p:cTn>
                                        <p:tgtEl>
                                          <p:spTgt spid="29"/>
                                        </p:tgtEl>
                                        <p:attrNameLst>
                                          <p:attrName>style.visibility</p:attrName>
                                        </p:attrNameLst>
                                      </p:cBhvr>
                                      <p:to>
                                        <p:strVal val="visible"/>
                                      </p:to>
                                    </p:set>
                                    <p:animEffect transition="in" filter="blinds(vertical)">
                                      <p:cBhvr>
                                        <p:cTn id="304" dur="3000"/>
                                        <p:tgtEl>
                                          <p:spTgt spid="29"/>
                                        </p:tgtEl>
                                      </p:cBhvr>
                                    </p:animEffect>
                                  </p:childTnLst>
                                </p:cTn>
                              </p:par>
                              <p:par>
                                <p:cTn id="305" presetID="3" presetClass="entr" presetSubtype="5" fill="hold" grpId="2" nodeType="withEffect">
                                  <p:stCondLst>
                                    <p:cond delay="0"/>
                                  </p:stCondLst>
                                  <p:childTnLst>
                                    <p:set>
                                      <p:cBhvr>
                                        <p:cTn id="306" dur="1" fill="hold">
                                          <p:stCondLst>
                                            <p:cond delay="0"/>
                                          </p:stCondLst>
                                        </p:cTn>
                                        <p:tgtEl>
                                          <p:spTgt spid="30"/>
                                        </p:tgtEl>
                                        <p:attrNameLst>
                                          <p:attrName>style.visibility</p:attrName>
                                        </p:attrNameLst>
                                      </p:cBhvr>
                                      <p:to>
                                        <p:strVal val="visible"/>
                                      </p:to>
                                    </p:set>
                                    <p:animEffect transition="in" filter="blinds(vertical)">
                                      <p:cBhvr>
                                        <p:cTn id="307" dur="3000"/>
                                        <p:tgtEl>
                                          <p:spTgt spid="30"/>
                                        </p:tgtEl>
                                      </p:cBhvr>
                                    </p:animEffect>
                                  </p:childTnLst>
                                </p:cTn>
                              </p:par>
                              <p:par>
                                <p:cTn id="308" presetID="3" presetClass="entr" presetSubtype="5" fill="hold" grpId="2" nodeType="withEffect">
                                  <p:stCondLst>
                                    <p:cond delay="0"/>
                                  </p:stCondLst>
                                  <p:childTnLst>
                                    <p:set>
                                      <p:cBhvr>
                                        <p:cTn id="309" dur="1" fill="hold">
                                          <p:stCondLst>
                                            <p:cond delay="0"/>
                                          </p:stCondLst>
                                        </p:cTn>
                                        <p:tgtEl>
                                          <p:spTgt spid="31"/>
                                        </p:tgtEl>
                                        <p:attrNameLst>
                                          <p:attrName>style.visibility</p:attrName>
                                        </p:attrNameLst>
                                      </p:cBhvr>
                                      <p:to>
                                        <p:strVal val="visible"/>
                                      </p:to>
                                    </p:set>
                                    <p:animEffect transition="in" filter="blinds(vertical)">
                                      <p:cBhvr>
                                        <p:cTn id="310" dur="3000"/>
                                        <p:tgtEl>
                                          <p:spTgt spid="31"/>
                                        </p:tgtEl>
                                      </p:cBhvr>
                                    </p:animEffect>
                                  </p:childTnLst>
                                </p:cTn>
                              </p:par>
                              <p:par>
                                <p:cTn id="311" presetID="3" presetClass="entr" presetSubtype="5" fill="hold" grpId="2" nodeType="withEffect">
                                  <p:stCondLst>
                                    <p:cond delay="0"/>
                                  </p:stCondLst>
                                  <p:childTnLst>
                                    <p:set>
                                      <p:cBhvr>
                                        <p:cTn id="312" dur="1" fill="hold">
                                          <p:stCondLst>
                                            <p:cond delay="0"/>
                                          </p:stCondLst>
                                        </p:cTn>
                                        <p:tgtEl>
                                          <p:spTgt spid="32"/>
                                        </p:tgtEl>
                                        <p:attrNameLst>
                                          <p:attrName>style.visibility</p:attrName>
                                        </p:attrNameLst>
                                      </p:cBhvr>
                                      <p:to>
                                        <p:strVal val="visible"/>
                                      </p:to>
                                    </p:set>
                                    <p:animEffect transition="in" filter="blinds(vertical)">
                                      <p:cBhvr>
                                        <p:cTn id="313" dur="3000"/>
                                        <p:tgtEl>
                                          <p:spTgt spid="32"/>
                                        </p:tgtEl>
                                      </p:cBhvr>
                                    </p:animEffect>
                                  </p:childTnLst>
                                </p:cTn>
                              </p:par>
                              <p:par>
                                <p:cTn id="314" presetID="3" presetClass="entr" presetSubtype="5" fill="hold" grpId="2" nodeType="withEffect">
                                  <p:stCondLst>
                                    <p:cond delay="0"/>
                                  </p:stCondLst>
                                  <p:childTnLst>
                                    <p:set>
                                      <p:cBhvr>
                                        <p:cTn id="315" dur="1" fill="hold">
                                          <p:stCondLst>
                                            <p:cond delay="0"/>
                                          </p:stCondLst>
                                        </p:cTn>
                                        <p:tgtEl>
                                          <p:spTgt spid="33"/>
                                        </p:tgtEl>
                                        <p:attrNameLst>
                                          <p:attrName>style.visibility</p:attrName>
                                        </p:attrNameLst>
                                      </p:cBhvr>
                                      <p:to>
                                        <p:strVal val="visible"/>
                                      </p:to>
                                    </p:set>
                                    <p:animEffect transition="in" filter="blinds(vertical)">
                                      <p:cBhvr>
                                        <p:cTn id="316" dur="3000"/>
                                        <p:tgtEl>
                                          <p:spTgt spid="33"/>
                                        </p:tgtEl>
                                      </p:cBhvr>
                                    </p:animEffect>
                                  </p:childTnLst>
                                </p:cTn>
                              </p:par>
                              <p:par>
                                <p:cTn id="317" presetID="3" presetClass="entr" presetSubtype="5" fill="hold" grpId="2" nodeType="withEffect">
                                  <p:stCondLst>
                                    <p:cond delay="0"/>
                                  </p:stCondLst>
                                  <p:childTnLst>
                                    <p:set>
                                      <p:cBhvr>
                                        <p:cTn id="318" dur="1" fill="hold">
                                          <p:stCondLst>
                                            <p:cond delay="0"/>
                                          </p:stCondLst>
                                        </p:cTn>
                                        <p:tgtEl>
                                          <p:spTgt spid="34"/>
                                        </p:tgtEl>
                                        <p:attrNameLst>
                                          <p:attrName>style.visibility</p:attrName>
                                        </p:attrNameLst>
                                      </p:cBhvr>
                                      <p:to>
                                        <p:strVal val="visible"/>
                                      </p:to>
                                    </p:set>
                                    <p:animEffect transition="in" filter="blinds(vertical)">
                                      <p:cBhvr>
                                        <p:cTn id="319" dur="3000"/>
                                        <p:tgtEl>
                                          <p:spTgt spid="34"/>
                                        </p:tgtEl>
                                      </p:cBhvr>
                                    </p:animEffect>
                                  </p:childTnLst>
                                </p:cTn>
                              </p:par>
                              <p:par>
                                <p:cTn id="320" presetID="3" presetClass="entr" presetSubtype="5" fill="hold" grpId="2" nodeType="withEffect">
                                  <p:stCondLst>
                                    <p:cond delay="0"/>
                                  </p:stCondLst>
                                  <p:childTnLst>
                                    <p:set>
                                      <p:cBhvr>
                                        <p:cTn id="321" dur="1" fill="hold">
                                          <p:stCondLst>
                                            <p:cond delay="0"/>
                                          </p:stCondLst>
                                        </p:cTn>
                                        <p:tgtEl>
                                          <p:spTgt spid="35"/>
                                        </p:tgtEl>
                                        <p:attrNameLst>
                                          <p:attrName>style.visibility</p:attrName>
                                        </p:attrNameLst>
                                      </p:cBhvr>
                                      <p:to>
                                        <p:strVal val="visible"/>
                                      </p:to>
                                    </p:set>
                                    <p:animEffect transition="in" filter="blinds(vertical)">
                                      <p:cBhvr>
                                        <p:cTn id="322" dur="3000"/>
                                        <p:tgtEl>
                                          <p:spTgt spid="35"/>
                                        </p:tgtEl>
                                      </p:cBhvr>
                                    </p:animEffect>
                                  </p:childTnLst>
                                </p:cTn>
                              </p:par>
                              <p:par>
                                <p:cTn id="323" presetID="3" presetClass="entr" presetSubtype="5" fill="hold" grpId="2" nodeType="withEffect">
                                  <p:stCondLst>
                                    <p:cond delay="0"/>
                                  </p:stCondLst>
                                  <p:childTnLst>
                                    <p:set>
                                      <p:cBhvr>
                                        <p:cTn id="324" dur="1" fill="hold">
                                          <p:stCondLst>
                                            <p:cond delay="0"/>
                                          </p:stCondLst>
                                        </p:cTn>
                                        <p:tgtEl>
                                          <p:spTgt spid="36"/>
                                        </p:tgtEl>
                                        <p:attrNameLst>
                                          <p:attrName>style.visibility</p:attrName>
                                        </p:attrNameLst>
                                      </p:cBhvr>
                                      <p:to>
                                        <p:strVal val="visible"/>
                                      </p:to>
                                    </p:set>
                                    <p:animEffect transition="in" filter="blinds(vertical)">
                                      <p:cBhvr>
                                        <p:cTn id="325" dur="3000"/>
                                        <p:tgtEl>
                                          <p:spTgt spid="36"/>
                                        </p:tgtEl>
                                      </p:cBhvr>
                                    </p:animEffect>
                                  </p:childTnLst>
                                </p:cTn>
                              </p:par>
                              <p:par>
                                <p:cTn id="326" presetID="3" presetClass="entr" presetSubtype="5" fill="hold" grpId="2" nodeType="withEffect">
                                  <p:stCondLst>
                                    <p:cond delay="0"/>
                                  </p:stCondLst>
                                  <p:childTnLst>
                                    <p:set>
                                      <p:cBhvr>
                                        <p:cTn id="327" dur="1" fill="hold">
                                          <p:stCondLst>
                                            <p:cond delay="0"/>
                                          </p:stCondLst>
                                        </p:cTn>
                                        <p:tgtEl>
                                          <p:spTgt spid="37"/>
                                        </p:tgtEl>
                                        <p:attrNameLst>
                                          <p:attrName>style.visibility</p:attrName>
                                        </p:attrNameLst>
                                      </p:cBhvr>
                                      <p:to>
                                        <p:strVal val="visible"/>
                                      </p:to>
                                    </p:set>
                                    <p:animEffect transition="in" filter="blinds(vertical)">
                                      <p:cBhvr>
                                        <p:cTn id="328" dur="3000"/>
                                        <p:tgtEl>
                                          <p:spTgt spid="37"/>
                                        </p:tgtEl>
                                      </p:cBhvr>
                                    </p:animEffect>
                                  </p:childTnLst>
                                </p:cTn>
                              </p:par>
                              <p:par>
                                <p:cTn id="329" presetID="3" presetClass="entr" presetSubtype="5" fill="hold" grpId="2" nodeType="withEffect">
                                  <p:stCondLst>
                                    <p:cond delay="0"/>
                                  </p:stCondLst>
                                  <p:childTnLst>
                                    <p:set>
                                      <p:cBhvr>
                                        <p:cTn id="330" dur="1" fill="hold">
                                          <p:stCondLst>
                                            <p:cond delay="0"/>
                                          </p:stCondLst>
                                        </p:cTn>
                                        <p:tgtEl>
                                          <p:spTgt spid="38"/>
                                        </p:tgtEl>
                                        <p:attrNameLst>
                                          <p:attrName>style.visibility</p:attrName>
                                        </p:attrNameLst>
                                      </p:cBhvr>
                                      <p:to>
                                        <p:strVal val="visible"/>
                                      </p:to>
                                    </p:set>
                                    <p:animEffect transition="in" filter="blinds(vertical)">
                                      <p:cBhvr>
                                        <p:cTn id="331" dur="3000"/>
                                        <p:tgtEl>
                                          <p:spTgt spid="38"/>
                                        </p:tgtEl>
                                      </p:cBhvr>
                                    </p:animEffect>
                                  </p:childTnLst>
                                </p:cTn>
                              </p:par>
                            </p:childTnLst>
                          </p:cTn>
                        </p:par>
                        <p:par>
                          <p:cTn id="332" fill="hold">
                            <p:stCondLst>
                              <p:cond delay="3000"/>
                            </p:stCondLst>
                            <p:childTnLst>
                              <p:par>
                                <p:cTn id="333" presetID="2" presetClass="exit" presetSubtype="4" fill="hold" grpId="3" nodeType="afterEffect">
                                  <p:stCondLst>
                                    <p:cond delay="0"/>
                                  </p:stCondLst>
                                  <p:childTnLst>
                                    <p:anim calcmode="lin" valueType="num">
                                      <p:cBhvr additive="base">
                                        <p:cTn id="334" dur="3000"/>
                                        <p:tgtEl>
                                          <p:spTgt spid="3"/>
                                        </p:tgtEl>
                                        <p:attrNameLst>
                                          <p:attrName>ppt_x</p:attrName>
                                        </p:attrNameLst>
                                      </p:cBhvr>
                                      <p:tavLst>
                                        <p:tav tm="0">
                                          <p:val>
                                            <p:strVal val="ppt_x"/>
                                          </p:val>
                                        </p:tav>
                                        <p:tav tm="100000">
                                          <p:val>
                                            <p:strVal val="ppt_x"/>
                                          </p:val>
                                        </p:tav>
                                      </p:tavLst>
                                    </p:anim>
                                    <p:anim calcmode="lin" valueType="num">
                                      <p:cBhvr additive="base">
                                        <p:cTn id="335" dur="3000"/>
                                        <p:tgtEl>
                                          <p:spTgt spid="3"/>
                                        </p:tgtEl>
                                        <p:attrNameLst>
                                          <p:attrName>ppt_y</p:attrName>
                                        </p:attrNameLst>
                                      </p:cBhvr>
                                      <p:tavLst>
                                        <p:tav tm="0">
                                          <p:val>
                                            <p:strVal val="ppt_y"/>
                                          </p:val>
                                        </p:tav>
                                        <p:tav tm="100000">
                                          <p:val>
                                            <p:strVal val="1+ppt_h/2"/>
                                          </p:val>
                                        </p:tav>
                                      </p:tavLst>
                                    </p:anim>
                                    <p:set>
                                      <p:cBhvr>
                                        <p:cTn id="336" dur="1" fill="hold">
                                          <p:stCondLst>
                                            <p:cond delay="2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5"/>
                                        </p:tgtEl>
                                        <p:attrNameLst>
                                          <p:attrName>ppt_x</p:attrName>
                                        </p:attrNameLst>
                                      </p:cBhvr>
                                      <p:tavLst>
                                        <p:tav tm="0">
                                          <p:val>
                                            <p:strVal val="ppt_x"/>
                                          </p:val>
                                        </p:tav>
                                        <p:tav tm="100000">
                                          <p:val>
                                            <p:strVal val="ppt_x"/>
                                          </p:val>
                                        </p:tav>
                                      </p:tavLst>
                                    </p:anim>
                                    <p:anim calcmode="lin" valueType="num">
                                      <p:cBhvr additive="base">
                                        <p:cTn id="339" dur="3000"/>
                                        <p:tgtEl>
                                          <p:spTgt spid="5"/>
                                        </p:tgtEl>
                                        <p:attrNameLst>
                                          <p:attrName>ppt_y</p:attrName>
                                        </p:attrNameLst>
                                      </p:cBhvr>
                                      <p:tavLst>
                                        <p:tav tm="0">
                                          <p:val>
                                            <p:strVal val="ppt_y"/>
                                          </p:val>
                                        </p:tav>
                                        <p:tav tm="100000">
                                          <p:val>
                                            <p:strVal val="1+ppt_h/2"/>
                                          </p:val>
                                        </p:tav>
                                      </p:tavLst>
                                    </p:anim>
                                    <p:set>
                                      <p:cBhvr>
                                        <p:cTn id="340" dur="1" fill="hold">
                                          <p:stCondLst>
                                            <p:cond delay="2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7"/>
                                        </p:tgtEl>
                                        <p:attrNameLst>
                                          <p:attrName>ppt_x</p:attrName>
                                        </p:attrNameLst>
                                      </p:cBhvr>
                                      <p:tavLst>
                                        <p:tav tm="0">
                                          <p:val>
                                            <p:strVal val="ppt_x"/>
                                          </p:val>
                                        </p:tav>
                                        <p:tav tm="100000">
                                          <p:val>
                                            <p:strVal val="ppt_x"/>
                                          </p:val>
                                        </p:tav>
                                      </p:tavLst>
                                    </p:anim>
                                    <p:anim calcmode="lin" valueType="num">
                                      <p:cBhvr additive="base">
                                        <p:cTn id="343" dur="3000"/>
                                        <p:tgtEl>
                                          <p:spTgt spid="7"/>
                                        </p:tgtEl>
                                        <p:attrNameLst>
                                          <p:attrName>ppt_y</p:attrName>
                                        </p:attrNameLst>
                                      </p:cBhvr>
                                      <p:tavLst>
                                        <p:tav tm="0">
                                          <p:val>
                                            <p:strVal val="ppt_y"/>
                                          </p:val>
                                        </p:tav>
                                        <p:tav tm="100000">
                                          <p:val>
                                            <p:strVal val="1+ppt_h/2"/>
                                          </p:val>
                                        </p:tav>
                                      </p:tavLst>
                                    </p:anim>
                                    <p:set>
                                      <p:cBhvr>
                                        <p:cTn id="344" dur="1" fill="hold">
                                          <p:stCondLst>
                                            <p:cond delay="2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9"/>
                                        </p:tgtEl>
                                        <p:attrNameLst>
                                          <p:attrName>ppt_x</p:attrName>
                                        </p:attrNameLst>
                                      </p:cBhvr>
                                      <p:tavLst>
                                        <p:tav tm="0">
                                          <p:val>
                                            <p:strVal val="ppt_x"/>
                                          </p:val>
                                        </p:tav>
                                        <p:tav tm="100000">
                                          <p:val>
                                            <p:strVal val="ppt_x"/>
                                          </p:val>
                                        </p:tav>
                                      </p:tavLst>
                                    </p:anim>
                                    <p:anim calcmode="lin" valueType="num">
                                      <p:cBhvr additive="base">
                                        <p:cTn id="347" dur="3000"/>
                                        <p:tgtEl>
                                          <p:spTgt spid="9"/>
                                        </p:tgtEl>
                                        <p:attrNameLst>
                                          <p:attrName>ppt_y</p:attrName>
                                        </p:attrNameLst>
                                      </p:cBhvr>
                                      <p:tavLst>
                                        <p:tav tm="0">
                                          <p:val>
                                            <p:strVal val="ppt_y"/>
                                          </p:val>
                                        </p:tav>
                                        <p:tav tm="100000">
                                          <p:val>
                                            <p:strVal val="1+ppt_h/2"/>
                                          </p:val>
                                        </p:tav>
                                      </p:tavLst>
                                    </p:anim>
                                    <p:set>
                                      <p:cBhvr>
                                        <p:cTn id="348" dur="1" fill="hold">
                                          <p:stCondLst>
                                            <p:cond delay="2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1"/>
                                        </p:tgtEl>
                                        <p:attrNameLst>
                                          <p:attrName>ppt_x</p:attrName>
                                        </p:attrNameLst>
                                      </p:cBhvr>
                                      <p:tavLst>
                                        <p:tav tm="0">
                                          <p:val>
                                            <p:strVal val="ppt_x"/>
                                          </p:val>
                                        </p:tav>
                                        <p:tav tm="100000">
                                          <p:val>
                                            <p:strVal val="ppt_x"/>
                                          </p:val>
                                        </p:tav>
                                      </p:tavLst>
                                    </p:anim>
                                    <p:anim calcmode="lin" valueType="num">
                                      <p:cBhvr additive="base">
                                        <p:cTn id="351" dur="3000"/>
                                        <p:tgtEl>
                                          <p:spTgt spid="11"/>
                                        </p:tgtEl>
                                        <p:attrNameLst>
                                          <p:attrName>ppt_y</p:attrName>
                                        </p:attrNameLst>
                                      </p:cBhvr>
                                      <p:tavLst>
                                        <p:tav tm="0">
                                          <p:val>
                                            <p:strVal val="ppt_y"/>
                                          </p:val>
                                        </p:tav>
                                        <p:tav tm="100000">
                                          <p:val>
                                            <p:strVal val="1+ppt_h/2"/>
                                          </p:val>
                                        </p:tav>
                                      </p:tavLst>
                                    </p:anim>
                                    <p:set>
                                      <p:cBhvr>
                                        <p:cTn id="352" dur="1" fill="hold">
                                          <p:stCondLst>
                                            <p:cond delay="2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3"/>
                                        </p:tgtEl>
                                        <p:attrNameLst>
                                          <p:attrName>ppt_x</p:attrName>
                                        </p:attrNameLst>
                                      </p:cBhvr>
                                      <p:tavLst>
                                        <p:tav tm="0">
                                          <p:val>
                                            <p:strVal val="ppt_x"/>
                                          </p:val>
                                        </p:tav>
                                        <p:tav tm="100000">
                                          <p:val>
                                            <p:strVal val="ppt_x"/>
                                          </p:val>
                                        </p:tav>
                                      </p:tavLst>
                                    </p:anim>
                                    <p:anim calcmode="lin" valueType="num">
                                      <p:cBhvr additive="base">
                                        <p:cTn id="355" dur="3000"/>
                                        <p:tgtEl>
                                          <p:spTgt spid="13"/>
                                        </p:tgtEl>
                                        <p:attrNameLst>
                                          <p:attrName>ppt_y</p:attrName>
                                        </p:attrNameLst>
                                      </p:cBhvr>
                                      <p:tavLst>
                                        <p:tav tm="0">
                                          <p:val>
                                            <p:strVal val="ppt_y"/>
                                          </p:val>
                                        </p:tav>
                                        <p:tav tm="100000">
                                          <p:val>
                                            <p:strVal val="1+ppt_h/2"/>
                                          </p:val>
                                        </p:tav>
                                      </p:tavLst>
                                    </p:anim>
                                    <p:set>
                                      <p:cBhvr>
                                        <p:cTn id="356" dur="1" fill="hold">
                                          <p:stCondLst>
                                            <p:cond delay="2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7"/>
                                        </p:tgtEl>
                                        <p:attrNameLst>
                                          <p:attrName>ppt_x</p:attrName>
                                        </p:attrNameLst>
                                      </p:cBhvr>
                                      <p:tavLst>
                                        <p:tav tm="0">
                                          <p:val>
                                            <p:strVal val="ppt_x"/>
                                          </p:val>
                                        </p:tav>
                                        <p:tav tm="100000">
                                          <p:val>
                                            <p:strVal val="ppt_x"/>
                                          </p:val>
                                        </p:tav>
                                      </p:tavLst>
                                    </p:anim>
                                    <p:anim calcmode="lin" valueType="num">
                                      <p:cBhvr additive="base">
                                        <p:cTn id="363" dur="3000"/>
                                        <p:tgtEl>
                                          <p:spTgt spid="17"/>
                                        </p:tgtEl>
                                        <p:attrNameLst>
                                          <p:attrName>ppt_y</p:attrName>
                                        </p:attrNameLst>
                                      </p:cBhvr>
                                      <p:tavLst>
                                        <p:tav tm="0">
                                          <p:val>
                                            <p:strVal val="ppt_y"/>
                                          </p:val>
                                        </p:tav>
                                        <p:tav tm="100000">
                                          <p:val>
                                            <p:strVal val="1+ppt_h/2"/>
                                          </p:val>
                                        </p:tav>
                                      </p:tavLst>
                                    </p:anim>
                                    <p:set>
                                      <p:cBhvr>
                                        <p:cTn id="364" dur="1" fill="hold">
                                          <p:stCondLst>
                                            <p:cond delay="2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9"/>
                                        </p:tgtEl>
                                        <p:attrNameLst>
                                          <p:attrName>ppt_x</p:attrName>
                                        </p:attrNameLst>
                                      </p:cBhvr>
                                      <p:tavLst>
                                        <p:tav tm="0">
                                          <p:val>
                                            <p:strVal val="ppt_x"/>
                                          </p:val>
                                        </p:tav>
                                        <p:tav tm="100000">
                                          <p:val>
                                            <p:strVal val="ppt_x"/>
                                          </p:val>
                                        </p:tav>
                                      </p:tavLst>
                                    </p:anim>
                                    <p:anim calcmode="lin" valueType="num">
                                      <p:cBhvr additive="base">
                                        <p:cTn id="367" dur="3000"/>
                                        <p:tgtEl>
                                          <p:spTgt spid="19"/>
                                        </p:tgtEl>
                                        <p:attrNameLst>
                                          <p:attrName>ppt_y</p:attrName>
                                        </p:attrNameLst>
                                      </p:cBhvr>
                                      <p:tavLst>
                                        <p:tav tm="0">
                                          <p:val>
                                            <p:strVal val="ppt_y"/>
                                          </p:val>
                                        </p:tav>
                                        <p:tav tm="100000">
                                          <p:val>
                                            <p:strVal val="1+ppt_h/2"/>
                                          </p:val>
                                        </p:tav>
                                      </p:tavLst>
                                    </p:anim>
                                    <p:set>
                                      <p:cBhvr>
                                        <p:cTn id="368" dur="1" fill="hold">
                                          <p:stCondLst>
                                            <p:cond delay="2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21"/>
                                        </p:tgtEl>
                                        <p:attrNameLst>
                                          <p:attrName>ppt_x</p:attrName>
                                        </p:attrNameLst>
                                      </p:cBhvr>
                                      <p:tavLst>
                                        <p:tav tm="0">
                                          <p:val>
                                            <p:strVal val="ppt_x"/>
                                          </p:val>
                                        </p:tav>
                                        <p:tav tm="100000">
                                          <p:val>
                                            <p:strVal val="ppt_x"/>
                                          </p:val>
                                        </p:tav>
                                      </p:tavLst>
                                    </p:anim>
                                    <p:anim calcmode="lin" valueType="num">
                                      <p:cBhvr additive="base">
                                        <p:cTn id="371" dur="3000"/>
                                        <p:tgtEl>
                                          <p:spTgt spid="21"/>
                                        </p:tgtEl>
                                        <p:attrNameLst>
                                          <p:attrName>ppt_y</p:attrName>
                                        </p:attrNameLst>
                                      </p:cBhvr>
                                      <p:tavLst>
                                        <p:tav tm="0">
                                          <p:val>
                                            <p:strVal val="ppt_y"/>
                                          </p:val>
                                        </p:tav>
                                        <p:tav tm="100000">
                                          <p:val>
                                            <p:strVal val="1+ppt_h/2"/>
                                          </p:val>
                                        </p:tav>
                                      </p:tavLst>
                                    </p:anim>
                                    <p:set>
                                      <p:cBhvr>
                                        <p:cTn id="372" dur="1" fill="hold">
                                          <p:stCondLst>
                                            <p:cond delay="2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23"/>
                                        </p:tgtEl>
                                        <p:attrNameLst>
                                          <p:attrName>ppt_x</p:attrName>
                                        </p:attrNameLst>
                                      </p:cBhvr>
                                      <p:tavLst>
                                        <p:tav tm="0">
                                          <p:val>
                                            <p:strVal val="ppt_x"/>
                                          </p:val>
                                        </p:tav>
                                        <p:tav tm="100000">
                                          <p:val>
                                            <p:strVal val="ppt_x"/>
                                          </p:val>
                                        </p:tav>
                                      </p:tavLst>
                                    </p:anim>
                                    <p:anim calcmode="lin" valueType="num">
                                      <p:cBhvr additive="base">
                                        <p:cTn id="375" dur="3000"/>
                                        <p:tgtEl>
                                          <p:spTgt spid="23"/>
                                        </p:tgtEl>
                                        <p:attrNameLst>
                                          <p:attrName>ppt_y</p:attrName>
                                        </p:attrNameLst>
                                      </p:cBhvr>
                                      <p:tavLst>
                                        <p:tav tm="0">
                                          <p:val>
                                            <p:strVal val="ppt_y"/>
                                          </p:val>
                                        </p:tav>
                                        <p:tav tm="100000">
                                          <p:val>
                                            <p:strVal val="1+ppt_h/2"/>
                                          </p:val>
                                        </p:tav>
                                      </p:tavLst>
                                    </p:anim>
                                    <p:set>
                                      <p:cBhvr>
                                        <p:cTn id="376" dur="1" fill="hold">
                                          <p:stCondLst>
                                            <p:cond delay="2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ppt_x"/>
                                          </p:val>
                                        </p:tav>
                                      </p:tavLst>
                                    </p:anim>
                                    <p:anim calcmode="lin" valueType="num">
                                      <p:cBhvr additive="base">
                                        <p:cTn id="379" dur="3000"/>
                                        <p:tgtEl>
                                          <p:spTgt spid="25"/>
                                        </p:tgtEl>
                                        <p:attrNameLst>
                                          <p:attrName>ppt_y</p:attrName>
                                        </p:attrNameLst>
                                      </p:cBhvr>
                                      <p:tavLst>
                                        <p:tav tm="0">
                                          <p:val>
                                            <p:strVal val="ppt_y"/>
                                          </p:val>
                                        </p:tav>
                                        <p:tav tm="100000">
                                          <p:val>
                                            <p:strVal val="1+ppt_h/2"/>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27"/>
                                        </p:tgtEl>
                                        <p:attrNameLst>
                                          <p:attrName>ppt_x</p:attrName>
                                        </p:attrNameLst>
                                      </p:cBhvr>
                                      <p:tavLst>
                                        <p:tav tm="0">
                                          <p:val>
                                            <p:strVal val="ppt_x"/>
                                          </p:val>
                                        </p:tav>
                                        <p:tav tm="100000">
                                          <p:val>
                                            <p:strVal val="ppt_x"/>
                                          </p:val>
                                        </p:tav>
                                      </p:tavLst>
                                    </p:anim>
                                    <p:anim calcmode="lin" valueType="num">
                                      <p:cBhvr additive="base">
                                        <p:cTn id="383" dur="3000"/>
                                        <p:tgtEl>
                                          <p:spTgt spid="27"/>
                                        </p:tgtEl>
                                        <p:attrNameLst>
                                          <p:attrName>ppt_y</p:attrName>
                                        </p:attrNameLst>
                                      </p:cBhvr>
                                      <p:tavLst>
                                        <p:tav tm="0">
                                          <p:val>
                                            <p:strVal val="ppt_y"/>
                                          </p:val>
                                        </p:tav>
                                        <p:tav tm="100000">
                                          <p:val>
                                            <p:strVal val="1+ppt_h/2"/>
                                          </p:val>
                                        </p:tav>
                                      </p:tavLst>
                                    </p:anim>
                                    <p:set>
                                      <p:cBhvr>
                                        <p:cTn id="384" dur="1" fill="hold">
                                          <p:stCondLst>
                                            <p:cond delay="2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29"/>
                                        </p:tgtEl>
                                        <p:attrNameLst>
                                          <p:attrName>ppt_x</p:attrName>
                                        </p:attrNameLst>
                                      </p:cBhvr>
                                      <p:tavLst>
                                        <p:tav tm="0">
                                          <p:val>
                                            <p:strVal val="ppt_x"/>
                                          </p:val>
                                        </p:tav>
                                        <p:tav tm="100000">
                                          <p:val>
                                            <p:strVal val="ppt_x"/>
                                          </p:val>
                                        </p:tav>
                                      </p:tavLst>
                                    </p:anim>
                                    <p:anim calcmode="lin" valueType="num">
                                      <p:cBhvr additive="base">
                                        <p:cTn id="387" dur="3000"/>
                                        <p:tgtEl>
                                          <p:spTgt spid="29"/>
                                        </p:tgtEl>
                                        <p:attrNameLst>
                                          <p:attrName>ppt_y</p:attrName>
                                        </p:attrNameLst>
                                      </p:cBhvr>
                                      <p:tavLst>
                                        <p:tav tm="0">
                                          <p:val>
                                            <p:strVal val="ppt_y"/>
                                          </p:val>
                                        </p:tav>
                                        <p:tav tm="100000">
                                          <p:val>
                                            <p:strVal val="1+ppt_h/2"/>
                                          </p:val>
                                        </p:tav>
                                      </p:tavLst>
                                    </p:anim>
                                    <p:set>
                                      <p:cBhvr>
                                        <p:cTn id="388" dur="1" fill="hold">
                                          <p:stCondLst>
                                            <p:cond delay="2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31"/>
                                        </p:tgtEl>
                                        <p:attrNameLst>
                                          <p:attrName>ppt_x</p:attrName>
                                        </p:attrNameLst>
                                      </p:cBhvr>
                                      <p:tavLst>
                                        <p:tav tm="0">
                                          <p:val>
                                            <p:strVal val="ppt_x"/>
                                          </p:val>
                                        </p:tav>
                                        <p:tav tm="100000">
                                          <p:val>
                                            <p:strVal val="ppt_x"/>
                                          </p:val>
                                        </p:tav>
                                      </p:tavLst>
                                    </p:anim>
                                    <p:anim calcmode="lin" valueType="num">
                                      <p:cBhvr additive="base">
                                        <p:cTn id="391" dur="3000"/>
                                        <p:tgtEl>
                                          <p:spTgt spid="31"/>
                                        </p:tgtEl>
                                        <p:attrNameLst>
                                          <p:attrName>ppt_y</p:attrName>
                                        </p:attrNameLst>
                                      </p:cBhvr>
                                      <p:tavLst>
                                        <p:tav tm="0">
                                          <p:val>
                                            <p:strVal val="ppt_y"/>
                                          </p:val>
                                        </p:tav>
                                        <p:tav tm="100000">
                                          <p:val>
                                            <p:strVal val="1+ppt_h/2"/>
                                          </p:val>
                                        </p:tav>
                                      </p:tavLst>
                                    </p:anim>
                                    <p:set>
                                      <p:cBhvr>
                                        <p:cTn id="392" dur="1" fill="hold">
                                          <p:stCondLst>
                                            <p:cond delay="2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33"/>
                                        </p:tgtEl>
                                        <p:attrNameLst>
                                          <p:attrName>ppt_x</p:attrName>
                                        </p:attrNameLst>
                                      </p:cBhvr>
                                      <p:tavLst>
                                        <p:tav tm="0">
                                          <p:val>
                                            <p:strVal val="ppt_x"/>
                                          </p:val>
                                        </p:tav>
                                        <p:tav tm="100000">
                                          <p:val>
                                            <p:strVal val="ppt_x"/>
                                          </p:val>
                                        </p:tav>
                                      </p:tavLst>
                                    </p:anim>
                                    <p:anim calcmode="lin" valueType="num">
                                      <p:cBhvr additive="base">
                                        <p:cTn id="395" dur="3000"/>
                                        <p:tgtEl>
                                          <p:spTgt spid="33"/>
                                        </p:tgtEl>
                                        <p:attrNameLst>
                                          <p:attrName>ppt_y</p:attrName>
                                        </p:attrNameLst>
                                      </p:cBhvr>
                                      <p:tavLst>
                                        <p:tav tm="0">
                                          <p:val>
                                            <p:strVal val="ppt_y"/>
                                          </p:val>
                                        </p:tav>
                                        <p:tav tm="100000">
                                          <p:val>
                                            <p:strVal val="1+ppt_h/2"/>
                                          </p:val>
                                        </p:tav>
                                      </p:tavLst>
                                    </p:anim>
                                    <p:set>
                                      <p:cBhvr>
                                        <p:cTn id="396" dur="1" fill="hold">
                                          <p:stCondLst>
                                            <p:cond delay="2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35"/>
                                        </p:tgtEl>
                                        <p:attrNameLst>
                                          <p:attrName>ppt_x</p:attrName>
                                        </p:attrNameLst>
                                      </p:cBhvr>
                                      <p:tavLst>
                                        <p:tav tm="0">
                                          <p:val>
                                            <p:strVal val="ppt_x"/>
                                          </p:val>
                                        </p:tav>
                                        <p:tav tm="100000">
                                          <p:val>
                                            <p:strVal val="ppt_x"/>
                                          </p:val>
                                        </p:tav>
                                      </p:tavLst>
                                    </p:anim>
                                    <p:anim calcmode="lin" valueType="num">
                                      <p:cBhvr additive="base">
                                        <p:cTn id="399" dur="3000"/>
                                        <p:tgtEl>
                                          <p:spTgt spid="35"/>
                                        </p:tgtEl>
                                        <p:attrNameLst>
                                          <p:attrName>ppt_y</p:attrName>
                                        </p:attrNameLst>
                                      </p:cBhvr>
                                      <p:tavLst>
                                        <p:tav tm="0">
                                          <p:val>
                                            <p:strVal val="ppt_y"/>
                                          </p:val>
                                        </p:tav>
                                        <p:tav tm="100000">
                                          <p:val>
                                            <p:strVal val="1+ppt_h/2"/>
                                          </p:val>
                                        </p:tav>
                                      </p:tavLst>
                                    </p:anim>
                                    <p:set>
                                      <p:cBhvr>
                                        <p:cTn id="400" dur="1" fill="hold">
                                          <p:stCondLst>
                                            <p:cond delay="2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4"/>
                                        </p:tgtEl>
                                        <p:attrNameLst>
                                          <p:attrName>ppt_x</p:attrName>
                                        </p:attrNameLst>
                                      </p:cBhvr>
                                      <p:tavLst>
                                        <p:tav tm="0">
                                          <p:val>
                                            <p:strVal val="ppt_x"/>
                                          </p:val>
                                        </p:tav>
                                        <p:tav tm="100000">
                                          <p:val>
                                            <p:strVal val="ppt_x"/>
                                          </p:val>
                                        </p:tav>
                                      </p:tavLst>
                                    </p:anim>
                                    <p:anim calcmode="lin" valueType="num">
                                      <p:cBhvr additive="base">
                                        <p:cTn id="407" dur="3000"/>
                                        <p:tgtEl>
                                          <p:spTgt spid="4"/>
                                        </p:tgtEl>
                                        <p:attrNameLst>
                                          <p:attrName>ppt_y</p:attrName>
                                        </p:attrNameLst>
                                      </p:cBhvr>
                                      <p:tavLst>
                                        <p:tav tm="0">
                                          <p:val>
                                            <p:strVal val="ppt_y"/>
                                          </p:val>
                                        </p:tav>
                                        <p:tav tm="100000">
                                          <p:val>
                                            <p:strVal val="0-ppt_h/2"/>
                                          </p:val>
                                        </p:tav>
                                      </p:tavLst>
                                    </p:anim>
                                    <p:set>
                                      <p:cBhvr>
                                        <p:cTn id="408" dur="1" fill="hold">
                                          <p:stCondLst>
                                            <p:cond delay="2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0-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8"/>
                                        </p:tgtEl>
                                        <p:attrNameLst>
                                          <p:attrName>ppt_x</p:attrName>
                                        </p:attrNameLst>
                                      </p:cBhvr>
                                      <p:tavLst>
                                        <p:tav tm="0">
                                          <p:val>
                                            <p:strVal val="ppt_x"/>
                                          </p:val>
                                        </p:tav>
                                        <p:tav tm="100000">
                                          <p:val>
                                            <p:strVal val="ppt_x"/>
                                          </p:val>
                                        </p:tav>
                                      </p:tavLst>
                                    </p:anim>
                                    <p:anim calcmode="lin" valueType="num">
                                      <p:cBhvr additive="base">
                                        <p:cTn id="415" dur="3000"/>
                                        <p:tgtEl>
                                          <p:spTgt spid="8"/>
                                        </p:tgtEl>
                                        <p:attrNameLst>
                                          <p:attrName>ppt_y</p:attrName>
                                        </p:attrNameLst>
                                      </p:cBhvr>
                                      <p:tavLst>
                                        <p:tav tm="0">
                                          <p:val>
                                            <p:strVal val="ppt_y"/>
                                          </p:val>
                                        </p:tav>
                                        <p:tav tm="100000">
                                          <p:val>
                                            <p:strVal val="0-ppt_h/2"/>
                                          </p:val>
                                        </p:tav>
                                      </p:tavLst>
                                    </p:anim>
                                    <p:set>
                                      <p:cBhvr>
                                        <p:cTn id="416" dur="1" fill="hold">
                                          <p:stCondLst>
                                            <p:cond delay="2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10"/>
                                        </p:tgtEl>
                                        <p:attrNameLst>
                                          <p:attrName>ppt_x</p:attrName>
                                        </p:attrNameLst>
                                      </p:cBhvr>
                                      <p:tavLst>
                                        <p:tav tm="0">
                                          <p:val>
                                            <p:strVal val="ppt_x"/>
                                          </p:val>
                                        </p:tav>
                                        <p:tav tm="100000">
                                          <p:val>
                                            <p:strVal val="ppt_x"/>
                                          </p:val>
                                        </p:tav>
                                      </p:tavLst>
                                    </p:anim>
                                    <p:anim calcmode="lin" valueType="num">
                                      <p:cBhvr additive="base">
                                        <p:cTn id="419" dur="3000"/>
                                        <p:tgtEl>
                                          <p:spTgt spid="10"/>
                                        </p:tgtEl>
                                        <p:attrNameLst>
                                          <p:attrName>ppt_y</p:attrName>
                                        </p:attrNameLst>
                                      </p:cBhvr>
                                      <p:tavLst>
                                        <p:tav tm="0">
                                          <p:val>
                                            <p:strVal val="ppt_y"/>
                                          </p:val>
                                        </p:tav>
                                        <p:tav tm="100000">
                                          <p:val>
                                            <p:strVal val="0-ppt_h/2"/>
                                          </p:val>
                                        </p:tav>
                                      </p:tavLst>
                                    </p:anim>
                                    <p:set>
                                      <p:cBhvr>
                                        <p:cTn id="420" dur="1" fill="hold">
                                          <p:stCondLst>
                                            <p:cond delay="2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12"/>
                                        </p:tgtEl>
                                        <p:attrNameLst>
                                          <p:attrName>ppt_x</p:attrName>
                                        </p:attrNameLst>
                                      </p:cBhvr>
                                      <p:tavLst>
                                        <p:tav tm="0">
                                          <p:val>
                                            <p:strVal val="ppt_x"/>
                                          </p:val>
                                        </p:tav>
                                        <p:tav tm="100000">
                                          <p:val>
                                            <p:strVal val="ppt_x"/>
                                          </p:val>
                                        </p:tav>
                                      </p:tavLst>
                                    </p:anim>
                                    <p:anim calcmode="lin" valueType="num">
                                      <p:cBhvr additive="base">
                                        <p:cTn id="423" dur="3000"/>
                                        <p:tgtEl>
                                          <p:spTgt spid="12"/>
                                        </p:tgtEl>
                                        <p:attrNameLst>
                                          <p:attrName>ppt_y</p:attrName>
                                        </p:attrNameLst>
                                      </p:cBhvr>
                                      <p:tavLst>
                                        <p:tav tm="0">
                                          <p:val>
                                            <p:strVal val="ppt_y"/>
                                          </p:val>
                                        </p:tav>
                                        <p:tav tm="100000">
                                          <p:val>
                                            <p:strVal val="0-ppt_h/2"/>
                                          </p:val>
                                        </p:tav>
                                      </p:tavLst>
                                    </p:anim>
                                    <p:set>
                                      <p:cBhvr>
                                        <p:cTn id="424" dur="1" fill="hold">
                                          <p:stCondLst>
                                            <p:cond delay="2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14"/>
                                        </p:tgtEl>
                                        <p:attrNameLst>
                                          <p:attrName>ppt_x</p:attrName>
                                        </p:attrNameLst>
                                      </p:cBhvr>
                                      <p:tavLst>
                                        <p:tav tm="0">
                                          <p:val>
                                            <p:strVal val="ppt_x"/>
                                          </p:val>
                                        </p:tav>
                                        <p:tav tm="100000">
                                          <p:val>
                                            <p:strVal val="ppt_x"/>
                                          </p:val>
                                        </p:tav>
                                      </p:tavLst>
                                    </p:anim>
                                    <p:anim calcmode="lin" valueType="num">
                                      <p:cBhvr additive="base">
                                        <p:cTn id="427" dur="3000"/>
                                        <p:tgtEl>
                                          <p:spTgt spid="14"/>
                                        </p:tgtEl>
                                        <p:attrNameLst>
                                          <p:attrName>ppt_y</p:attrName>
                                        </p:attrNameLst>
                                      </p:cBhvr>
                                      <p:tavLst>
                                        <p:tav tm="0">
                                          <p:val>
                                            <p:strVal val="ppt_y"/>
                                          </p:val>
                                        </p:tav>
                                        <p:tav tm="100000">
                                          <p:val>
                                            <p:strVal val="0-ppt_h/2"/>
                                          </p:val>
                                        </p:tav>
                                      </p:tavLst>
                                    </p:anim>
                                    <p:set>
                                      <p:cBhvr>
                                        <p:cTn id="428" dur="1" fill="hold">
                                          <p:stCondLst>
                                            <p:cond delay="2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3000"/>
                                        <p:tgtEl>
                                          <p:spTgt spid="16"/>
                                        </p:tgtEl>
                                        <p:attrNameLst>
                                          <p:attrName>ppt_x</p:attrName>
                                        </p:attrNameLst>
                                      </p:cBhvr>
                                      <p:tavLst>
                                        <p:tav tm="0">
                                          <p:val>
                                            <p:strVal val="ppt_x"/>
                                          </p:val>
                                        </p:tav>
                                        <p:tav tm="100000">
                                          <p:val>
                                            <p:strVal val="ppt_x"/>
                                          </p:val>
                                        </p:tav>
                                      </p:tavLst>
                                    </p:anim>
                                    <p:anim calcmode="lin" valueType="num">
                                      <p:cBhvr additive="base">
                                        <p:cTn id="431" dur="3000"/>
                                        <p:tgtEl>
                                          <p:spTgt spid="16"/>
                                        </p:tgtEl>
                                        <p:attrNameLst>
                                          <p:attrName>ppt_y</p:attrName>
                                        </p:attrNameLst>
                                      </p:cBhvr>
                                      <p:tavLst>
                                        <p:tav tm="0">
                                          <p:val>
                                            <p:strVal val="ppt_y"/>
                                          </p:val>
                                        </p:tav>
                                        <p:tav tm="100000">
                                          <p:val>
                                            <p:strVal val="0-ppt_h/2"/>
                                          </p:val>
                                        </p:tav>
                                      </p:tavLst>
                                    </p:anim>
                                    <p:set>
                                      <p:cBhvr>
                                        <p:cTn id="432" dur="1" fill="hold">
                                          <p:stCondLst>
                                            <p:cond delay="2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3000"/>
                                        <p:tgtEl>
                                          <p:spTgt spid="18"/>
                                        </p:tgtEl>
                                        <p:attrNameLst>
                                          <p:attrName>ppt_x</p:attrName>
                                        </p:attrNameLst>
                                      </p:cBhvr>
                                      <p:tavLst>
                                        <p:tav tm="0">
                                          <p:val>
                                            <p:strVal val="ppt_x"/>
                                          </p:val>
                                        </p:tav>
                                        <p:tav tm="100000">
                                          <p:val>
                                            <p:strVal val="ppt_x"/>
                                          </p:val>
                                        </p:tav>
                                      </p:tavLst>
                                    </p:anim>
                                    <p:anim calcmode="lin" valueType="num">
                                      <p:cBhvr additive="base">
                                        <p:cTn id="435" dur="3000"/>
                                        <p:tgtEl>
                                          <p:spTgt spid="18"/>
                                        </p:tgtEl>
                                        <p:attrNameLst>
                                          <p:attrName>ppt_y</p:attrName>
                                        </p:attrNameLst>
                                      </p:cBhvr>
                                      <p:tavLst>
                                        <p:tav tm="0">
                                          <p:val>
                                            <p:strVal val="ppt_y"/>
                                          </p:val>
                                        </p:tav>
                                        <p:tav tm="100000">
                                          <p:val>
                                            <p:strVal val="0-ppt_h/2"/>
                                          </p:val>
                                        </p:tav>
                                      </p:tavLst>
                                    </p:anim>
                                    <p:set>
                                      <p:cBhvr>
                                        <p:cTn id="436" dur="1" fill="hold">
                                          <p:stCondLst>
                                            <p:cond delay="2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3000"/>
                                        <p:tgtEl>
                                          <p:spTgt spid="20"/>
                                        </p:tgtEl>
                                        <p:attrNameLst>
                                          <p:attrName>ppt_x</p:attrName>
                                        </p:attrNameLst>
                                      </p:cBhvr>
                                      <p:tavLst>
                                        <p:tav tm="0">
                                          <p:val>
                                            <p:strVal val="ppt_x"/>
                                          </p:val>
                                        </p:tav>
                                        <p:tav tm="100000">
                                          <p:val>
                                            <p:strVal val="ppt_x"/>
                                          </p:val>
                                        </p:tav>
                                      </p:tavLst>
                                    </p:anim>
                                    <p:anim calcmode="lin" valueType="num">
                                      <p:cBhvr additive="base">
                                        <p:cTn id="439" dur="3000"/>
                                        <p:tgtEl>
                                          <p:spTgt spid="20"/>
                                        </p:tgtEl>
                                        <p:attrNameLst>
                                          <p:attrName>ppt_y</p:attrName>
                                        </p:attrNameLst>
                                      </p:cBhvr>
                                      <p:tavLst>
                                        <p:tav tm="0">
                                          <p:val>
                                            <p:strVal val="ppt_y"/>
                                          </p:val>
                                        </p:tav>
                                        <p:tav tm="100000">
                                          <p:val>
                                            <p:strVal val="0-ppt_h/2"/>
                                          </p:val>
                                        </p:tav>
                                      </p:tavLst>
                                    </p:anim>
                                    <p:set>
                                      <p:cBhvr>
                                        <p:cTn id="440" dur="1" fill="hold">
                                          <p:stCondLst>
                                            <p:cond delay="2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3000"/>
                                        <p:tgtEl>
                                          <p:spTgt spid="22"/>
                                        </p:tgtEl>
                                        <p:attrNameLst>
                                          <p:attrName>ppt_x</p:attrName>
                                        </p:attrNameLst>
                                      </p:cBhvr>
                                      <p:tavLst>
                                        <p:tav tm="0">
                                          <p:val>
                                            <p:strVal val="ppt_x"/>
                                          </p:val>
                                        </p:tav>
                                        <p:tav tm="100000">
                                          <p:val>
                                            <p:strVal val="ppt_x"/>
                                          </p:val>
                                        </p:tav>
                                      </p:tavLst>
                                    </p:anim>
                                    <p:anim calcmode="lin" valueType="num">
                                      <p:cBhvr additive="base">
                                        <p:cTn id="443" dur="3000"/>
                                        <p:tgtEl>
                                          <p:spTgt spid="22"/>
                                        </p:tgtEl>
                                        <p:attrNameLst>
                                          <p:attrName>ppt_y</p:attrName>
                                        </p:attrNameLst>
                                      </p:cBhvr>
                                      <p:tavLst>
                                        <p:tav tm="0">
                                          <p:val>
                                            <p:strVal val="ppt_y"/>
                                          </p:val>
                                        </p:tav>
                                        <p:tav tm="100000">
                                          <p:val>
                                            <p:strVal val="0-ppt_h/2"/>
                                          </p:val>
                                        </p:tav>
                                      </p:tavLst>
                                    </p:anim>
                                    <p:set>
                                      <p:cBhvr>
                                        <p:cTn id="444" dur="1" fill="hold">
                                          <p:stCondLst>
                                            <p:cond delay="2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3000"/>
                                        <p:tgtEl>
                                          <p:spTgt spid="24"/>
                                        </p:tgtEl>
                                        <p:attrNameLst>
                                          <p:attrName>ppt_x</p:attrName>
                                        </p:attrNameLst>
                                      </p:cBhvr>
                                      <p:tavLst>
                                        <p:tav tm="0">
                                          <p:val>
                                            <p:strVal val="ppt_x"/>
                                          </p:val>
                                        </p:tav>
                                        <p:tav tm="100000">
                                          <p:val>
                                            <p:strVal val="ppt_x"/>
                                          </p:val>
                                        </p:tav>
                                      </p:tavLst>
                                    </p:anim>
                                    <p:anim calcmode="lin" valueType="num">
                                      <p:cBhvr additive="base">
                                        <p:cTn id="447" dur="3000"/>
                                        <p:tgtEl>
                                          <p:spTgt spid="24"/>
                                        </p:tgtEl>
                                        <p:attrNameLst>
                                          <p:attrName>ppt_y</p:attrName>
                                        </p:attrNameLst>
                                      </p:cBhvr>
                                      <p:tavLst>
                                        <p:tav tm="0">
                                          <p:val>
                                            <p:strVal val="ppt_y"/>
                                          </p:val>
                                        </p:tav>
                                        <p:tav tm="100000">
                                          <p:val>
                                            <p:strVal val="0-ppt_h/2"/>
                                          </p:val>
                                        </p:tav>
                                      </p:tavLst>
                                    </p:anim>
                                    <p:set>
                                      <p:cBhvr>
                                        <p:cTn id="448" dur="1" fill="hold">
                                          <p:stCondLst>
                                            <p:cond delay="2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26"/>
                                        </p:tgtEl>
                                        <p:attrNameLst>
                                          <p:attrName>ppt_x</p:attrName>
                                        </p:attrNameLst>
                                      </p:cBhvr>
                                      <p:tavLst>
                                        <p:tav tm="0">
                                          <p:val>
                                            <p:strVal val="ppt_x"/>
                                          </p:val>
                                        </p:tav>
                                        <p:tav tm="100000">
                                          <p:val>
                                            <p:strVal val="ppt_x"/>
                                          </p:val>
                                        </p:tav>
                                      </p:tavLst>
                                    </p:anim>
                                    <p:anim calcmode="lin" valueType="num">
                                      <p:cBhvr additive="base">
                                        <p:cTn id="451" dur="3000"/>
                                        <p:tgtEl>
                                          <p:spTgt spid="26"/>
                                        </p:tgtEl>
                                        <p:attrNameLst>
                                          <p:attrName>ppt_y</p:attrName>
                                        </p:attrNameLst>
                                      </p:cBhvr>
                                      <p:tavLst>
                                        <p:tav tm="0">
                                          <p:val>
                                            <p:strVal val="ppt_y"/>
                                          </p:val>
                                        </p:tav>
                                        <p:tav tm="100000">
                                          <p:val>
                                            <p:strVal val="0-ppt_h/2"/>
                                          </p:val>
                                        </p:tav>
                                      </p:tavLst>
                                    </p:anim>
                                    <p:set>
                                      <p:cBhvr>
                                        <p:cTn id="452" dur="1" fill="hold">
                                          <p:stCondLst>
                                            <p:cond delay="2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28"/>
                                        </p:tgtEl>
                                        <p:attrNameLst>
                                          <p:attrName>ppt_x</p:attrName>
                                        </p:attrNameLst>
                                      </p:cBhvr>
                                      <p:tavLst>
                                        <p:tav tm="0">
                                          <p:val>
                                            <p:strVal val="ppt_x"/>
                                          </p:val>
                                        </p:tav>
                                        <p:tav tm="100000">
                                          <p:val>
                                            <p:strVal val="ppt_x"/>
                                          </p:val>
                                        </p:tav>
                                      </p:tavLst>
                                    </p:anim>
                                    <p:anim calcmode="lin" valueType="num">
                                      <p:cBhvr additive="base">
                                        <p:cTn id="455" dur="3000"/>
                                        <p:tgtEl>
                                          <p:spTgt spid="28"/>
                                        </p:tgtEl>
                                        <p:attrNameLst>
                                          <p:attrName>ppt_y</p:attrName>
                                        </p:attrNameLst>
                                      </p:cBhvr>
                                      <p:tavLst>
                                        <p:tav tm="0">
                                          <p:val>
                                            <p:strVal val="ppt_y"/>
                                          </p:val>
                                        </p:tav>
                                        <p:tav tm="100000">
                                          <p:val>
                                            <p:strVal val="0-ppt_h/2"/>
                                          </p:val>
                                        </p:tav>
                                      </p:tavLst>
                                    </p:anim>
                                    <p:set>
                                      <p:cBhvr>
                                        <p:cTn id="456" dur="1" fill="hold">
                                          <p:stCondLst>
                                            <p:cond delay="2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30"/>
                                        </p:tgtEl>
                                        <p:attrNameLst>
                                          <p:attrName>ppt_x</p:attrName>
                                        </p:attrNameLst>
                                      </p:cBhvr>
                                      <p:tavLst>
                                        <p:tav tm="0">
                                          <p:val>
                                            <p:strVal val="ppt_x"/>
                                          </p:val>
                                        </p:tav>
                                        <p:tav tm="100000">
                                          <p:val>
                                            <p:strVal val="ppt_x"/>
                                          </p:val>
                                        </p:tav>
                                      </p:tavLst>
                                    </p:anim>
                                    <p:anim calcmode="lin" valueType="num">
                                      <p:cBhvr additive="base">
                                        <p:cTn id="459" dur="3000"/>
                                        <p:tgtEl>
                                          <p:spTgt spid="30"/>
                                        </p:tgtEl>
                                        <p:attrNameLst>
                                          <p:attrName>ppt_y</p:attrName>
                                        </p:attrNameLst>
                                      </p:cBhvr>
                                      <p:tavLst>
                                        <p:tav tm="0">
                                          <p:val>
                                            <p:strVal val="ppt_y"/>
                                          </p:val>
                                        </p:tav>
                                        <p:tav tm="100000">
                                          <p:val>
                                            <p:strVal val="0-ppt_h/2"/>
                                          </p:val>
                                        </p:tav>
                                      </p:tavLst>
                                    </p:anim>
                                    <p:set>
                                      <p:cBhvr>
                                        <p:cTn id="460" dur="1" fill="hold">
                                          <p:stCondLst>
                                            <p:cond delay="2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32"/>
                                        </p:tgtEl>
                                        <p:attrNameLst>
                                          <p:attrName>ppt_x</p:attrName>
                                        </p:attrNameLst>
                                      </p:cBhvr>
                                      <p:tavLst>
                                        <p:tav tm="0">
                                          <p:val>
                                            <p:strVal val="ppt_x"/>
                                          </p:val>
                                        </p:tav>
                                        <p:tav tm="100000">
                                          <p:val>
                                            <p:strVal val="ppt_x"/>
                                          </p:val>
                                        </p:tav>
                                      </p:tavLst>
                                    </p:anim>
                                    <p:anim calcmode="lin" valueType="num">
                                      <p:cBhvr additive="base">
                                        <p:cTn id="463" dur="3000"/>
                                        <p:tgtEl>
                                          <p:spTgt spid="32"/>
                                        </p:tgtEl>
                                        <p:attrNameLst>
                                          <p:attrName>ppt_y</p:attrName>
                                        </p:attrNameLst>
                                      </p:cBhvr>
                                      <p:tavLst>
                                        <p:tav tm="0">
                                          <p:val>
                                            <p:strVal val="ppt_y"/>
                                          </p:val>
                                        </p:tav>
                                        <p:tav tm="100000">
                                          <p:val>
                                            <p:strVal val="0-ppt_h/2"/>
                                          </p:val>
                                        </p:tav>
                                      </p:tavLst>
                                    </p:anim>
                                    <p:set>
                                      <p:cBhvr>
                                        <p:cTn id="464" dur="1" fill="hold">
                                          <p:stCondLst>
                                            <p:cond delay="2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34"/>
                                        </p:tgtEl>
                                        <p:attrNameLst>
                                          <p:attrName>ppt_x</p:attrName>
                                        </p:attrNameLst>
                                      </p:cBhvr>
                                      <p:tavLst>
                                        <p:tav tm="0">
                                          <p:val>
                                            <p:strVal val="ppt_x"/>
                                          </p:val>
                                        </p:tav>
                                        <p:tav tm="100000">
                                          <p:val>
                                            <p:strVal val="ppt_x"/>
                                          </p:val>
                                        </p:tav>
                                      </p:tavLst>
                                    </p:anim>
                                    <p:anim calcmode="lin" valueType="num">
                                      <p:cBhvr additive="base">
                                        <p:cTn id="467" dur="3000"/>
                                        <p:tgtEl>
                                          <p:spTgt spid="34"/>
                                        </p:tgtEl>
                                        <p:attrNameLst>
                                          <p:attrName>ppt_y</p:attrName>
                                        </p:attrNameLst>
                                      </p:cBhvr>
                                      <p:tavLst>
                                        <p:tav tm="0">
                                          <p:val>
                                            <p:strVal val="ppt_y"/>
                                          </p:val>
                                        </p:tav>
                                        <p:tav tm="100000">
                                          <p:val>
                                            <p:strVal val="0-ppt_h/2"/>
                                          </p:val>
                                        </p:tav>
                                      </p:tavLst>
                                    </p:anim>
                                    <p:set>
                                      <p:cBhvr>
                                        <p:cTn id="468" dur="1" fill="hold">
                                          <p:stCondLst>
                                            <p:cond delay="2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36"/>
                                        </p:tgtEl>
                                        <p:attrNameLst>
                                          <p:attrName>ppt_x</p:attrName>
                                        </p:attrNameLst>
                                      </p:cBhvr>
                                      <p:tavLst>
                                        <p:tav tm="0">
                                          <p:val>
                                            <p:strVal val="ppt_x"/>
                                          </p:val>
                                        </p:tav>
                                        <p:tav tm="100000">
                                          <p:val>
                                            <p:strVal val="ppt_x"/>
                                          </p:val>
                                        </p:tav>
                                      </p:tavLst>
                                    </p:anim>
                                    <p:anim calcmode="lin" valueType="num">
                                      <p:cBhvr additive="base">
                                        <p:cTn id="471" dur="3000"/>
                                        <p:tgtEl>
                                          <p:spTgt spid="36"/>
                                        </p:tgtEl>
                                        <p:attrNameLst>
                                          <p:attrName>ppt_y</p:attrName>
                                        </p:attrNameLst>
                                      </p:cBhvr>
                                      <p:tavLst>
                                        <p:tav tm="0">
                                          <p:val>
                                            <p:strVal val="ppt_y"/>
                                          </p:val>
                                        </p:tav>
                                        <p:tav tm="100000">
                                          <p:val>
                                            <p:strVal val="0-ppt_h/2"/>
                                          </p:val>
                                        </p:tav>
                                      </p:tavLst>
                                    </p:anim>
                                    <p:set>
                                      <p:cBhvr>
                                        <p:cTn id="472" dur="1" fill="hold">
                                          <p:stCondLst>
                                            <p:cond delay="2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38"/>
                                        </p:tgtEl>
                                        <p:attrNameLst>
                                          <p:attrName>ppt_x</p:attrName>
                                        </p:attrNameLst>
                                      </p:cBhvr>
                                      <p:tavLst>
                                        <p:tav tm="0">
                                          <p:val>
                                            <p:strVal val="ppt_x"/>
                                          </p:val>
                                        </p:tav>
                                        <p:tav tm="100000">
                                          <p:val>
                                            <p:strVal val="ppt_x"/>
                                          </p:val>
                                        </p:tav>
                                      </p:tavLst>
                                    </p:anim>
                                    <p:anim calcmode="lin" valueType="num">
                                      <p:cBhvr additive="base">
                                        <p:cTn id="475" dur="3000"/>
                                        <p:tgtEl>
                                          <p:spTgt spid="38"/>
                                        </p:tgtEl>
                                        <p:attrNameLst>
                                          <p:attrName>ppt_y</p:attrName>
                                        </p:attrNameLst>
                                      </p:cBhvr>
                                      <p:tavLst>
                                        <p:tav tm="0">
                                          <p:val>
                                            <p:strVal val="ppt_y"/>
                                          </p:val>
                                        </p:tav>
                                        <p:tav tm="100000">
                                          <p:val>
                                            <p:strVal val="0-ppt_h/2"/>
                                          </p:val>
                                        </p:tav>
                                      </p:tavLst>
                                    </p:anim>
                                    <p:set>
                                      <p:cBhvr>
                                        <p:cTn id="476" dur="1" fill="hold">
                                          <p:stCondLst>
                                            <p:cond delay="2999"/>
                                          </p:stCondLst>
                                        </p:cTn>
                                        <p:tgtEl>
                                          <p:spTgt spid="38"/>
                                        </p:tgtEl>
                                        <p:attrNameLst>
                                          <p:attrName>style.visibility</p:attrName>
                                        </p:attrNameLst>
                                      </p:cBhvr>
                                      <p:to>
                                        <p:strVal val="hidden"/>
                                      </p:to>
                                    </p:set>
                                  </p:childTnLst>
                                </p:cTn>
                              </p:par>
                              <p:par>
                                <p:cTn id="477" presetID="8" presetClass="emph" presetSubtype="0" fill="hold" grpId="4" nodeType="withEffect">
                                  <p:stCondLst>
                                    <p:cond delay="0"/>
                                  </p:stCondLst>
                                  <p:childTnLst>
                                    <p:animRot by="21600000">
                                      <p:cBhvr>
                                        <p:cTn id="478" dur="3000" fill="hold"/>
                                        <p:tgtEl>
                                          <p:spTgt spid="5"/>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9"/>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1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17"/>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21"/>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25"/>
                                        </p:tgtEl>
                                        <p:attrNameLst>
                                          <p:attrName>r</p:attrName>
                                        </p:attrNameLst>
                                      </p:cBhvr>
                                    </p:animRot>
                                  </p:childTnLst>
                                </p:cTn>
                              </p:par>
                              <p:par>
                                <p:cTn id="489" presetID="8" presetClass="emph" presetSubtype="0" fill="hold" grpId="4" nodeType="withEffect">
                                  <p:stCondLst>
                                    <p:cond delay="0"/>
                                  </p:stCondLst>
                                  <p:childTnLst>
                                    <p:animRot by="21600000">
                                      <p:cBhvr>
                                        <p:cTn id="490" dur="3000" fill="hold"/>
                                        <p:tgtEl>
                                          <p:spTgt spid="29"/>
                                        </p:tgtEl>
                                        <p:attrNameLst>
                                          <p:attrName>r</p:attrName>
                                        </p:attrNameLst>
                                      </p:cBhvr>
                                    </p:animRot>
                                  </p:childTnLst>
                                </p:cTn>
                              </p:par>
                              <p:par>
                                <p:cTn id="491" presetID="8" presetClass="emph" presetSubtype="0" fill="hold" grpId="4" nodeType="withEffect">
                                  <p:stCondLst>
                                    <p:cond delay="0"/>
                                  </p:stCondLst>
                                  <p:childTnLst>
                                    <p:animRot by="21600000">
                                      <p:cBhvr>
                                        <p:cTn id="492" dur="3000" fill="hold"/>
                                        <p:tgtEl>
                                          <p:spTgt spid="33"/>
                                        </p:tgtEl>
                                        <p:attrNameLst>
                                          <p:attrName>r</p:attrName>
                                        </p:attrNameLst>
                                      </p:cBhvr>
                                    </p:animRot>
                                  </p:childTnLst>
                                </p:cTn>
                              </p:par>
                              <p:par>
                                <p:cTn id="493" presetID="8" presetClass="emph" presetSubtype="0" fill="hold" grpId="4" nodeType="withEffect">
                                  <p:stCondLst>
                                    <p:cond delay="0"/>
                                  </p:stCondLst>
                                  <p:childTnLst>
                                    <p:animRot by="21600000">
                                      <p:cBhvr>
                                        <p:cTn id="494" dur="3000" fill="hold"/>
                                        <p:tgtEl>
                                          <p:spTgt spid="37"/>
                                        </p:tgtEl>
                                        <p:attrNameLst>
                                          <p:attrName>r</p:attrName>
                                        </p:attrNameLst>
                                      </p:cBhvr>
                                    </p:animRot>
                                  </p:childTnLst>
                                </p:cTn>
                              </p:par>
                              <p:par>
                                <p:cTn id="495" presetID="8" presetClass="emph" presetSubtype="0" fill="hold" grpId="4" nodeType="withEffect">
                                  <p:stCondLst>
                                    <p:cond delay="0"/>
                                  </p:stCondLst>
                                  <p:childTnLst>
                                    <p:animRot by="-21600000">
                                      <p:cBhvr>
                                        <p:cTn id="496" dur="3000" fill="hold"/>
                                        <p:tgtEl>
                                          <p:spTgt spid="3"/>
                                        </p:tgtEl>
                                        <p:attrNameLst>
                                          <p:attrName>r</p:attrName>
                                        </p:attrNameLst>
                                      </p:cBhvr>
                                    </p:animRot>
                                  </p:childTnLst>
                                </p:cTn>
                              </p:par>
                              <p:par>
                                <p:cTn id="497" presetID="8" presetClass="emph" presetSubtype="0" fill="hold" grpId="4" nodeType="withEffect">
                                  <p:stCondLst>
                                    <p:cond delay="0"/>
                                  </p:stCondLst>
                                  <p:childTnLst>
                                    <p:animRot by="-21600000">
                                      <p:cBhvr>
                                        <p:cTn id="498" dur="3000" fill="hold"/>
                                        <p:tgtEl>
                                          <p:spTgt spid="7"/>
                                        </p:tgtEl>
                                        <p:attrNameLst>
                                          <p:attrName>r</p:attrName>
                                        </p:attrNameLst>
                                      </p:cBhvr>
                                    </p:animRot>
                                  </p:childTnLst>
                                </p:cTn>
                              </p:par>
                              <p:par>
                                <p:cTn id="499" presetID="8" presetClass="emph" presetSubtype="0" fill="hold" grpId="4" nodeType="withEffect">
                                  <p:stCondLst>
                                    <p:cond delay="0"/>
                                  </p:stCondLst>
                                  <p:childTnLst>
                                    <p:animRot by="-21600000">
                                      <p:cBhvr>
                                        <p:cTn id="500" dur="3000" fill="hold"/>
                                        <p:tgtEl>
                                          <p:spTgt spid="11"/>
                                        </p:tgtEl>
                                        <p:attrNameLst>
                                          <p:attrName>r</p:attrName>
                                        </p:attrNameLst>
                                      </p:cBhvr>
                                    </p:animRot>
                                  </p:childTnLst>
                                </p:cTn>
                              </p:par>
                              <p:par>
                                <p:cTn id="501" presetID="8" presetClass="emph" presetSubtype="0" fill="hold" grpId="4" nodeType="withEffect">
                                  <p:stCondLst>
                                    <p:cond delay="0"/>
                                  </p:stCondLst>
                                  <p:childTnLst>
                                    <p:animRot by="-21600000">
                                      <p:cBhvr>
                                        <p:cTn id="502" dur="3000" fill="hold"/>
                                        <p:tgtEl>
                                          <p:spTgt spid="15"/>
                                        </p:tgtEl>
                                        <p:attrNameLst>
                                          <p:attrName>r</p:attrName>
                                        </p:attrNameLst>
                                      </p:cBhvr>
                                    </p:animRot>
                                  </p:childTnLst>
                                </p:cTn>
                              </p:par>
                              <p:par>
                                <p:cTn id="503" presetID="8" presetClass="emph" presetSubtype="0" fill="hold" grpId="4" nodeType="withEffect">
                                  <p:stCondLst>
                                    <p:cond delay="0"/>
                                  </p:stCondLst>
                                  <p:childTnLst>
                                    <p:animRot by="-21600000">
                                      <p:cBhvr>
                                        <p:cTn id="504" dur="3000" fill="hold"/>
                                        <p:tgtEl>
                                          <p:spTgt spid="19"/>
                                        </p:tgtEl>
                                        <p:attrNameLst>
                                          <p:attrName>r</p:attrName>
                                        </p:attrNameLst>
                                      </p:cBhvr>
                                    </p:animRot>
                                  </p:childTnLst>
                                </p:cTn>
                              </p:par>
                              <p:par>
                                <p:cTn id="505" presetID="8" presetClass="emph" presetSubtype="0" fill="hold" grpId="4" nodeType="withEffect">
                                  <p:stCondLst>
                                    <p:cond delay="0"/>
                                  </p:stCondLst>
                                  <p:childTnLst>
                                    <p:animRot by="-21600000">
                                      <p:cBhvr>
                                        <p:cTn id="506" dur="3000" fill="hold"/>
                                        <p:tgtEl>
                                          <p:spTgt spid="23"/>
                                        </p:tgtEl>
                                        <p:attrNameLst>
                                          <p:attrName>r</p:attrName>
                                        </p:attrNameLst>
                                      </p:cBhvr>
                                    </p:animRot>
                                  </p:childTnLst>
                                </p:cTn>
                              </p:par>
                              <p:par>
                                <p:cTn id="507" presetID="8" presetClass="emph" presetSubtype="0" fill="hold" grpId="4" nodeType="withEffect">
                                  <p:stCondLst>
                                    <p:cond delay="0"/>
                                  </p:stCondLst>
                                  <p:childTnLst>
                                    <p:animRot by="-21600000">
                                      <p:cBhvr>
                                        <p:cTn id="508" dur="3000" fill="hold"/>
                                        <p:tgtEl>
                                          <p:spTgt spid="27"/>
                                        </p:tgtEl>
                                        <p:attrNameLst>
                                          <p:attrName>r</p:attrName>
                                        </p:attrNameLst>
                                      </p:cBhvr>
                                    </p:animRot>
                                  </p:childTnLst>
                                </p:cTn>
                              </p:par>
                              <p:par>
                                <p:cTn id="509" presetID="8" presetClass="emph" presetSubtype="0" fill="hold" grpId="4" nodeType="withEffect">
                                  <p:stCondLst>
                                    <p:cond delay="0"/>
                                  </p:stCondLst>
                                  <p:childTnLst>
                                    <p:animRot by="-21600000">
                                      <p:cBhvr>
                                        <p:cTn id="510" dur="3000" fill="hold"/>
                                        <p:tgtEl>
                                          <p:spTgt spid="31"/>
                                        </p:tgtEl>
                                        <p:attrNameLst>
                                          <p:attrName>r</p:attrName>
                                        </p:attrNameLst>
                                      </p:cBhvr>
                                    </p:animRot>
                                  </p:childTnLst>
                                </p:cTn>
                              </p:par>
                              <p:par>
                                <p:cTn id="511" presetID="8" presetClass="emph" presetSubtype="0" fill="hold" grpId="4" nodeType="withEffect">
                                  <p:stCondLst>
                                    <p:cond delay="0"/>
                                  </p:stCondLst>
                                  <p:childTnLst>
                                    <p:animRot by="-21600000">
                                      <p:cBhvr>
                                        <p:cTn id="512" dur="3000" fill="hold"/>
                                        <p:tgtEl>
                                          <p:spTgt spid="35"/>
                                        </p:tgtEl>
                                        <p:attrNameLst>
                                          <p:attrName>r</p:attrName>
                                        </p:attrNameLst>
                                      </p:cBhvr>
                                    </p:animRot>
                                  </p:childTnLst>
                                </p:cTn>
                              </p:par>
                              <p:par>
                                <p:cTn id="513" presetID="8" presetClass="emph" presetSubtype="0" fill="hold" grpId="4" nodeType="withEffect">
                                  <p:stCondLst>
                                    <p:cond delay="0"/>
                                  </p:stCondLst>
                                  <p:childTnLst>
                                    <p:animRot by="21600000">
                                      <p:cBhvr>
                                        <p:cTn id="514" dur="3000" fill="hold"/>
                                        <p:tgtEl>
                                          <p:spTgt spid="4"/>
                                        </p:tgtEl>
                                        <p:attrNameLst>
                                          <p:attrName>r</p:attrName>
                                        </p:attrNameLst>
                                      </p:cBhvr>
                                    </p:animRot>
                                  </p:childTnLst>
                                </p:cTn>
                              </p:par>
                              <p:par>
                                <p:cTn id="515" presetID="8" presetClass="emph" presetSubtype="0" fill="hold" grpId="4" nodeType="withEffect">
                                  <p:stCondLst>
                                    <p:cond delay="0"/>
                                  </p:stCondLst>
                                  <p:childTnLst>
                                    <p:animRot by="21600000">
                                      <p:cBhvr>
                                        <p:cTn id="516" dur="3000" fill="hold"/>
                                        <p:tgtEl>
                                          <p:spTgt spid="8"/>
                                        </p:tgtEl>
                                        <p:attrNameLst>
                                          <p:attrName>r</p:attrName>
                                        </p:attrNameLst>
                                      </p:cBhvr>
                                    </p:animRot>
                                  </p:childTnLst>
                                </p:cTn>
                              </p:par>
                              <p:par>
                                <p:cTn id="517" presetID="8" presetClass="emph" presetSubtype="0" fill="hold" grpId="4" nodeType="withEffect">
                                  <p:stCondLst>
                                    <p:cond delay="0"/>
                                  </p:stCondLst>
                                  <p:childTnLst>
                                    <p:animRot by="21600000">
                                      <p:cBhvr>
                                        <p:cTn id="518" dur="3000" fill="hold"/>
                                        <p:tgtEl>
                                          <p:spTgt spid="12"/>
                                        </p:tgtEl>
                                        <p:attrNameLst>
                                          <p:attrName>r</p:attrName>
                                        </p:attrNameLst>
                                      </p:cBhvr>
                                    </p:animRot>
                                  </p:childTnLst>
                                </p:cTn>
                              </p:par>
                              <p:par>
                                <p:cTn id="519" presetID="8" presetClass="emph" presetSubtype="0" fill="hold" grpId="4" nodeType="withEffect">
                                  <p:stCondLst>
                                    <p:cond delay="0"/>
                                  </p:stCondLst>
                                  <p:childTnLst>
                                    <p:animRot by="21600000">
                                      <p:cBhvr>
                                        <p:cTn id="520" dur="3000" fill="hold"/>
                                        <p:tgtEl>
                                          <p:spTgt spid="16"/>
                                        </p:tgtEl>
                                        <p:attrNameLst>
                                          <p:attrName>r</p:attrName>
                                        </p:attrNameLst>
                                      </p:cBhvr>
                                    </p:animRot>
                                  </p:childTnLst>
                                </p:cTn>
                              </p:par>
                              <p:par>
                                <p:cTn id="521" presetID="8" presetClass="emph" presetSubtype="0" fill="hold" grpId="4" nodeType="withEffect">
                                  <p:stCondLst>
                                    <p:cond delay="0"/>
                                  </p:stCondLst>
                                  <p:childTnLst>
                                    <p:animRot by="21600000">
                                      <p:cBhvr>
                                        <p:cTn id="522" dur="3000" fill="hold"/>
                                        <p:tgtEl>
                                          <p:spTgt spid="20"/>
                                        </p:tgtEl>
                                        <p:attrNameLst>
                                          <p:attrName>r</p:attrName>
                                        </p:attrNameLst>
                                      </p:cBhvr>
                                    </p:animRot>
                                  </p:childTnLst>
                                </p:cTn>
                              </p:par>
                              <p:par>
                                <p:cTn id="523" presetID="8" presetClass="emph" presetSubtype="0" fill="hold" grpId="4" nodeType="withEffect">
                                  <p:stCondLst>
                                    <p:cond delay="0"/>
                                  </p:stCondLst>
                                  <p:childTnLst>
                                    <p:animRot by="21600000">
                                      <p:cBhvr>
                                        <p:cTn id="524" dur="3000" fill="hold"/>
                                        <p:tgtEl>
                                          <p:spTgt spid="24"/>
                                        </p:tgtEl>
                                        <p:attrNameLst>
                                          <p:attrName>r</p:attrName>
                                        </p:attrNameLst>
                                      </p:cBhvr>
                                    </p:animRot>
                                  </p:childTnLst>
                                </p:cTn>
                              </p:par>
                              <p:par>
                                <p:cTn id="525" presetID="8" presetClass="emph" presetSubtype="0" fill="hold" grpId="4" nodeType="withEffect">
                                  <p:stCondLst>
                                    <p:cond delay="0"/>
                                  </p:stCondLst>
                                  <p:childTnLst>
                                    <p:animRot by="21600000">
                                      <p:cBhvr>
                                        <p:cTn id="526" dur="3000" fill="hold"/>
                                        <p:tgtEl>
                                          <p:spTgt spid="28"/>
                                        </p:tgtEl>
                                        <p:attrNameLst>
                                          <p:attrName>r</p:attrName>
                                        </p:attrNameLst>
                                      </p:cBhvr>
                                    </p:animRot>
                                  </p:childTnLst>
                                </p:cTn>
                              </p:par>
                              <p:par>
                                <p:cTn id="527" presetID="8" presetClass="emph" presetSubtype="0" fill="hold" grpId="4" nodeType="withEffect">
                                  <p:stCondLst>
                                    <p:cond delay="0"/>
                                  </p:stCondLst>
                                  <p:childTnLst>
                                    <p:animRot by="21600000">
                                      <p:cBhvr>
                                        <p:cTn id="528" dur="3000" fill="hold"/>
                                        <p:tgtEl>
                                          <p:spTgt spid="32"/>
                                        </p:tgtEl>
                                        <p:attrNameLst>
                                          <p:attrName>r</p:attrName>
                                        </p:attrNameLst>
                                      </p:cBhvr>
                                    </p:animRot>
                                  </p:childTnLst>
                                </p:cTn>
                              </p:par>
                              <p:par>
                                <p:cTn id="529" presetID="8" presetClass="emph" presetSubtype="0" fill="hold" grpId="4" nodeType="withEffect">
                                  <p:stCondLst>
                                    <p:cond delay="0"/>
                                  </p:stCondLst>
                                  <p:childTnLst>
                                    <p:animRot by="21600000">
                                      <p:cBhvr>
                                        <p:cTn id="530" dur="3000" fill="hold"/>
                                        <p:tgtEl>
                                          <p:spTgt spid="36"/>
                                        </p:tgtEl>
                                        <p:attrNameLst>
                                          <p:attrName>r</p:attrName>
                                        </p:attrNameLst>
                                      </p:cBhvr>
                                    </p:animRot>
                                  </p:childTnLst>
                                </p:cTn>
                              </p:par>
                              <p:par>
                                <p:cTn id="531" presetID="8" presetClass="emph" presetSubtype="0" fill="hold" grpId="4" nodeType="withEffect">
                                  <p:stCondLst>
                                    <p:cond delay="0"/>
                                  </p:stCondLst>
                                  <p:childTnLst>
                                    <p:animRot by="-21600000">
                                      <p:cBhvr>
                                        <p:cTn id="532" dur="3000" fill="hold"/>
                                        <p:tgtEl>
                                          <p:spTgt spid="6"/>
                                        </p:tgtEl>
                                        <p:attrNameLst>
                                          <p:attrName>r</p:attrName>
                                        </p:attrNameLst>
                                      </p:cBhvr>
                                    </p:animRot>
                                  </p:childTnLst>
                                </p:cTn>
                              </p:par>
                              <p:par>
                                <p:cTn id="533" presetID="8" presetClass="emph" presetSubtype="0" fill="hold" grpId="4" nodeType="withEffect">
                                  <p:stCondLst>
                                    <p:cond delay="0"/>
                                  </p:stCondLst>
                                  <p:childTnLst>
                                    <p:animRot by="-21600000">
                                      <p:cBhvr>
                                        <p:cTn id="534" dur="3000" fill="hold"/>
                                        <p:tgtEl>
                                          <p:spTgt spid="10"/>
                                        </p:tgtEl>
                                        <p:attrNameLst>
                                          <p:attrName>r</p:attrName>
                                        </p:attrNameLst>
                                      </p:cBhvr>
                                    </p:animRot>
                                  </p:childTnLst>
                                </p:cTn>
                              </p:par>
                              <p:par>
                                <p:cTn id="535" presetID="8" presetClass="emph" presetSubtype="0" fill="hold" grpId="4" nodeType="withEffect">
                                  <p:stCondLst>
                                    <p:cond delay="0"/>
                                  </p:stCondLst>
                                  <p:childTnLst>
                                    <p:animRot by="-21600000">
                                      <p:cBhvr>
                                        <p:cTn id="536" dur="3000" fill="hold"/>
                                        <p:tgtEl>
                                          <p:spTgt spid="14"/>
                                        </p:tgtEl>
                                        <p:attrNameLst>
                                          <p:attrName>r</p:attrName>
                                        </p:attrNameLst>
                                      </p:cBhvr>
                                    </p:animRot>
                                  </p:childTnLst>
                                </p:cTn>
                              </p:par>
                              <p:par>
                                <p:cTn id="537" presetID="8" presetClass="emph" presetSubtype="0" fill="hold" grpId="4" nodeType="withEffect">
                                  <p:stCondLst>
                                    <p:cond delay="0"/>
                                  </p:stCondLst>
                                  <p:childTnLst>
                                    <p:animRot by="-21600000">
                                      <p:cBhvr>
                                        <p:cTn id="538" dur="3000" fill="hold"/>
                                        <p:tgtEl>
                                          <p:spTgt spid="18"/>
                                        </p:tgtEl>
                                        <p:attrNameLst>
                                          <p:attrName>r</p:attrName>
                                        </p:attrNameLst>
                                      </p:cBhvr>
                                    </p:animRot>
                                  </p:childTnLst>
                                </p:cTn>
                              </p:par>
                              <p:par>
                                <p:cTn id="539" presetID="8" presetClass="emph" presetSubtype="0" fill="hold" grpId="4" nodeType="withEffect">
                                  <p:stCondLst>
                                    <p:cond delay="0"/>
                                  </p:stCondLst>
                                  <p:childTnLst>
                                    <p:animRot by="-21600000">
                                      <p:cBhvr>
                                        <p:cTn id="540" dur="3000" fill="hold"/>
                                        <p:tgtEl>
                                          <p:spTgt spid="22"/>
                                        </p:tgtEl>
                                        <p:attrNameLst>
                                          <p:attrName>r</p:attrName>
                                        </p:attrNameLst>
                                      </p:cBhvr>
                                    </p:animRot>
                                  </p:childTnLst>
                                </p:cTn>
                              </p:par>
                              <p:par>
                                <p:cTn id="541" presetID="8" presetClass="emph" presetSubtype="0" fill="hold" grpId="4" nodeType="withEffect">
                                  <p:stCondLst>
                                    <p:cond delay="0"/>
                                  </p:stCondLst>
                                  <p:childTnLst>
                                    <p:animRot by="-21600000">
                                      <p:cBhvr>
                                        <p:cTn id="542" dur="3000" fill="hold"/>
                                        <p:tgtEl>
                                          <p:spTgt spid="26"/>
                                        </p:tgtEl>
                                        <p:attrNameLst>
                                          <p:attrName>r</p:attrName>
                                        </p:attrNameLst>
                                      </p:cBhvr>
                                    </p:animRot>
                                  </p:childTnLst>
                                </p:cTn>
                              </p:par>
                              <p:par>
                                <p:cTn id="543" presetID="8" presetClass="emph" presetSubtype="0" fill="hold" grpId="4"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4" nodeType="withEffect">
                                  <p:stCondLst>
                                    <p:cond delay="0"/>
                                  </p:stCondLst>
                                  <p:childTnLst>
                                    <p:animRot by="-21600000">
                                      <p:cBhvr>
                                        <p:cTn id="546" dur="3000" fill="hold"/>
                                        <p:tgtEl>
                                          <p:spTgt spid="34"/>
                                        </p:tgtEl>
                                        <p:attrNameLst>
                                          <p:attrName>r</p:attrName>
                                        </p:attrNameLst>
                                      </p:cBhvr>
                                    </p:animRot>
                                  </p:childTnLst>
                                </p:cTn>
                              </p:par>
                              <p:par>
                                <p:cTn id="547" presetID="8" presetClass="emph" presetSubtype="0" fill="hold" grpId="4" nodeType="withEffect">
                                  <p:stCondLst>
                                    <p:cond delay="0"/>
                                  </p:stCondLst>
                                  <p:childTnLst>
                                    <p:animRot by="-21600000">
                                      <p:cBhvr>
                                        <p:cTn id="548" dur="3000" fill="hold"/>
                                        <p:tgtEl>
                                          <p:spTgt spid="38"/>
                                        </p:tgtEl>
                                        <p:attrNameLst>
                                          <p:attrName>r</p:attrName>
                                        </p:attrNameLst>
                                      </p:cBhvr>
                                    </p:animRot>
                                  </p:childTnLst>
                                </p:cTn>
                              </p:par>
                              <p:par>
                                <p:cTn id="549" presetID="23" presetClass="entr" presetSubtype="288" fill="hold" nodeType="withEffect">
                                  <p:stCondLst>
                                    <p:cond delay="0"/>
                                  </p:stCondLst>
                                  <p:childTnLst>
                                    <p:set>
                                      <p:cBhvr>
                                        <p:cTn id="550" dur="1" fill="hold">
                                          <p:stCondLst>
                                            <p:cond delay="0"/>
                                          </p:stCondLst>
                                        </p:cTn>
                                        <p:tgtEl>
                                          <p:spTgt spid="2"/>
                                        </p:tgtEl>
                                        <p:attrNameLst>
                                          <p:attrName>style.visibility</p:attrName>
                                        </p:attrNameLst>
                                      </p:cBhvr>
                                      <p:to>
                                        <p:strVal val="visible"/>
                                      </p:to>
                                    </p:set>
                                    <p:anim calcmode="lin" valueType="num">
                                      <p:cBhvr>
                                        <p:cTn id="551" dur="3000" fill="hold"/>
                                        <p:tgtEl>
                                          <p:spTgt spid="2"/>
                                        </p:tgtEl>
                                        <p:attrNameLst>
                                          <p:attrName>ppt_w</p:attrName>
                                        </p:attrNameLst>
                                      </p:cBhvr>
                                      <p:tavLst>
                                        <p:tav tm="0">
                                          <p:val>
                                            <p:strVal val="4/3*#ppt_w"/>
                                          </p:val>
                                        </p:tav>
                                        <p:tav tm="100000">
                                          <p:val>
                                            <p:strVal val="#ppt_w"/>
                                          </p:val>
                                        </p:tav>
                                      </p:tavLst>
                                    </p:anim>
                                    <p:anim calcmode="lin" valueType="num">
                                      <p:cBhvr>
                                        <p:cTn id="552" dur="3000" fill="hold"/>
                                        <p:tgtEl>
                                          <p:spTgt spid="2"/>
                                        </p:tgtEl>
                                        <p:attrNameLst>
                                          <p:attrName>ppt_h</p:attrName>
                                        </p:attrNameLst>
                                      </p:cBhvr>
                                      <p:tavLst>
                                        <p:tav tm="0">
                                          <p:val>
                                            <p:strVal val="4/3*#ppt_h"/>
                                          </p:val>
                                        </p:tav>
                                        <p:tav tm="100000">
                                          <p:val>
                                            <p:strVal val="#ppt_h"/>
                                          </p:val>
                                        </p:tav>
                                      </p:tavLst>
                                    </p:anim>
                                  </p:childTnLst>
                                </p:cTn>
                              </p:par>
                              <p:par>
                                <p:cTn id="553" presetID="16" presetClass="entr" presetSubtype="42" fill="hold" nodeType="withEffect">
                                  <p:stCondLst>
                                    <p:cond delay="0"/>
                                  </p:stCondLst>
                                  <p:childTnLst>
                                    <p:set>
                                      <p:cBhvr>
                                        <p:cTn id="554" dur="1" fill="hold">
                                          <p:stCondLst>
                                            <p:cond delay="0"/>
                                          </p:stCondLst>
                                        </p:cTn>
                                        <p:tgtEl>
                                          <p:spTgt spid="2"/>
                                        </p:tgtEl>
                                        <p:attrNameLst>
                                          <p:attrName>style.visibility</p:attrName>
                                        </p:attrNameLst>
                                      </p:cBhvr>
                                      <p:to>
                                        <p:strVal val="visible"/>
                                      </p:to>
                                    </p:set>
                                    <p:animEffect transition="in" filter="barn(outHorizontal)">
                                      <p:cBhvr>
                                        <p:cTn id="5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7" name="6 Imagen" descr="Imagen1.jpg"/>
          <p:cNvPicPr>
            <a:picLocks noChangeAspect="1"/>
          </p:cNvPicPr>
          <p:nvPr/>
        </p:nvPicPr>
        <p:blipFill>
          <a:blip r:embed="rId2"/>
          <a:stretch>
            <a:fillRect/>
          </a:stretch>
        </p:blipFill>
        <p:spPr>
          <a:xfrm>
            <a:off x="0" y="0"/>
            <a:ext cx="9090000" cy="5143500"/>
          </a:xfrm>
          <a:prstGeom prst="rect">
            <a:avLst/>
          </a:prstGeom>
        </p:spPr>
      </p:pic>
      <p:pic>
        <p:nvPicPr>
          <p:cNvPr id="1034" name="Picture 10" descr="http://location-hebergement-drome.com/img/lavande.png"/>
          <p:cNvPicPr>
            <a:picLocks noChangeAspect="1" noChangeArrowheads="1"/>
          </p:cNvPicPr>
          <p:nvPr/>
        </p:nvPicPr>
        <p:blipFill>
          <a:blip r:embed="rId3">
            <a:lum contrast="20000"/>
          </a:blip>
          <a:srcRect/>
          <a:stretch>
            <a:fillRect/>
          </a:stretch>
        </p:blipFill>
        <p:spPr bwMode="auto">
          <a:xfrm>
            <a:off x="6286512" y="482189"/>
            <a:ext cx="2857488" cy="4364832"/>
          </a:xfrm>
          <a:prstGeom prst="rect">
            <a:avLst/>
          </a:prstGeom>
          <a:noFill/>
        </p:spPr>
      </p:pic>
      <p:sp>
        <p:nvSpPr>
          <p:cNvPr id="5" name="4 CuadroTexto"/>
          <p:cNvSpPr txBox="1"/>
          <p:nvPr/>
        </p:nvSpPr>
        <p:spPr>
          <a:xfrm>
            <a:off x="357158" y="500048"/>
            <a:ext cx="6215106" cy="4278094"/>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Harrington" pitchFamily="82" charset="0"/>
              </a:rPr>
              <a:t>La época de floración de la lavanda varia según la especie, aunque por lo general alcanza su máximo esplendor entre la primavera y el verano. Cuando la floración llega a su fin, es necesario realizar una poda enérgica para favorecer su crecimiento y evitar que los arbustos se dispersen.</a:t>
            </a:r>
          </a:p>
          <a:p>
            <a:r>
              <a:rPr lang="es-ES" b="1" dirty="0" smtClean="0">
                <a:effectLst>
                  <a:outerShdw blurRad="38100" dist="38100" dir="2700000" algn="tl">
                    <a:srgbClr val="000000">
                      <a:alpha val="43137"/>
                    </a:srgbClr>
                  </a:outerShdw>
                </a:effectLst>
                <a:latin typeface="Harrington" pitchFamily="82" charset="0"/>
              </a:rPr>
              <a:t> Aunque son muy resistentes a plagas y enfermedades, son frecuentes los problemas tras el ataque de hongos, como el </a:t>
            </a:r>
            <a:r>
              <a:rPr lang="es-ES" b="1" dirty="0" err="1" smtClean="0">
                <a:effectLst>
                  <a:outerShdw blurRad="38100" dist="38100" dir="2700000" algn="tl">
                    <a:srgbClr val="000000">
                      <a:alpha val="43137"/>
                    </a:srgbClr>
                  </a:outerShdw>
                </a:effectLst>
                <a:latin typeface="Harrington" pitchFamily="82" charset="0"/>
              </a:rPr>
              <a:t>septoria</a:t>
            </a:r>
            <a:r>
              <a:rPr lang="es-ES" b="1" dirty="0" smtClean="0">
                <a:effectLst>
                  <a:outerShdw blurRad="38100" dist="38100" dir="2700000" algn="tl">
                    <a:srgbClr val="000000">
                      <a:alpha val="43137"/>
                    </a:srgbClr>
                  </a:outerShdw>
                </a:effectLst>
                <a:latin typeface="Harrington" pitchFamily="82" charset="0"/>
              </a:rPr>
              <a:t>, la </a:t>
            </a:r>
            <a:r>
              <a:rPr lang="es-ES" b="1" dirty="0" err="1" smtClean="0">
                <a:effectLst>
                  <a:outerShdw blurRad="38100" dist="38100" dir="2700000" algn="tl">
                    <a:srgbClr val="000000">
                      <a:alpha val="43137"/>
                    </a:srgbClr>
                  </a:outerShdw>
                </a:effectLst>
                <a:latin typeface="Harrington" pitchFamily="82" charset="0"/>
              </a:rPr>
              <a:t>rosellinia</a:t>
            </a:r>
            <a:r>
              <a:rPr lang="es-ES" b="1" dirty="0" smtClean="0">
                <a:effectLst>
                  <a:outerShdw blurRad="38100" dist="38100" dir="2700000" algn="tl">
                    <a:srgbClr val="000000">
                      <a:alpha val="43137"/>
                    </a:srgbClr>
                  </a:outerShdw>
                </a:effectLst>
                <a:latin typeface="Harrington" pitchFamily="82" charset="0"/>
              </a:rPr>
              <a:t> y la </a:t>
            </a:r>
            <a:r>
              <a:rPr lang="es-ES" b="1" dirty="0" err="1" smtClean="0">
                <a:effectLst>
                  <a:outerShdw blurRad="38100" dist="38100" dir="2700000" algn="tl">
                    <a:srgbClr val="000000">
                      <a:alpha val="43137"/>
                    </a:srgbClr>
                  </a:outerShdw>
                </a:effectLst>
                <a:latin typeface="Harrington" pitchFamily="82" charset="0"/>
              </a:rPr>
              <a:t>fitóftora</a:t>
            </a:r>
            <a:r>
              <a:rPr lang="es-ES" b="1" dirty="0" smtClean="0">
                <a:effectLst>
                  <a:outerShdw blurRad="38100" dist="38100" dir="2700000" algn="tl">
                    <a:srgbClr val="000000">
                      <a:alpha val="43137"/>
                    </a:srgbClr>
                  </a:outerShdw>
                </a:effectLst>
                <a:latin typeface="Harrington" pitchFamily="82" charset="0"/>
              </a:rPr>
              <a:t>. Si esto ocurre, pueden formarse manchas claras en las hojas y podredumbre en tallos y raíces. </a:t>
            </a:r>
          </a:p>
          <a:p>
            <a:r>
              <a:rPr lang="es-ES" b="1" dirty="0" smtClean="0">
                <a:effectLst>
                  <a:outerShdw blurRad="38100" dist="38100" dir="2700000" algn="tl">
                    <a:srgbClr val="000000">
                      <a:alpha val="43137"/>
                    </a:srgbClr>
                  </a:outerShdw>
                </a:effectLst>
                <a:latin typeface="Harrington" pitchFamily="82" charset="0"/>
              </a:rPr>
              <a:t>El sustrato también puede causar contratiempos. Si es demasiado fértil, la fragancia de la planta perderá intensidad. Si la tierra es muy húmeda, además de pudrir las raíces, el crecimiento de la planta se ralentizará. </a:t>
            </a:r>
          </a:p>
          <a:p>
            <a:endParaRPr lang="es-ES" sz="2000" b="1" dirty="0">
              <a:effectLst>
                <a:outerShdw blurRad="38100" dist="38100" dir="2700000" algn="tl">
                  <a:srgbClr val="000000">
                    <a:alpha val="43137"/>
                  </a:srgbClr>
                </a:outerShdw>
              </a:effectLst>
              <a:latin typeface="Harrington" pitchFamily="82" charset="0"/>
            </a:endParaRPr>
          </a:p>
        </p:txBody>
      </p:sp>
      <p:sp>
        <p:nvSpPr>
          <p:cNvPr id="6" name="5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c06e27eeac15a6226f9d3c5873504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1+#ppt_w/2"/>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2000" fill="hold"/>
                                        <p:tgtEl>
                                          <p:spTgt spid="12"/>
                                        </p:tgtEl>
                                        <p:attrNameLst>
                                          <p:attrName>ppt_x</p:attrName>
                                        </p:attrNameLst>
                                      </p:cBhvr>
                                      <p:tavLst>
                                        <p:tav tm="0">
                                          <p:val>
                                            <p:strVal val="0-#ppt_w/2"/>
                                          </p:val>
                                        </p:tav>
                                        <p:tav tm="100000">
                                          <p:val>
                                            <p:strVal val="#ppt_x"/>
                                          </p:val>
                                        </p:tav>
                                      </p:tavLst>
                                    </p:anim>
                                    <p:anim calcmode="lin" valueType="num">
                                      <p:cBhvr additive="base">
                                        <p:cTn id="31" dur="2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2000" fill="hold"/>
                                        <p:tgtEl>
                                          <p:spTgt spid="3"/>
                                        </p:tgtEl>
                                        <p:attrNameLst>
                                          <p:attrName>ppt_x</p:attrName>
                                        </p:attrNameLst>
                                      </p:cBhvr>
                                      <p:tavLst>
                                        <p:tav tm="0">
                                          <p:val>
                                            <p:strVal val="0-#ppt_w/2"/>
                                          </p:val>
                                        </p:tav>
                                        <p:tav tm="100000">
                                          <p:val>
                                            <p:strVal val="#ppt_x"/>
                                          </p:val>
                                        </p:tav>
                                      </p:tavLst>
                                    </p:anim>
                                    <p:anim calcmode="lin" valueType="num">
                                      <p:cBhvr additive="base">
                                        <p:cTn id="35" dur="2000" fill="hold"/>
                                        <p:tgtEl>
                                          <p:spTgt spid="3"/>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0-#ppt_w/2"/>
                                          </p:val>
                                        </p:tav>
                                        <p:tav tm="100000">
                                          <p:val>
                                            <p:strVal val="#ppt_x"/>
                                          </p:val>
                                        </p:tav>
                                      </p:tavLst>
                                    </p:anim>
                                    <p:anim calcmode="lin" valueType="num">
                                      <p:cBhvr additive="base">
                                        <p:cTn id="39" dur="2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2000" fill="hold"/>
                                        <p:tgtEl>
                                          <p:spTgt spid="4"/>
                                        </p:tgtEl>
                                        <p:attrNameLst>
                                          <p:attrName>ppt_x</p:attrName>
                                        </p:attrNameLst>
                                      </p:cBhvr>
                                      <p:tavLst>
                                        <p:tav tm="0">
                                          <p:val>
                                            <p:strVal val="1+#ppt_w/2"/>
                                          </p:val>
                                        </p:tav>
                                        <p:tav tm="100000">
                                          <p:val>
                                            <p:strVal val="#ppt_x"/>
                                          </p:val>
                                        </p:tav>
                                      </p:tavLst>
                                    </p:anim>
                                    <p:anim calcmode="lin" valueType="num">
                                      <p:cBhvr additive="base">
                                        <p:cTn id="47" dur="2000" fill="hold"/>
                                        <p:tgtEl>
                                          <p:spTgt spid="4"/>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1+#ppt_w/2"/>
                                          </p:val>
                                        </p:tav>
                                        <p:tav tm="100000">
                                          <p:val>
                                            <p:strVal val="#ppt_x"/>
                                          </p:val>
                                        </p:tav>
                                      </p:tavLst>
                                    </p:anim>
                                    <p:anim calcmode="lin" valueType="num">
                                      <p:cBhvr additive="base">
                                        <p:cTn id="51" dur="2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1+#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2000" fill="hold"/>
                                        <p:tgtEl>
                                          <p:spTgt spid="3"/>
                                        </p:tgtEl>
                                        <p:attrNameLst>
                                          <p:attrName>ppt_w</p:attrName>
                                        </p:attrNameLst>
                                      </p:cBhvr>
                                      <p:tavLst>
                                        <p:tav tm="0" fmla="#ppt_w*sin(2.5*pi*$)">
                                          <p:val>
                                            <p:fltVal val="0"/>
                                          </p:val>
                                        </p:tav>
                                        <p:tav tm="100000">
                                          <p:val>
                                            <p:fltVal val="1"/>
                                          </p:val>
                                        </p:tav>
                                      </p:tavLst>
                                    </p:anim>
                                    <p:anim calcmode="lin" valueType="num">
                                      <p:cBhvr>
                                        <p:cTn id="59" dur="2000" fill="hold"/>
                                        <p:tgtEl>
                                          <p:spTgt spid="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2000" fill="hold"/>
                                        <p:tgtEl>
                                          <p:spTgt spid="4"/>
                                        </p:tgtEl>
                                        <p:attrNameLst>
                                          <p:attrName>ppt_w</p:attrName>
                                        </p:attrNameLst>
                                      </p:cBhvr>
                                      <p:tavLst>
                                        <p:tav tm="0" fmla="#ppt_w*sin(2.5*pi*$)">
                                          <p:val>
                                            <p:fltVal val="0"/>
                                          </p:val>
                                        </p:tav>
                                        <p:tav tm="100000">
                                          <p:val>
                                            <p:fltVal val="1"/>
                                          </p:val>
                                        </p:tav>
                                      </p:tavLst>
                                    </p:anim>
                                    <p:anim calcmode="lin" valueType="num">
                                      <p:cBhvr>
                                        <p:cTn id="63" dur="2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2000" fill="hold"/>
                                        <p:tgtEl>
                                          <p:spTgt spid="5"/>
                                        </p:tgtEl>
                                        <p:attrNameLst>
                                          <p:attrName>ppt_w</p:attrName>
                                        </p:attrNameLst>
                                      </p:cBhvr>
                                      <p:tavLst>
                                        <p:tav tm="0" fmla="#ppt_w*sin(2.5*pi*$)">
                                          <p:val>
                                            <p:fltVal val="0"/>
                                          </p:val>
                                        </p:tav>
                                        <p:tav tm="100000">
                                          <p:val>
                                            <p:fltVal val="1"/>
                                          </p:val>
                                        </p:tav>
                                      </p:tavLst>
                                    </p:anim>
                                    <p:anim calcmode="lin" valueType="num">
                                      <p:cBhvr>
                                        <p:cTn id="67" dur="2000" fill="hold"/>
                                        <p:tgtEl>
                                          <p:spTgt spid="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2000" fill="hold"/>
                                        <p:tgtEl>
                                          <p:spTgt spid="6"/>
                                        </p:tgtEl>
                                        <p:attrNameLst>
                                          <p:attrName>ppt_w</p:attrName>
                                        </p:attrNameLst>
                                      </p:cBhvr>
                                      <p:tavLst>
                                        <p:tav tm="0" fmla="#ppt_w*sin(2.5*pi*$)">
                                          <p:val>
                                            <p:fltVal val="0"/>
                                          </p:val>
                                        </p:tav>
                                        <p:tav tm="100000">
                                          <p:val>
                                            <p:fltVal val="1"/>
                                          </p:val>
                                        </p:tav>
                                      </p:tavLst>
                                    </p:anim>
                                    <p:anim calcmode="lin" valueType="num">
                                      <p:cBhvr>
                                        <p:cTn id="71" dur="2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2000" fill="hold"/>
                                        <p:tgtEl>
                                          <p:spTgt spid="7"/>
                                        </p:tgtEl>
                                        <p:attrNameLst>
                                          <p:attrName>ppt_w</p:attrName>
                                        </p:attrNameLst>
                                      </p:cBhvr>
                                      <p:tavLst>
                                        <p:tav tm="0" fmla="#ppt_w*sin(2.5*pi*$)">
                                          <p:val>
                                            <p:fltVal val="0"/>
                                          </p:val>
                                        </p:tav>
                                        <p:tav tm="100000">
                                          <p:val>
                                            <p:fltVal val="1"/>
                                          </p:val>
                                        </p:tav>
                                      </p:tavLst>
                                    </p:anim>
                                    <p:anim calcmode="lin" valueType="num">
                                      <p:cBhvr>
                                        <p:cTn id="75" dur="2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2000" fill="hold"/>
                                        <p:tgtEl>
                                          <p:spTgt spid="8"/>
                                        </p:tgtEl>
                                        <p:attrNameLst>
                                          <p:attrName>ppt_w</p:attrName>
                                        </p:attrNameLst>
                                      </p:cBhvr>
                                      <p:tavLst>
                                        <p:tav tm="0" fmla="#ppt_w*sin(2.5*pi*$)">
                                          <p:val>
                                            <p:fltVal val="0"/>
                                          </p:val>
                                        </p:tav>
                                        <p:tav tm="100000">
                                          <p:val>
                                            <p:fltVal val="1"/>
                                          </p:val>
                                        </p:tav>
                                      </p:tavLst>
                                    </p:anim>
                                    <p:anim calcmode="lin" valueType="num">
                                      <p:cBhvr>
                                        <p:cTn id="79" dur="2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2000" fill="hold"/>
                                        <p:tgtEl>
                                          <p:spTgt spid="9"/>
                                        </p:tgtEl>
                                        <p:attrNameLst>
                                          <p:attrName>ppt_w</p:attrName>
                                        </p:attrNameLst>
                                      </p:cBhvr>
                                      <p:tavLst>
                                        <p:tav tm="0" fmla="#ppt_w*sin(2.5*pi*$)">
                                          <p:val>
                                            <p:fltVal val="0"/>
                                          </p:val>
                                        </p:tav>
                                        <p:tav tm="100000">
                                          <p:val>
                                            <p:fltVal val="1"/>
                                          </p:val>
                                        </p:tav>
                                      </p:tavLst>
                                    </p:anim>
                                    <p:anim calcmode="lin" valueType="num">
                                      <p:cBhvr>
                                        <p:cTn id="83" dur="2000" fill="hold"/>
                                        <p:tgtEl>
                                          <p:spTgt spid="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2000" fill="hold"/>
                                        <p:tgtEl>
                                          <p:spTgt spid="10"/>
                                        </p:tgtEl>
                                        <p:attrNameLst>
                                          <p:attrName>ppt_w</p:attrName>
                                        </p:attrNameLst>
                                      </p:cBhvr>
                                      <p:tavLst>
                                        <p:tav tm="0" fmla="#ppt_w*sin(2.5*pi*$)">
                                          <p:val>
                                            <p:fltVal val="0"/>
                                          </p:val>
                                        </p:tav>
                                        <p:tav tm="100000">
                                          <p:val>
                                            <p:fltVal val="1"/>
                                          </p:val>
                                        </p:tav>
                                      </p:tavLst>
                                    </p:anim>
                                    <p:anim calcmode="lin" valueType="num">
                                      <p:cBhvr>
                                        <p:cTn id="87" dur="2000" fill="hold"/>
                                        <p:tgtEl>
                                          <p:spTgt spid="1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2000" fill="hold"/>
                                        <p:tgtEl>
                                          <p:spTgt spid="11"/>
                                        </p:tgtEl>
                                        <p:attrNameLst>
                                          <p:attrName>ppt_w</p:attrName>
                                        </p:attrNameLst>
                                      </p:cBhvr>
                                      <p:tavLst>
                                        <p:tav tm="0" fmla="#ppt_w*sin(2.5*pi*$)">
                                          <p:val>
                                            <p:fltVal val="0"/>
                                          </p:val>
                                        </p:tav>
                                        <p:tav tm="100000">
                                          <p:val>
                                            <p:fltVal val="1"/>
                                          </p:val>
                                        </p:tav>
                                      </p:tavLst>
                                    </p:anim>
                                    <p:anim calcmode="lin" valueType="num">
                                      <p:cBhvr>
                                        <p:cTn id="91" dur="2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2000" fill="hold"/>
                                        <p:tgtEl>
                                          <p:spTgt spid="12"/>
                                        </p:tgtEl>
                                        <p:attrNameLst>
                                          <p:attrName>ppt_w</p:attrName>
                                        </p:attrNameLst>
                                      </p:cBhvr>
                                      <p:tavLst>
                                        <p:tav tm="0" fmla="#ppt_w*sin(2.5*pi*$)">
                                          <p:val>
                                            <p:fltVal val="0"/>
                                          </p:val>
                                        </p:tav>
                                        <p:tav tm="100000">
                                          <p:val>
                                            <p:fltVal val="1"/>
                                          </p:val>
                                        </p:tav>
                                      </p:tavLst>
                                    </p:anim>
                                    <p:anim calcmode="lin" valueType="num">
                                      <p:cBhvr>
                                        <p:cTn id="95" dur="2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2000" fill="hold"/>
                                        <p:tgtEl>
                                          <p:spTgt spid="13"/>
                                        </p:tgtEl>
                                        <p:attrNameLst>
                                          <p:attrName>ppt_w</p:attrName>
                                        </p:attrNameLst>
                                      </p:cBhvr>
                                      <p:tavLst>
                                        <p:tav tm="0" fmla="#ppt_w*sin(2.5*pi*$)">
                                          <p:val>
                                            <p:fltVal val="0"/>
                                          </p:val>
                                        </p:tav>
                                        <p:tav tm="100000">
                                          <p:val>
                                            <p:fltVal val="1"/>
                                          </p:val>
                                        </p:tav>
                                      </p:tavLst>
                                    </p:anim>
                                    <p:anim calcmode="lin" valueType="num">
                                      <p:cBhvr>
                                        <p:cTn id="99" dur="2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2000" fill="hold"/>
                                        <p:tgtEl>
                                          <p:spTgt spid="14"/>
                                        </p:tgtEl>
                                        <p:attrNameLst>
                                          <p:attrName>ppt_w</p:attrName>
                                        </p:attrNameLst>
                                      </p:cBhvr>
                                      <p:tavLst>
                                        <p:tav tm="0" fmla="#ppt_w*sin(2.5*pi*$)">
                                          <p:val>
                                            <p:fltVal val="0"/>
                                          </p:val>
                                        </p:tav>
                                        <p:tav tm="100000">
                                          <p:val>
                                            <p:fltVal val="1"/>
                                          </p:val>
                                        </p:tav>
                                      </p:tavLst>
                                    </p:anim>
                                    <p:anim calcmode="lin" valueType="num">
                                      <p:cBhvr>
                                        <p:cTn id="103" dur="2000" fill="hold"/>
                                        <p:tgtEl>
                                          <p:spTgt spid="14"/>
                                        </p:tgtEl>
                                        <p:attrNameLst>
                                          <p:attrName>ppt_h</p:attrName>
                                        </p:attrNameLst>
                                      </p:cBhvr>
                                      <p:tavLst>
                                        <p:tav tm="0">
                                          <p:val>
                                            <p:strVal val="#ppt_h"/>
                                          </p:val>
                                        </p:tav>
                                        <p:tav tm="100000">
                                          <p:val>
                                            <p:strVal val="#ppt_h"/>
                                          </p:val>
                                        </p:tav>
                                      </p:tavLst>
                                    </p:anim>
                                  </p:childTnLst>
                                </p:cTn>
                              </p:par>
                              <p:par>
                                <p:cTn id="104" presetID="3" presetClass="entr" presetSubtype="5" fill="hold" grpId="2"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blinds(vertical)">
                                      <p:cBhvr>
                                        <p:cTn id="106" dur="2000"/>
                                        <p:tgtEl>
                                          <p:spTgt spid="3"/>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blinds(vertical)">
                                      <p:cBhvr>
                                        <p:cTn id="109" dur="2000"/>
                                        <p:tgtEl>
                                          <p:spTgt spid="4"/>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5"/>
                                        </p:tgtEl>
                                        <p:attrNameLst>
                                          <p:attrName>style.visibility</p:attrName>
                                        </p:attrNameLst>
                                      </p:cBhvr>
                                      <p:to>
                                        <p:strVal val="visible"/>
                                      </p:to>
                                    </p:set>
                                    <p:animEffect transition="in" filter="blinds(vertical)">
                                      <p:cBhvr>
                                        <p:cTn id="112" dur="2000"/>
                                        <p:tgtEl>
                                          <p:spTgt spid="5"/>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6"/>
                                        </p:tgtEl>
                                        <p:attrNameLst>
                                          <p:attrName>style.visibility</p:attrName>
                                        </p:attrNameLst>
                                      </p:cBhvr>
                                      <p:to>
                                        <p:strVal val="visible"/>
                                      </p:to>
                                    </p:set>
                                    <p:animEffect transition="in" filter="blinds(vertical)">
                                      <p:cBhvr>
                                        <p:cTn id="115" dur="2000"/>
                                        <p:tgtEl>
                                          <p:spTgt spid="6"/>
                                        </p:tgtEl>
                                      </p:cBhvr>
                                    </p:animEffect>
                                  </p:childTnLst>
                                </p:cTn>
                              </p:par>
                              <p:par>
                                <p:cTn id="116" presetID="3" presetClass="entr" presetSubtype="5"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Effect transition="in" filter="blinds(vertical)">
                                      <p:cBhvr>
                                        <p:cTn id="118" dur="2000"/>
                                        <p:tgtEl>
                                          <p:spTgt spid="7"/>
                                        </p:tgtEl>
                                      </p:cBhvr>
                                    </p:animEffect>
                                  </p:childTnLst>
                                </p:cTn>
                              </p:par>
                              <p:par>
                                <p:cTn id="119" presetID="3" presetClass="entr" presetSubtype="5" fill="hold" grpId="2" nodeType="withEffect">
                                  <p:stCondLst>
                                    <p:cond delay="0"/>
                                  </p:stCondLst>
                                  <p:childTnLst>
                                    <p:set>
                                      <p:cBhvr>
                                        <p:cTn id="120" dur="1" fill="hold">
                                          <p:stCondLst>
                                            <p:cond delay="0"/>
                                          </p:stCondLst>
                                        </p:cTn>
                                        <p:tgtEl>
                                          <p:spTgt spid="8"/>
                                        </p:tgtEl>
                                        <p:attrNameLst>
                                          <p:attrName>style.visibility</p:attrName>
                                        </p:attrNameLst>
                                      </p:cBhvr>
                                      <p:to>
                                        <p:strVal val="visible"/>
                                      </p:to>
                                    </p:set>
                                    <p:animEffect transition="in" filter="blinds(vertical)">
                                      <p:cBhvr>
                                        <p:cTn id="121" dur="2000"/>
                                        <p:tgtEl>
                                          <p:spTgt spid="8"/>
                                        </p:tgtEl>
                                      </p:cBhvr>
                                    </p:animEffect>
                                  </p:childTnLst>
                                </p:cTn>
                              </p:par>
                              <p:par>
                                <p:cTn id="122" presetID="3" presetClass="entr" presetSubtype="5" fill="hold" grpId="2" nodeType="withEffect">
                                  <p:stCondLst>
                                    <p:cond delay="0"/>
                                  </p:stCondLst>
                                  <p:childTnLst>
                                    <p:set>
                                      <p:cBhvr>
                                        <p:cTn id="123" dur="1" fill="hold">
                                          <p:stCondLst>
                                            <p:cond delay="0"/>
                                          </p:stCondLst>
                                        </p:cTn>
                                        <p:tgtEl>
                                          <p:spTgt spid="9"/>
                                        </p:tgtEl>
                                        <p:attrNameLst>
                                          <p:attrName>style.visibility</p:attrName>
                                        </p:attrNameLst>
                                      </p:cBhvr>
                                      <p:to>
                                        <p:strVal val="visible"/>
                                      </p:to>
                                    </p:set>
                                    <p:animEffect transition="in" filter="blinds(vertical)">
                                      <p:cBhvr>
                                        <p:cTn id="124" dur="2000"/>
                                        <p:tgtEl>
                                          <p:spTgt spid="9"/>
                                        </p:tgtEl>
                                      </p:cBhvr>
                                    </p:animEffect>
                                  </p:childTnLst>
                                </p:cTn>
                              </p:par>
                              <p:par>
                                <p:cTn id="125" presetID="3" presetClass="entr" presetSubtype="5" fill="hold" grpId="2" nodeType="withEffect">
                                  <p:stCondLst>
                                    <p:cond delay="0"/>
                                  </p:stCondLst>
                                  <p:childTnLst>
                                    <p:set>
                                      <p:cBhvr>
                                        <p:cTn id="126" dur="1" fill="hold">
                                          <p:stCondLst>
                                            <p:cond delay="0"/>
                                          </p:stCondLst>
                                        </p:cTn>
                                        <p:tgtEl>
                                          <p:spTgt spid="10"/>
                                        </p:tgtEl>
                                        <p:attrNameLst>
                                          <p:attrName>style.visibility</p:attrName>
                                        </p:attrNameLst>
                                      </p:cBhvr>
                                      <p:to>
                                        <p:strVal val="visible"/>
                                      </p:to>
                                    </p:set>
                                    <p:animEffect transition="in" filter="blinds(vertical)">
                                      <p:cBhvr>
                                        <p:cTn id="127" dur="2000"/>
                                        <p:tgtEl>
                                          <p:spTgt spid="10"/>
                                        </p:tgtEl>
                                      </p:cBhvr>
                                    </p:animEffect>
                                  </p:childTnLst>
                                </p:cTn>
                              </p:par>
                              <p:par>
                                <p:cTn id="128" presetID="3" presetClass="entr" presetSubtype="5"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Effect transition="in" filter="blinds(vertical)">
                                      <p:cBhvr>
                                        <p:cTn id="130" dur="2000"/>
                                        <p:tgtEl>
                                          <p:spTgt spid="11"/>
                                        </p:tgtEl>
                                      </p:cBhvr>
                                    </p:animEffect>
                                  </p:childTnLst>
                                </p:cTn>
                              </p:par>
                              <p:par>
                                <p:cTn id="131" presetID="3" presetClass="entr" presetSubtype="5" fill="hold" grpId="2" nodeType="withEffect">
                                  <p:stCondLst>
                                    <p:cond delay="0"/>
                                  </p:stCondLst>
                                  <p:childTnLst>
                                    <p:set>
                                      <p:cBhvr>
                                        <p:cTn id="132" dur="1" fill="hold">
                                          <p:stCondLst>
                                            <p:cond delay="0"/>
                                          </p:stCondLst>
                                        </p:cTn>
                                        <p:tgtEl>
                                          <p:spTgt spid="12"/>
                                        </p:tgtEl>
                                        <p:attrNameLst>
                                          <p:attrName>style.visibility</p:attrName>
                                        </p:attrNameLst>
                                      </p:cBhvr>
                                      <p:to>
                                        <p:strVal val="visible"/>
                                      </p:to>
                                    </p:set>
                                    <p:animEffect transition="in" filter="blinds(vertical)">
                                      <p:cBhvr>
                                        <p:cTn id="133" dur="2000"/>
                                        <p:tgtEl>
                                          <p:spTgt spid="12"/>
                                        </p:tgtEl>
                                      </p:cBhvr>
                                    </p:animEffect>
                                  </p:childTnLst>
                                </p:cTn>
                              </p:par>
                              <p:par>
                                <p:cTn id="134" presetID="3" presetClass="entr" presetSubtype="5"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2000"/>
                                        <p:tgtEl>
                                          <p:spTgt spid="13"/>
                                        </p:tgtEl>
                                      </p:cBhvr>
                                    </p:animEffect>
                                  </p:childTnLst>
                                </p:cTn>
                              </p:par>
                              <p:par>
                                <p:cTn id="137" presetID="3" presetClass="entr" presetSubtype="5"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blinds(vertical)">
                                      <p:cBhvr>
                                        <p:cTn id="139" dur="2000"/>
                                        <p:tgtEl>
                                          <p:spTgt spid="14"/>
                                        </p:tgtEl>
                                      </p:cBhvr>
                                    </p:animEffect>
                                  </p:childTnLst>
                                </p:cTn>
                              </p:par>
                            </p:childTnLst>
                          </p:cTn>
                        </p:par>
                        <p:par>
                          <p:cTn id="140" fill="hold">
                            <p:stCondLst>
                              <p:cond delay="2000"/>
                            </p:stCondLst>
                            <p:childTnLst>
                              <p:par>
                                <p:cTn id="141" presetID="2" presetClass="exit" presetSubtype="6" fill="hold" grpId="3" nodeType="afterEffect">
                                  <p:stCondLst>
                                    <p:cond delay="0"/>
                                  </p:stCondLst>
                                  <p:childTnLst>
                                    <p:anim calcmode="lin" valueType="num">
                                      <p:cBhvr additive="base">
                                        <p:cTn id="142" dur="2000"/>
                                        <p:tgtEl>
                                          <p:spTgt spid="5"/>
                                        </p:tgtEl>
                                        <p:attrNameLst>
                                          <p:attrName>ppt_x</p:attrName>
                                        </p:attrNameLst>
                                      </p:cBhvr>
                                      <p:tavLst>
                                        <p:tav tm="0">
                                          <p:val>
                                            <p:strVal val="ppt_x"/>
                                          </p:val>
                                        </p:tav>
                                        <p:tav tm="100000">
                                          <p:val>
                                            <p:strVal val="1+ppt_w/2"/>
                                          </p:val>
                                        </p:tav>
                                      </p:tavLst>
                                    </p:anim>
                                    <p:anim calcmode="lin" valueType="num">
                                      <p:cBhvr additive="base">
                                        <p:cTn id="143" dur="2000"/>
                                        <p:tgtEl>
                                          <p:spTgt spid="5"/>
                                        </p:tgtEl>
                                        <p:attrNameLst>
                                          <p:attrName>ppt_y</p:attrName>
                                        </p:attrNameLst>
                                      </p:cBhvr>
                                      <p:tavLst>
                                        <p:tav tm="0">
                                          <p:val>
                                            <p:strVal val="ppt_y"/>
                                          </p:val>
                                        </p:tav>
                                        <p:tav tm="100000">
                                          <p:val>
                                            <p:strVal val="1+ppt_h/2"/>
                                          </p:val>
                                        </p:tav>
                                      </p:tavLst>
                                    </p:anim>
                                    <p:set>
                                      <p:cBhvr>
                                        <p:cTn id="144" dur="1" fill="hold">
                                          <p:stCondLst>
                                            <p:cond delay="1999"/>
                                          </p:stCondLst>
                                        </p:cTn>
                                        <p:tgtEl>
                                          <p:spTgt spid="5"/>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1+ppt_w/2"/>
                                          </p:val>
                                        </p:tav>
                                      </p:tavLst>
                                    </p:anim>
                                    <p:anim calcmode="lin" valueType="num">
                                      <p:cBhvr additive="base">
                                        <p:cTn id="147" dur="2000"/>
                                        <p:tgtEl>
                                          <p:spTgt spid="8"/>
                                        </p:tgtEl>
                                        <p:attrNameLst>
                                          <p:attrName>ppt_y</p:attrName>
                                        </p:attrNameLst>
                                      </p:cBhvr>
                                      <p:tavLst>
                                        <p:tav tm="0">
                                          <p:val>
                                            <p:strVal val="ppt_y"/>
                                          </p:val>
                                        </p:tav>
                                        <p:tav tm="100000">
                                          <p:val>
                                            <p:strVal val="1+ppt_h/2"/>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2000"/>
                                        <p:tgtEl>
                                          <p:spTgt spid="11"/>
                                        </p:tgtEl>
                                        <p:attrNameLst>
                                          <p:attrName>ppt_x</p:attrName>
                                        </p:attrNameLst>
                                      </p:cBhvr>
                                      <p:tavLst>
                                        <p:tav tm="0">
                                          <p:val>
                                            <p:strVal val="ppt_x"/>
                                          </p:val>
                                        </p:tav>
                                        <p:tav tm="100000">
                                          <p:val>
                                            <p:strVal val="1+ppt_w/2"/>
                                          </p:val>
                                        </p:tav>
                                      </p:tavLst>
                                    </p:anim>
                                    <p:anim calcmode="lin" valueType="num">
                                      <p:cBhvr additive="base">
                                        <p:cTn id="151" dur="2000"/>
                                        <p:tgtEl>
                                          <p:spTgt spid="11"/>
                                        </p:tgtEl>
                                        <p:attrNameLst>
                                          <p:attrName>ppt_y</p:attrName>
                                        </p:attrNameLst>
                                      </p:cBhvr>
                                      <p:tavLst>
                                        <p:tav tm="0">
                                          <p:val>
                                            <p:strVal val="ppt_y"/>
                                          </p:val>
                                        </p:tav>
                                        <p:tav tm="100000">
                                          <p:val>
                                            <p:strVal val="1+ppt_h/2"/>
                                          </p:val>
                                        </p:tav>
                                      </p:tavLst>
                                    </p:anim>
                                    <p:set>
                                      <p:cBhvr>
                                        <p:cTn id="152" dur="1" fill="hold">
                                          <p:stCondLst>
                                            <p:cond delay="1999"/>
                                          </p:stCondLst>
                                        </p:cTn>
                                        <p:tgtEl>
                                          <p:spTgt spid="11"/>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1+ppt_h/2"/>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2000"/>
                                        <p:tgtEl>
                                          <p:spTgt spid="9"/>
                                        </p:tgtEl>
                                        <p:attrNameLst>
                                          <p:attrName>ppt_x</p:attrName>
                                        </p:attrNameLst>
                                      </p:cBhvr>
                                      <p:tavLst>
                                        <p:tav tm="0">
                                          <p:val>
                                            <p:strVal val="ppt_x"/>
                                          </p:val>
                                        </p:tav>
                                        <p:tav tm="100000">
                                          <p:val>
                                            <p:strVal val="0-ppt_w/2"/>
                                          </p:val>
                                        </p:tav>
                                      </p:tavLst>
                                    </p:anim>
                                    <p:anim calcmode="lin" valueType="num">
                                      <p:cBhvr additive="base">
                                        <p:cTn id="159" dur="2000"/>
                                        <p:tgtEl>
                                          <p:spTgt spid="9"/>
                                        </p:tgtEl>
                                        <p:attrNameLst>
                                          <p:attrName>ppt_y</p:attrName>
                                        </p:attrNameLst>
                                      </p:cBhvr>
                                      <p:tavLst>
                                        <p:tav tm="0">
                                          <p:val>
                                            <p:strVal val="ppt_y"/>
                                          </p:val>
                                        </p:tav>
                                        <p:tav tm="100000">
                                          <p:val>
                                            <p:strVal val="1+ppt_h/2"/>
                                          </p:val>
                                        </p:tav>
                                      </p:tavLst>
                                    </p:anim>
                                    <p:set>
                                      <p:cBhvr>
                                        <p:cTn id="160" dur="1" fill="hold">
                                          <p:stCondLst>
                                            <p:cond delay="1999"/>
                                          </p:stCondLst>
                                        </p:cTn>
                                        <p:tgtEl>
                                          <p:spTgt spid="9"/>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0-ppt_w/2"/>
                                          </p:val>
                                        </p:tav>
                                      </p:tavLst>
                                    </p:anim>
                                    <p:anim calcmode="lin" valueType="num">
                                      <p:cBhvr additive="base">
                                        <p:cTn id="163" dur="2000"/>
                                        <p:tgtEl>
                                          <p:spTgt spid="12"/>
                                        </p:tgtEl>
                                        <p:attrNameLst>
                                          <p:attrName>ppt_y</p:attrName>
                                        </p:attrNameLst>
                                      </p:cBhvr>
                                      <p:tavLst>
                                        <p:tav tm="0">
                                          <p:val>
                                            <p:strVal val="ppt_y"/>
                                          </p:val>
                                        </p:tav>
                                        <p:tav tm="100000">
                                          <p:val>
                                            <p:strVal val="1+ppt_h/2"/>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3"/>
                                        </p:tgtEl>
                                        <p:attrNameLst>
                                          <p:attrName>ppt_x</p:attrName>
                                        </p:attrNameLst>
                                      </p:cBhvr>
                                      <p:tavLst>
                                        <p:tav tm="0">
                                          <p:val>
                                            <p:strVal val="ppt_x"/>
                                          </p:val>
                                        </p:tav>
                                        <p:tav tm="100000">
                                          <p:val>
                                            <p:strVal val="0-ppt_w/2"/>
                                          </p:val>
                                        </p:tav>
                                      </p:tavLst>
                                    </p:anim>
                                    <p:anim calcmode="lin" valueType="num">
                                      <p:cBhvr additive="base">
                                        <p:cTn id="167" dur="2000"/>
                                        <p:tgtEl>
                                          <p:spTgt spid="3"/>
                                        </p:tgtEl>
                                        <p:attrNameLst>
                                          <p:attrName>ppt_y</p:attrName>
                                        </p:attrNameLst>
                                      </p:cBhvr>
                                      <p:tavLst>
                                        <p:tav tm="0">
                                          <p:val>
                                            <p:strVal val="ppt_y"/>
                                          </p:val>
                                        </p:tav>
                                        <p:tav tm="100000">
                                          <p:val>
                                            <p:strVal val="0-ppt_h/2"/>
                                          </p:val>
                                        </p:tav>
                                      </p:tavLst>
                                    </p:anim>
                                    <p:set>
                                      <p:cBhvr>
                                        <p:cTn id="168" dur="1" fill="hold">
                                          <p:stCondLst>
                                            <p:cond delay="1999"/>
                                          </p:stCondLst>
                                        </p:cTn>
                                        <p:tgtEl>
                                          <p:spTgt spid="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7"/>
                                        </p:tgtEl>
                                        <p:attrNameLst>
                                          <p:attrName>ppt_x</p:attrName>
                                        </p:attrNameLst>
                                      </p:cBhvr>
                                      <p:tavLst>
                                        <p:tav tm="0">
                                          <p:val>
                                            <p:strVal val="ppt_x"/>
                                          </p:val>
                                        </p:tav>
                                        <p:tav tm="100000">
                                          <p:val>
                                            <p:strVal val="0-ppt_w/2"/>
                                          </p:val>
                                        </p:tav>
                                      </p:tavLst>
                                    </p:anim>
                                    <p:anim calcmode="lin" valueType="num">
                                      <p:cBhvr additive="base">
                                        <p:cTn id="171" dur="2000"/>
                                        <p:tgtEl>
                                          <p:spTgt spid="7"/>
                                        </p:tgtEl>
                                        <p:attrNameLst>
                                          <p:attrName>ppt_y</p:attrName>
                                        </p:attrNameLst>
                                      </p:cBhvr>
                                      <p:tavLst>
                                        <p:tav tm="0">
                                          <p:val>
                                            <p:strVal val="ppt_y"/>
                                          </p:val>
                                        </p:tav>
                                        <p:tav tm="100000">
                                          <p:val>
                                            <p:strVal val="0-ppt_h/2"/>
                                          </p:val>
                                        </p:tav>
                                      </p:tavLst>
                                    </p:anim>
                                    <p:set>
                                      <p:cBhvr>
                                        <p:cTn id="172" dur="1" fill="hold">
                                          <p:stCondLst>
                                            <p:cond delay="1999"/>
                                          </p:stCondLst>
                                        </p:cTn>
                                        <p:tgtEl>
                                          <p:spTgt spid="7"/>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13"/>
                                        </p:tgtEl>
                                        <p:attrNameLst>
                                          <p:attrName>ppt_x</p:attrName>
                                        </p:attrNameLst>
                                      </p:cBhvr>
                                      <p:tavLst>
                                        <p:tav tm="0">
                                          <p:val>
                                            <p:strVal val="ppt_x"/>
                                          </p:val>
                                        </p:tav>
                                        <p:tav tm="100000">
                                          <p:val>
                                            <p:strVal val="0-ppt_w/2"/>
                                          </p:val>
                                        </p:tav>
                                      </p:tavLst>
                                    </p:anim>
                                    <p:anim calcmode="lin" valueType="num">
                                      <p:cBhvr additive="base">
                                        <p:cTn id="175" dur="2000"/>
                                        <p:tgtEl>
                                          <p:spTgt spid="13"/>
                                        </p:tgtEl>
                                        <p:attrNameLst>
                                          <p:attrName>ppt_y</p:attrName>
                                        </p:attrNameLst>
                                      </p:cBhvr>
                                      <p:tavLst>
                                        <p:tav tm="0">
                                          <p:val>
                                            <p:strVal val="ppt_y"/>
                                          </p:val>
                                        </p:tav>
                                        <p:tav tm="100000">
                                          <p:val>
                                            <p:strVal val="0-ppt_h/2"/>
                                          </p:val>
                                        </p:tav>
                                      </p:tavLst>
                                    </p:anim>
                                    <p:set>
                                      <p:cBhvr>
                                        <p:cTn id="176" dur="1" fill="hold">
                                          <p:stCondLst>
                                            <p:cond delay="1999"/>
                                          </p:stCondLst>
                                        </p:cTn>
                                        <p:tgtEl>
                                          <p:spTgt spid="13"/>
                                        </p:tgtEl>
                                        <p:attrNameLst>
                                          <p:attrName>style.visibility</p:attrName>
                                        </p:attrNameLst>
                                      </p:cBhvr>
                                      <p:to>
                                        <p:strVal val="hidden"/>
                                      </p:to>
                                    </p:set>
                                  </p:childTnLst>
                                </p:cTn>
                              </p:par>
                              <p:par>
                                <p:cTn id="177" presetID="2" presetClass="exit" presetSubtype="3" fill="hold" grpId="3" nodeType="withEffect">
                                  <p:stCondLst>
                                    <p:cond delay="0"/>
                                  </p:stCondLst>
                                  <p:childTnLst>
                                    <p:anim calcmode="lin" valueType="num">
                                      <p:cBhvr additive="base">
                                        <p:cTn id="178" dur="2000"/>
                                        <p:tgtEl>
                                          <p:spTgt spid="4"/>
                                        </p:tgtEl>
                                        <p:attrNameLst>
                                          <p:attrName>ppt_x</p:attrName>
                                        </p:attrNameLst>
                                      </p:cBhvr>
                                      <p:tavLst>
                                        <p:tav tm="0">
                                          <p:val>
                                            <p:strVal val="ppt_x"/>
                                          </p:val>
                                        </p:tav>
                                        <p:tav tm="100000">
                                          <p:val>
                                            <p:strVal val="1+ppt_w/2"/>
                                          </p:val>
                                        </p:tav>
                                      </p:tavLst>
                                    </p:anim>
                                    <p:anim calcmode="lin" valueType="num">
                                      <p:cBhvr additive="base">
                                        <p:cTn id="179" dur="2000"/>
                                        <p:tgtEl>
                                          <p:spTgt spid="4"/>
                                        </p:tgtEl>
                                        <p:attrNameLst>
                                          <p:attrName>ppt_y</p:attrName>
                                        </p:attrNameLst>
                                      </p:cBhvr>
                                      <p:tavLst>
                                        <p:tav tm="0">
                                          <p:val>
                                            <p:strVal val="ppt_y"/>
                                          </p:val>
                                        </p:tav>
                                        <p:tav tm="100000">
                                          <p:val>
                                            <p:strVal val="0-ppt_h/2"/>
                                          </p:val>
                                        </p:tav>
                                      </p:tavLst>
                                    </p:anim>
                                    <p:set>
                                      <p:cBhvr>
                                        <p:cTn id="180" dur="1" fill="hold">
                                          <p:stCondLst>
                                            <p:cond delay="1999"/>
                                          </p:stCondLst>
                                        </p:cTn>
                                        <p:tgtEl>
                                          <p:spTgt spid="4"/>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2000"/>
                                        <p:tgtEl>
                                          <p:spTgt spid="10"/>
                                        </p:tgtEl>
                                        <p:attrNameLst>
                                          <p:attrName>ppt_x</p:attrName>
                                        </p:attrNameLst>
                                      </p:cBhvr>
                                      <p:tavLst>
                                        <p:tav tm="0">
                                          <p:val>
                                            <p:strVal val="ppt_x"/>
                                          </p:val>
                                        </p:tav>
                                        <p:tav tm="100000">
                                          <p:val>
                                            <p:strVal val="1+ppt_w/2"/>
                                          </p:val>
                                        </p:tav>
                                      </p:tavLst>
                                    </p:anim>
                                    <p:anim calcmode="lin" valueType="num">
                                      <p:cBhvr additive="base">
                                        <p:cTn id="183" dur="2000"/>
                                        <p:tgtEl>
                                          <p:spTgt spid="10"/>
                                        </p:tgtEl>
                                        <p:attrNameLst>
                                          <p:attrName>ppt_y</p:attrName>
                                        </p:attrNameLst>
                                      </p:cBhvr>
                                      <p:tavLst>
                                        <p:tav tm="0">
                                          <p:val>
                                            <p:strVal val="ppt_y"/>
                                          </p:val>
                                        </p:tav>
                                        <p:tav tm="100000">
                                          <p:val>
                                            <p:strVal val="0-ppt_h/2"/>
                                          </p:val>
                                        </p:tav>
                                      </p:tavLst>
                                    </p:anim>
                                    <p:set>
                                      <p:cBhvr>
                                        <p:cTn id="184" dur="1" fill="hold">
                                          <p:stCondLst>
                                            <p:cond delay="1999"/>
                                          </p:stCondLst>
                                        </p:cTn>
                                        <p:tgtEl>
                                          <p:spTgt spid="10"/>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2000"/>
                                        <p:tgtEl>
                                          <p:spTgt spid="14"/>
                                        </p:tgtEl>
                                        <p:attrNameLst>
                                          <p:attrName>ppt_x</p:attrName>
                                        </p:attrNameLst>
                                      </p:cBhvr>
                                      <p:tavLst>
                                        <p:tav tm="0">
                                          <p:val>
                                            <p:strVal val="ppt_x"/>
                                          </p:val>
                                        </p:tav>
                                        <p:tav tm="100000">
                                          <p:val>
                                            <p:strVal val="1+ppt_w/2"/>
                                          </p:val>
                                        </p:tav>
                                      </p:tavLst>
                                    </p:anim>
                                    <p:anim calcmode="lin" valueType="num">
                                      <p:cBhvr additive="base">
                                        <p:cTn id="187" dur="2000"/>
                                        <p:tgtEl>
                                          <p:spTgt spid="14"/>
                                        </p:tgtEl>
                                        <p:attrNameLst>
                                          <p:attrName>ppt_y</p:attrName>
                                        </p:attrNameLst>
                                      </p:cBhvr>
                                      <p:tavLst>
                                        <p:tav tm="0">
                                          <p:val>
                                            <p:strVal val="ppt_y"/>
                                          </p:val>
                                        </p:tav>
                                        <p:tav tm="100000">
                                          <p:val>
                                            <p:strVal val="0-ppt_h/2"/>
                                          </p:val>
                                        </p:tav>
                                      </p:tavLst>
                                    </p:anim>
                                    <p:set>
                                      <p:cBhvr>
                                        <p:cTn id="188" dur="1" fill="hold">
                                          <p:stCondLst>
                                            <p:cond delay="1999"/>
                                          </p:stCondLst>
                                        </p:cTn>
                                        <p:tgtEl>
                                          <p:spTgt spid="14"/>
                                        </p:tgtEl>
                                        <p:attrNameLst>
                                          <p:attrName>style.visibility</p:attrName>
                                        </p:attrNameLst>
                                      </p:cBhvr>
                                      <p:to>
                                        <p:strVal val="hidden"/>
                                      </p:to>
                                    </p:set>
                                  </p:childTnLst>
                                </p:cTn>
                              </p:par>
                              <p:par>
                                <p:cTn id="189" presetID="19" presetClass="exit" presetSubtype="10" fill="hold" grpId="4" nodeType="withEffect">
                                  <p:stCondLst>
                                    <p:cond delay="0"/>
                                  </p:stCondLst>
                                  <p:childTnLst>
                                    <p:anim calcmode="lin" valueType="num">
                                      <p:cBhvr>
                                        <p:cTn id="190" dur="2000"/>
                                        <p:tgtEl>
                                          <p:spTgt spid="3"/>
                                        </p:tgtEl>
                                        <p:attrNameLst>
                                          <p:attrName>ppt_h</p:attrName>
                                        </p:attrNameLst>
                                      </p:cBhvr>
                                      <p:tavLst>
                                        <p:tav tm="0">
                                          <p:val>
                                            <p:strVal val="ppt_h"/>
                                          </p:val>
                                        </p:tav>
                                        <p:tav tm="100000">
                                          <p:val>
                                            <p:strVal val="ppt_h"/>
                                          </p:val>
                                        </p:tav>
                                      </p:tavLst>
                                    </p:anim>
                                    <p:anim calcmode="lin" valueType="num">
                                      <p:cBhvr>
                                        <p:cTn id="191"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1999"/>
                                          </p:stCondLst>
                                        </p:cTn>
                                        <p:tgtEl>
                                          <p:spTgt spid="3"/>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2000"/>
                                        <p:tgtEl>
                                          <p:spTgt spid="4"/>
                                        </p:tgtEl>
                                        <p:attrNameLst>
                                          <p:attrName>ppt_h</p:attrName>
                                        </p:attrNameLst>
                                      </p:cBhvr>
                                      <p:tavLst>
                                        <p:tav tm="0">
                                          <p:val>
                                            <p:strVal val="ppt_h"/>
                                          </p:val>
                                        </p:tav>
                                        <p:tav tm="100000">
                                          <p:val>
                                            <p:strVal val="ppt_h"/>
                                          </p:val>
                                        </p:tav>
                                      </p:tavLst>
                                    </p:anim>
                                    <p:anim calcmode="lin" valueType="num">
                                      <p:cBhvr>
                                        <p:cTn id="19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1999"/>
                                          </p:stCondLst>
                                        </p:cTn>
                                        <p:tgtEl>
                                          <p:spTgt spid="4"/>
                                        </p:tgtEl>
                                        <p:attrNameLst>
                                          <p:attrName>style.visibility</p:attrName>
                                        </p:attrNameLst>
                                      </p:cBhvr>
                                      <p:to>
                                        <p:strVal val="hidden"/>
                                      </p:to>
                                    </p:set>
                                  </p:childTnLst>
                                </p:cTn>
                              </p:par>
                              <p:par>
                                <p:cTn id="197" presetID="19" presetClass="exit" presetSubtype="10" fill="hold" grpId="4" nodeType="withEffect">
                                  <p:stCondLst>
                                    <p:cond delay="0"/>
                                  </p:stCondLst>
                                  <p:childTnLst>
                                    <p:anim calcmode="lin" valueType="num">
                                      <p:cBhvr>
                                        <p:cTn id="198" dur="2000"/>
                                        <p:tgtEl>
                                          <p:spTgt spid="5"/>
                                        </p:tgtEl>
                                        <p:attrNameLst>
                                          <p:attrName>ppt_h</p:attrName>
                                        </p:attrNameLst>
                                      </p:cBhvr>
                                      <p:tavLst>
                                        <p:tav tm="0">
                                          <p:val>
                                            <p:strVal val="ppt_h"/>
                                          </p:val>
                                        </p:tav>
                                        <p:tav tm="100000">
                                          <p:val>
                                            <p:strVal val="ppt_h"/>
                                          </p:val>
                                        </p:tav>
                                      </p:tavLst>
                                    </p:anim>
                                    <p:anim calcmode="lin" valueType="num">
                                      <p:cBhvr>
                                        <p:cTn id="19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1999"/>
                                          </p:stCondLst>
                                        </p:cTn>
                                        <p:tgtEl>
                                          <p:spTgt spid="5"/>
                                        </p:tgtEl>
                                        <p:attrNameLst>
                                          <p:attrName>style.visibility</p:attrName>
                                        </p:attrNameLst>
                                      </p:cBhvr>
                                      <p:to>
                                        <p:strVal val="hidden"/>
                                      </p:to>
                                    </p:set>
                                  </p:childTnLst>
                                </p:cTn>
                              </p:par>
                              <p:par>
                                <p:cTn id="201" presetID="19" presetClass="exit" presetSubtype="10" fill="hold" grpId="4" nodeType="withEffect">
                                  <p:stCondLst>
                                    <p:cond delay="0"/>
                                  </p:stCondLst>
                                  <p:childTnLst>
                                    <p:anim calcmode="lin" valueType="num">
                                      <p:cBhvr>
                                        <p:cTn id="202" dur="2000"/>
                                        <p:tgtEl>
                                          <p:spTgt spid="6"/>
                                        </p:tgtEl>
                                        <p:attrNameLst>
                                          <p:attrName>ppt_h</p:attrName>
                                        </p:attrNameLst>
                                      </p:cBhvr>
                                      <p:tavLst>
                                        <p:tav tm="0">
                                          <p:val>
                                            <p:strVal val="ppt_h"/>
                                          </p:val>
                                        </p:tav>
                                        <p:tav tm="100000">
                                          <p:val>
                                            <p:strVal val="ppt_h"/>
                                          </p:val>
                                        </p:tav>
                                      </p:tavLst>
                                    </p:anim>
                                    <p:anim calcmode="lin" valueType="num">
                                      <p:cBhvr>
                                        <p:cTn id="203"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1999"/>
                                          </p:stCondLst>
                                        </p:cTn>
                                        <p:tgtEl>
                                          <p:spTgt spid="6"/>
                                        </p:tgtEl>
                                        <p:attrNameLst>
                                          <p:attrName>style.visibility</p:attrName>
                                        </p:attrNameLst>
                                      </p:cBhvr>
                                      <p:to>
                                        <p:strVal val="hidden"/>
                                      </p:to>
                                    </p:set>
                                  </p:childTnLst>
                                </p:cTn>
                              </p:par>
                              <p:par>
                                <p:cTn id="205" presetID="19" presetClass="exit" presetSubtype="10" fill="hold" grpId="4" nodeType="withEffect">
                                  <p:stCondLst>
                                    <p:cond delay="0"/>
                                  </p:stCondLst>
                                  <p:childTnLst>
                                    <p:anim calcmode="lin" valueType="num">
                                      <p:cBhvr>
                                        <p:cTn id="206" dur="2000"/>
                                        <p:tgtEl>
                                          <p:spTgt spid="7"/>
                                        </p:tgtEl>
                                        <p:attrNameLst>
                                          <p:attrName>ppt_h</p:attrName>
                                        </p:attrNameLst>
                                      </p:cBhvr>
                                      <p:tavLst>
                                        <p:tav tm="0">
                                          <p:val>
                                            <p:strVal val="ppt_h"/>
                                          </p:val>
                                        </p:tav>
                                        <p:tav tm="100000">
                                          <p:val>
                                            <p:strVal val="ppt_h"/>
                                          </p:val>
                                        </p:tav>
                                      </p:tavLst>
                                    </p:anim>
                                    <p:anim calcmode="lin" valueType="num">
                                      <p:cBhvr>
                                        <p:cTn id="207"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1999"/>
                                          </p:stCondLst>
                                        </p:cTn>
                                        <p:tgtEl>
                                          <p:spTgt spid="7"/>
                                        </p:tgtEl>
                                        <p:attrNameLst>
                                          <p:attrName>style.visibility</p:attrName>
                                        </p:attrNameLst>
                                      </p:cBhvr>
                                      <p:to>
                                        <p:strVal val="hidden"/>
                                      </p:to>
                                    </p:set>
                                  </p:childTnLst>
                                </p:cTn>
                              </p:par>
                              <p:par>
                                <p:cTn id="209" presetID="19" presetClass="exit" presetSubtype="10" fill="hold" grpId="4" nodeType="withEffect">
                                  <p:stCondLst>
                                    <p:cond delay="0"/>
                                  </p:stCondLst>
                                  <p:childTnLst>
                                    <p:anim calcmode="lin" valueType="num">
                                      <p:cBhvr>
                                        <p:cTn id="210" dur="2000"/>
                                        <p:tgtEl>
                                          <p:spTgt spid="8"/>
                                        </p:tgtEl>
                                        <p:attrNameLst>
                                          <p:attrName>ppt_h</p:attrName>
                                        </p:attrNameLst>
                                      </p:cBhvr>
                                      <p:tavLst>
                                        <p:tav tm="0">
                                          <p:val>
                                            <p:strVal val="ppt_h"/>
                                          </p:val>
                                        </p:tav>
                                        <p:tav tm="100000">
                                          <p:val>
                                            <p:strVal val="ppt_h"/>
                                          </p:val>
                                        </p:tav>
                                      </p:tavLst>
                                    </p:anim>
                                    <p:anim calcmode="lin" valueType="num">
                                      <p:cBhvr>
                                        <p:cTn id="21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1999"/>
                                          </p:stCondLst>
                                        </p:cTn>
                                        <p:tgtEl>
                                          <p:spTgt spid="8"/>
                                        </p:tgtEl>
                                        <p:attrNameLst>
                                          <p:attrName>style.visibility</p:attrName>
                                        </p:attrNameLst>
                                      </p:cBhvr>
                                      <p:to>
                                        <p:strVal val="hidden"/>
                                      </p:to>
                                    </p:set>
                                  </p:childTnLst>
                                </p:cTn>
                              </p:par>
                              <p:par>
                                <p:cTn id="213" presetID="19" presetClass="exit" presetSubtype="10" fill="hold" grpId="4" nodeType="withEffect">
                                  <p:stCondLst>
                                    <p:cond delay="0"/>
                                  </p:stCondLst>
                                  <p:childTnLst>
                                    <p:anim calcmode="lin" valueType="num">
                                      <p:cBhvr>
                                        <p:cTn id="214" dur="2000"/>
                                        <p:tgtEl>
                                          <p:spTgt spid="9"/>
                                        </p:tgtEl>
                                        <p:attrNameLst>
                                          <p:attrName>ppt_h</p:attrName>
                                        </p:attrNameLst>
                                      </p:cBhvr>
                                      <p:tavLst>
                                        <p:tav tm="0">
                                          <p:val>
                                            <p:strVal val="ppt_h"/>
                                          </p:val>
                                        </p:tav>
                                        <p:tav tm="100000">
                                          <p:val>
                                            <p:strVal val="ppt_h"/>
                                          </p:val>
                                        </p:tav>
                                      </p:tavLst>
                                    </p:anim>
                                    <p:anim calcmode="lin" valueType="num">
                                      <p:cBhvr>
                                        <p:cTn id="21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1999"/>
                                          </p:stCondLst>
                                        </p:cTn>
                                        <p:tgtEl>
                                          <p:spTgt spid="9"/>
                                        </p:tgtEl>
                                        <p:attrNameLst>
                                          <p:attrName>style.visibility</p:attrName>
                                        </p:attrNameLst>
                                      </p:cBhvr>
                                      <p:to>
                                        <p:strVal val="hidden"/>
                                      </p:to>
                                    </p:set>
                                  </p:childTnLst>
                                </p:cTn>
                              </p:par>
                              <p:par>
                                <p:cTn id="217" presetID="19" presetClass="exit" presetSubtype="10" fill="hold" grpId="4" nodeType="withEffect">
                                  <p:stCondLst>
                                    <p:cond delay="0"/>
                                  </p:stCondLst>
                                  <p:childTnLst>
                                    <p:anim calcmode="lin" valueType="num">
                                      <p:cBhvr>
                                        <p:cTn id="218" dur="2000"/>
                                        <p:tgtEl>
                                          <p:spTgt spid="10"/>
                                        </p:tgtEl>
                                        <p:attrNameLst>
                                          <p:attrName>ppt_h</p:attrName>
                                        </p:attrNameLst>
                                      </p:cBhvr>
                                      <p:tavLst>
                                        <p:tav tm="0">
                                          <p:val>
                                            <p:strVal val="ppt_h"/>
                                          </p:val>
                                        </p:tav>
                                        <p:tav tm="100000">
                                          <p:val>
                                            <p:strVal val="ppt_h"/>
                                          </p:val>
                                        </p:tav>
                                      </p:tavLst>
                                    </p:anim>
                                    <p:anim calcmode="lin" valueType="num">
                                      <p:cBhvr>
                                        <p:cTn id="219"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1999"/>
                                          </p:stCondLst>
                                        </p:cTn>
                                        <p:tgtEl>
                                          <p:spTgt spid="10"/>
                                        </p:tgtEl>
                                        <p:attrNameLst>
                                          <p:attrName>style.visibility</p:attrName>
                                        </p:attrNameLst>
                                      </p:cBhvr>
                                      <p:to>
                                        <p:strVal val="hidden"/>
                                      </p:to>
                                    </p:set>
                                  </p:childTnLst>
                                </p:cTn>
                              </p:par>
                              <p:par>
                                <p:cTn id="221" presetID="19" presetClass="exit" presetSubtype="10" fill="hold" grpId="4" nodeType="withEffect">
                                  <p:stCondLst>
                                    <p:cond delay="0"/>
                                  </p:stCondLst>
                                  <p:childTnLst>
                                    <p:anim calcmode="lin" valueType="num">
                                      <p:cBhvr>
                                        <p:cTn id="222" dur="2000"/>
                                        <p:tgtEl>
                                          <p:spTgt spid="11"/>
                                        </p:tgtEl>
                                        <p:attrNameLst>
                                          <p:attrName>ppt_h</p:attrName>
                                        </p:attrNameLst>
                                      </p:cBhvr>
                                      <p:tavLst>
                                        <p:tav tm="0">
                                          <p:val>
                                            <p:strVal val="ppt_h"/>
                                          </p:val>
                                        </p:tav>
                                        <p:tav tm="100000">
                                          <p:val>
                                            <p:strVal val="ppt_h"/>
                                          </p:val>
                                        </p:tav>
                                      </p:tavLst>
                                    </p:anim>
                                    <p:anim calcmode="lin" valueType="num">
                                      <p:cBhvr>
                                        <p:cTn id="223"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1999"/>
                                          </p:stCondLst>
                                        </p:cTn>
                                        <p:tgtEl>
                                          <p:spTgt spid="11"/>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2000"/>
                                        <p:tgtEl>
                                          <p:spTgt spid="12"/>
                                        </p:tgtEl>
                                        <p:attrNameLst>
                                          <p:attrName>ppt_h</p:attrName>
                                        </p:attrNameLst>
                                      </p:cBhvr>
                                      <p:tavLst>
                                        <p:tav tm="0">
                                          <p:val>
                                            <p:strVal val="ppt_h"/>
                                          </p:val>
                                        </p:tav>
                                        <p:tav tm="100000">
                                          <p:val>
                                            <p:strVal val="ppt_h"/>
                                          </p:val>
                                        </p:tav>
                                      </p:tavLst>
                                    </p:anim>
                                    <p:anim calcmode="lin" valueType="num">
                                      <p:cBhvr>
                                        <p:cTn id="227"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12"/>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2000"/>
                                        <p:tgtEl>
                                          <p:spTgt spid="13"/>
                                        </p:tgtEl>
                                        <p:attrNameLst>
                                          <p:attrName>ppt_h</p:attrName>
                                        </p:attrNameLst>
                                      </p:cBhvr>
                                      <p:tavLst>
                                        <p:tav tm="0">
                                          <p:val>
                                            <p:strVal val="ppt_h"/>
                                          </p:val>
                                        </p:tav>
                                        <p:tav tm="100000">
                                          <p:val>
                                            <p:strVal val="ppt_h"/>
                                          </p:val>
                                        </p:tav>
                                      </p:tavLst>
                                    </p:anim>
                                    <p:anim calcmode="lin" valueType="num">
                                      <p:cBhvr>
                                        <p:cTn id="231"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13"/>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2000"/>
                                        <p:tgtEl>
                                          <p:spTgt spid="14"/>
                                        </p:tgtEl>
                                        <p:attrNameLst>
                                          <p:attrName>ppt_h</p:attrName>
                                        </p:attrNameLst>
                                      </p:cBhvr>
                                      <p:tavLst>
                                        <p:tav tm="0">
                                          <p:val>
                                            <p:strVal val="ppt_h"/>
                                          </p:val>
                                        </p:tav>
                                        <p:tav tm="100000">
                                          <p:val>
                                            <p:strVal val="ppt_h"/>
                                          </p:val>
                                        </p:tav>
                                      </p:tavLst>
                                    </p:anim>
                                    <p:anim calcmode="lin" valueType="num">
                                      <p:cBhvr>
                                        <p:cTn id="235"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14"/>
                                        </p:tgtEl>
                                        <p:attrNameLst>
                                          <p:attrName>style.visibility</p:attrName>
                                        </p:attrNameLst>
                                      </p:cBhvr>
                                      <p:to>
                                        <p:strVal val="hidden"/>
                                      </p:to>
                                    </p:set>
                                  </p:childTnLst>
                                </p:cTn>
                              </p:par>
                              <p:par>
                                <p:cTn id="237" presetID="23" presetClass="entr" presetSubtype="272"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 calcmode="lin" valueType="num">
                                      <p:cBhvr>
                                        <p:cTn id="239" dur="2000" fill="hold"/>
                                        <p:tgtEl>
                                          <p:spTgt spid="2"/>
                                        </p:tgtEl>
                                        <p:attrNameLst>
                                          <p:attrName>ppt_w</p:attrName>
                                        </p:attrNameLst>
                                      </p:cBhvr>
                                      <p:tavLst>
                                        <p:tav tm="0">
                                          <p:val>
                                            <p:strVal val="2/3*#ppt_w"/>
                                          </p:val>
                                        </p:tav>
                                        <p:tav tm="100000">
                                          <p:val>
                                            <p:strVal val="#ppt_w"/>
                                          </p:val>
                                        </p:tav>
                                      </p:tavLst>
                                    </p:anim>
                                    <p:anim calcmode="lin" valueType="num">
                                      <p:cBhvr>
                                        <p:cTn id="240" dur="2000" fill="hold"/>
                                        <p:tgtEl>
                                          <p:spTgt spid="2"/>
                                        </p:tgtEl>
                                        <p:attrNameLst>
                                          <p:attrName>ppt_h</p:attrName>
                                        </p:attrNameLst>
                                      </p:cBhvr>
                                      <p:tavLst>
                                        <p:tav tm="0">
                                          <p:val>
                                            <p:strVal val="2/3*#ppt_h"/>
                                          </p:val>
                                        </p:tav>
                                        <p:tav tm="100000">
                                          <p:val>
                                            <p:strVal val="#ppt_h"/>
                                          </p:val>
                                        </p:tav>
                                      </p:tavLst>
                                    </p:anim>
                                  </p:childTnLst>
                                </p:cTn>
                              </p:par>
                              <p:par>
                                <p:cTn id="241" presetID="4" presetClass="entr" presetSubtype="32" fill="hold" nodeType="withEffect">
                                  <p:stCondLst>
                                    <p:cond delay="0"/>
                                  </p:stCondLst>
                                  <p:childTnLst>
                                    <p:set>
                                      <p:cBhvr>
                                        <p:cTn id="242" dur="1" fill="hold">
                                          <p:stCondLst>
                                            <p:cond delay="0"/>
                                          </p:stCondLst>
                                        </p:cTn>
                                        <p:tgtEl>
                                          <p:spTgt spid="2"/>
                                        </p:tgtEl>
                                        <p:attrNameLst>
                                          <p:attrName>style.visibility</p:attrName>
                                        </p:attrNameLst>
                                      </p:cBhvr>
                                      <p:to>
                                        <p:strVal val="visible"/>
                                      </p:to>
                                    </p:set>
                                    <p:animEffect transition="in" filter="box(out)">
                                      <p:cBhvr>
                                        <p:cTn id="2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305A"/>
            </a:gs>
            <a:gs pos="100000">
              <a:schemeClr val="bg2">
                <a:shade val="30000"/>
                <a:satMod val="200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c7997fbea289a209cea593996e7173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51000">
                <a:srgbClr val="5E37CD">
                  <a:alpha val="28000"/>
                </a:srgbClr>
              </a:gs>
              <a:gs pos="50000">
                <a:srgbClr val="9999FF">
                  <a:shade val="67500"/>
                  <a:satMod val="115000"/>
                </a:srgbClr>
              </a:gs>
              <a:gs pos="100000">
                <a:srgbClr val="9999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51000">
                <a:srgbClr val="5E37CD">
                  <a:alpha val="28000"/>
                </a:srgbClr>
              </a:gs>
              <a:gs pos="50000">
                <a:srgbClr val="9999FF">
                  <a:shade val="67500"/>
                  <a:satMod val="115000"/>
                </a:srgbClr>
              </a:gs>
              <a:gs pos="100000">
                <a:srgbClr val="9999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51000">
                <a:srgbClr val="5E37CD">
                  <a:alpha val="28000"/>
                </a:srgbClr>
              </a:gs>
              <a:gs pos="50000">
                <a:srgbClr val="9999FF">
                  <a:shade val="67500"/>
                  <a:satMod val="115000"/>
                </a:srgbClr>
              </a:gs>
              <a:gs pos="100000">
                <a:srgbClr val="9999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51000">
                <a:srgbClr val="5E37CD">
                  <a:alpha val="28000"/>
                </a:srgbClr>
              </a:gs>
              <a:gs pos="50000">
                <a:srgbClr val="9999FF">
                  <a:shade val="67500"/>
                  <a:satMod val="115000"/>
                </a:srgbClr>
              </a:gs>
              <a:gs pos="100000">
                <a:srgbClr val="9999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51000">
                <a:srgbClr val="5E37CD">
                  <a:alpha val="28000"/>
                </a:srgbClr>
              </a:gs>
              <a:gs pos="50000">
                <a:srgbClr val="9999FF">
                  <a:shade val="67500"/>
                  <a:satMod val="115000"/>
                </a:srgbClr>
              </a:gs>
              <a:gs pos="100000">
                <a:srgbClr val="9999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51000">
                <a:srgbClr val="5E37CD">
                  <a:alpha val="28000"/>
                </a:srgbClr>
              </a:gs>
              <a:gs pos="50000">
                <a:srgbClr val="9999FF">
                  <a:shade val="67500"/>
                  <a:satMod val="115000"/>
                </a:srgbClr>
              </a:gs>
              <a:gs pos="100000">
                <a:srgbClr val="9999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51000">
                <a:srgbClr val="5E37CD">
                  <a:alpha val="28000"/>
                </a:srgbClr>
              </a:gs>
              <a:gs pos="50000">
                <a:srgbClr val="9999FF">
                  <a:shade val="67500"/>
                  <a:satMod val="115000"/>
                </a:srgbClr>
              </a:gs>
              <a:gs pos="100000">
                <a:srgbClr val="9999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51000">
                <a:srgbClr val="5E37CD">
                  <a:alpha val="28000"/>
                </a:srgbClr>
              </a:gs>
              <a:gs pos="50000">
                <a:srgbClr val="9999FF">
                  <a:shade val="67500"/>
                  <a:satMod val="115000"/>
                </a:srgbClr>
              </a:gs>
              <a:gs pos="100000">
                <a:srgbClr val="9999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1+ppt_w/2"/>
                                          </p:val>
                                        </p:tav>
                                      </p:tavLst>
                                    </p:anim>
                                    <p:anim calcmode="lin" valueType="num">
                                      <p:cBhvr additive="base">
                                        <p:cTn id="59" dur="3000"/>
                                        <p:tgtEl>
                                          <p:spTgt spid="3"/>
                                        </p:tgtEl>
                                        <p:attrNameLst>
                                          <p:attrName>ppt_y</p:attrName>
                                        </p:attrNameLst>
                                      </p:cBhvr>
                                      <p:tavLst>
                                        <p:tav tm="0">
                                          <p:val>
                                            <p:strVal val="ppt_y"/>
                                          </p:val>
                                        </p:tav>
                                        <p:tav tm="100000">
                                          <p:val>
                                            <p:strVal val="ppt_y"/>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4"/>
                                        </p:tgtEl>
                                        <p:attrNameLst>
                                          <p:attrName>ppt_x</p:attrName>
                                        </p:attrNameLst>
                                      </p:cBhvr>
                                      <p:tavLst>
                                        <p:tav tm="0">
                                          <p:val>
                                            <p:strVal val="ppt_x"/>
                                          </p:val>
                                        </p:tav>
                                        <p:tav tm="100000">
                                          <p:val>
                                            <p:strVal val="ppt_x"/>
                                          </p:val>
                                        </p:tav>
                                      </p:tavLst>
                                    </p:anim>
                                    <p:anim calcmode="lin" valueType="num">
                                      <p:cBhvr additive="base">
                                        <p:cTn id="63" dur="3000"/>
                                        <p:tgtEl>
                                          <p:spTgt spid="4"/>
                                        </p:tgtEl>
                                        <p:attrNameLst>
                                          <p:attrName>ppt_y</p:attrName>
                                        </p:attrNameLst>
                                      </p:cBhvr>
                                      <p:tavLst>
                                        <p:tav tm="0">
                                          <p:val>
                                            <p:strVal val="ppt_y"/>
                                          </p:val>
                                        </p:tav>
                                        <p:tav tm="100000">
                                          <p:val>
                                            <p:strVal val="1+ppt_h/2"/>
                                          </p:val>
                                        </p:tav>
                                      </p:tavLst>
                                    </p:anim>
                                    <p:set>
                                      <p:cBhvr>
                                        <p:cTn id="64" dur="1" fill="hold">
                                          <p:stCondLst>
                                            <p:cond delay="2999"/>
                                          </p:stCondLst>
                                        </p:cTn>
                                        <p:tgtEl>
                                          <p:spTgt spid="4"/>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0-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ppt_x"/>
                                          </p:val>
                                        </p:tav>
                                      </p:tavLst>
                                    </p:anim>
                                    <p:anim calcmode="lin" valueType="num">
                                      <p:cBhvr additive="base">
                                        <p:cTn id="71" dur="3000"/>
                                        <p:tgtEl>
                                          <p:spTgt spid="6"/>
                                        </p:tgtEl>
                                        <p:attrNameLst>
                                          <p:attrName>ppt_y</p:attrName>
                                        </p:attrNameLst>
                                      </p:cBhvr>
                                      <p:tavLst>
                                        <p:tav tm="0">
                                          <p:val>
                                            <p:strVal val="ppt_y"/>
                                          </p:val>
                                        </p:tav>
                                        <p:tav tm="100000">
                                          <p:val>
                                            <p:strVal val="0-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0-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1+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0-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7" name="6 Imagen" descr="Imagen1.jpg"/>
          <p:cNvPicPr>
            <a:picLocks noChangeAspect="1"/>
          </p:cNvPicPr>
          <p:nvPr/>
        </p:nvPicPr>
        <p:blipFill>
          <a:blip r:embed="rId2"/>
          <a:stretch>
            <a:fillRect/>
          </a:stretch>
        </p:blipFill>
        <p:spPr>
          <a:xfrm>
            <a:off x="27000" y="0"/>
            <a:ext cx="9090000" cy="5143500"/>
          </a:xfrm>
          <a:prstGeom prst="rect">
            <a:avLst/>
          </a:prstGeom>
        </p:spPr>
      </p:pic>
      <p:sp>
        <p:nvSpPr>
          <p:cNvPr id="5" name="4 CuadroTexto"/>
          <p:cNvSpPr txBox="1"/>
          <p:nvPr/>
        </p:nvSpPr>
        <p:spPr>
          <a:xfrm>
            <a:off x="285720" y="267875"/>
            <a:ext cx="6643734" cy="4832092"/>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Harrington" pitchFamily="82" charset="0"/>
              </a:rPr>
              <a:t>La lavanda florece en las primeras semanas del verano. Es en esta época cuando el color de las flores oscila entre un azul o un violeta brillantes, el momento perfecto para recolectarla y secarla. </a:t>
            </a:r>
          </a:p>
          <a:p>
            <a:r>
              <a:rPr lang="es-ES" b="1" dirty="0" smtClean="0">
                <a:effectLst>
                  <a:outerShdw blurRad="38100" dist="38100" dir="2700000" algn="tl">
                    <a:srgbClr val="000000">
                      <a:alpha val="43137"/>
                    </a:srgbClr>
                  </a:outerShdw>
                </a:effectLst>
                <a:latin typeface="Harrington" pitchFamily="82" charset="0"/>
              </a:rPr>
              <a:t>Antes de comenzar el proceso de secado, se deben eliminar las hojas del tercio inferior del tallo y las dañadas o con peor aspecto. </a:t>
            </a:r>
          </a:p>
          <a:p>
            <a:r>
              <a:rPr lang="es-ES" b="1" dirty="0" smtClean="0">
                <a:effectLst>
                  <a:outerShdw blurRad="38100" dist="38100" dir="2700000" algn="tl">
                    <a:srgbClr val="000000">
                      <a:alpha val="43137"/>
                    </a:srgbClr>
                  </a:outerShdw>
                </a:effectLst>
                <a:latin typeface="Harrington" pitchFamily="82" charset="0"/>
              </a:rPr>
              <a:t>A continuación, se cuelgan las flores boca abajo en ramilletes de cinco a diez ejemplares, en una habitación seca y bien ventilada, lejos de la luz directa para evitar que el sol destiña las flores. Estas deben estar dispuestas de forma escalonada, de modo que las cabezas no estén demasiado juntas para que el aire pueda circular. </a:t>
            </a:r>
          </a:p>
          <a:p>
            <a:r>
              <a:rPr lang="es-ES" b="1" dirty="0" smtClean="0">
                <a:effectLst>
                  <a:outerShdw blurRad="38100" dist="38100" dir="2700000" algn="tl">
                    <a:srgbClr val="000000">
                      <a:alpha val="43137"/>
                    </a:srgbClr>
                  </a:outerShdw>
                </a:effectLst>
                <a:latin typeface="Harrington" pitchFamily="82" charset="0"/>
              </a:rPr>
              <a:t>Este proceso dura unas tres semanas, trascurridas las cuales, se pueden utilizar las flores secas para adornar un jarrón o para perfumar la casa, el interior de los armarios y cajones</a:t>
            </a:r>
            <a:r>
              <a:rPr lang="es-ES" sz="2000" b="1" dirty="0" smtClean="0">
                <a:effectLst>
                  <a:outerShdw blurRad="38100" dist="38100" dir="2700000" algn="tl">
                    <a:srgbClr val="000000">
                      <a:alpha val="43137"/>
                    </a:srgbClr>
                  </a:outerShdw>
                </a:effectLst>
                <a:latin typeface="Harrington" pitchFamily="82" charset="0"/>
              </a:rPr>
              <a:t>. </a:t>
            </a:r>
          </a:p>
          <a:p>
            <a:endParaRPr lang="es-ES" b="1" dirty="0">
              <a:effectLst>
                <a:outerShdw blurRad="38100" dist="38100" dir="2700000" algn="tl">
                  <a:srgbClr val="000000">
                    <a:alpha val="43137"/>
                  </a:srgbClr>
                </a:outerShdw>
              </a:effectLst>
              <a:latin typeface="Harrington" pitchFamily="82" charset="0"/>
            </a:endParaRPr>
          </a:p>
        </p:txBody>
      </p:sp>
      <p:pic>
        <p:nvPicPr>
          <p:cNvPr id="6" name="Picture 10" descr="http://location-hebergement-drome.com/img/lavande.png"/>
          <p:cNvPicPr>
            <a:picLocks noChangeAspect="1" noChangeArrowheads="1"/>
          </p:cNvPicPr>
          <p:nvPr/>
        </p:nvPicPr>
        <p:blipFill>
          <a:blip r:embed="rId3">
            <a:lum contrast="20000"/>
          </a:blip>
          <a:srcRect/>
          <a:stretch>
            <a:fillRect/>
          </a:stretch>
        </p:blipFill>
        <p:spPr bwMode="auto">
          <a:xfrm>
            <a:off x="6572264" y="267875"/>
            <a:ext cx="2571736" cy="4579146"/>
          </a:xfrm>
          <a:prstGeom prst="rect">
            <a:avLst/>
          </a:prstGeom>
          <a:noFill/>
        </p:spPr>
      </p:pic>
      <p:sp>
        <p:nvSpPr>
          <p:cNvPr id="8" name="7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aibp4irwt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ppt_x"/>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ppt_x"/>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1+#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2000" fill="hold"/>
                                        <p:tgtEl>
                                          <p:spTgt spid="5"/>
                                        </p:tgtEl>
                                        <p:attrNameLst>
                                          <p:attrName>ppt_w</p:attrName>
                                        </p:attrNameLst>
                                      </p:cBhvr>
                                      <p:tavLst>
                                        <p:tav tm="0" fmla="#ppt_w*sin(2.5*pi*$)">
                                          <p:val>
                                            <p:fltVal val="0"/>
                                          </p:val>
                                        </p:tav>
                                        <p:tav tm="100000">
                                          <p:val>
                                            <p:fltVal val="1"/>
                                          </p:val>
                                        </p:tav>
                                      </p:tavLst>
                                    </p:anim>
                                    <p:anim calcmode="lin" valueType="num">
                                      <p:cBhvr>
                                        <p:cTn id="75" dur="2000" fill="hold"/>
                                        <p:tgtEl>
                                          <p:spTgt spid="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2000" fill="hold"/>
                                        <p:tgtEl>
                                          <p:spTgt spid="9"/>
                                        </p:tgtEl>
                                        <p:attrNameLst>
                                          <p:attrName>ppt_w</p:attrName>
                                        </p:attrNameLst>
                                      </p:cBhvr>
                                      <p:tavLst>
                                        <p:tav tm="0" fmla="#ppt_w*sin(2.5*pi*$)">
                                          <p:val>
                                            <p:fltVal val="0"/>
                                          </p:val>
                                        </p:tav>
                                        <p:tav tm="100000">
                                          <p:val>
                                            <p:fltVal val="1"/>
                                          </p:val>
                                        </p:tav>
                                      </p:tavLst>
                                    </p:anim>
                                    <p:anim calcmode="lin" valueType="num">
                                      <p:cBhvr>
                                        <p:cTn id="79" dur="2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2000" fill="hold"/>
                                        <p:tgtEl>
                                          <p:spTgt spid="13"/>
                                        </p:tgtEl>
                                        <p:attrNameLst>
                                          <p:attrName>ppt_w</p:attrName>
                                        </p:attrNameLst>
                                      </p:cBhvr>
                                      <p:tavLst>
                                        <p:tav tm="0" fmla="#ppt_w*sin(2.5*pi*$)">
                                          <p:val>
                                            <p:fltVal val="0"/>
                                          </p:val>
                                        </p:tav>
                                        <p:tav tm="100000">
                                          <p:val>
                                            <p:fltVal val="1"/>
                                          </p:val>
                                        </p:tav>
                                      </p:tavLst>
                                    </p:anim>
                                    <p:anim calcmode="lin" valueType="num">
                                      <p:cBhvr>
                                        <p:cTn id="83" dur="2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p:cTn id="86" dur="2000" fill="hold"/>
                                        <p:tgtEl>
                                          <p:spTgt spid="17"/>
                                        </p:tgtEl>
                                        <p:attrNameLst>
                                          <p:attrName>ppt_w</p:attrName>
                                        </p:attrNameLst>
                                      </p:cBhvr>
                                      <p:tavLst>
                                        <p:tav tm="0" fmla="#ppt_w*sin(2.5*pi*$)">
                                          <p:val>
                                            <p:fltVal val="0"/>
                                          </p:val>
                                        </p:tav>
                                        <p:tav tm="100000">
                                          <p:val>
                                            <p:fltVal val="1"/>
                                          </p:val>
                                        </p:tav>
                                      </p:tavLst>
                                    </p:anim>
                                    <p:anim calcmode="lin" valueType="num">
                                      <p:cBhvr>
                                        <p:cTn id="87" dur="2000" fill="hold"/>
                                        <p:tgtEl>
                                          <p:spTgt spid="17"/>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2000" fill="hold"/>
                                        <p:tgtEl>
                                          <p:spTgt spid="6"/>
                                        </p:tgtEl>
                                        <p:attrNameLst>
                                          <p:attrName>ppt_w</p:attrName>
                                        </p:attrNameLst>
                                      </p:cBhvr>
                                      <p:tavLst>
                                        <p:tav tm="0" fmla="#ppt_w*sin(2.5*pi*$)">
                                          <p:val>
                                            <p:fltVal val="0"/>
                                          </p:val>
                                        </p:tav>
                                        <p:tav tm="100000">
                                          <p:val>
                                            <p:fltVal val="1"/>
                                          </p:val>
                                        </p:tav>
                                      </p:tavLst>
                                    </p:anim>
                                    <p:anim calcmode="lin" valueType="num">
                                      <p:cBhvr>
                                        <p:cTn id="91" dur="2000" fill="hold"/>
                                        <p:tgtEl>
                                          <p:spTgt spid="6"/>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fmla="#ppt_w*sin(2.5*pi*$)">
                                          <p:val>
                                            <p:fltVal val="0"/>
                                          </p:val>
                                        </p:tav>
                                        <p:tav tm="100000">
                                          <p:val>
                                            <p:fltVal val="1"/>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2000" fill="hold"/>
                                        <p:tgtEl>
                                          <p:spTgt spid="14"/>
                                        </p:tgtEl>
                                        <p:attrNameLst>
                                          <p:attrName>ppt_w</p:attrName>
                                        </p:attrNameLst>
                                      </p:cBhvr>
                                      <p:tavLst>
                                        <p:tav tm="0" fmla="#ppt_w*sin(2.5*pi*$)">
                                          <p:val>
                                            <p:fltVal val="0"/>
                                          </p:val>
                                        </p:tav>
                                        <p:tav tm="100000">
                                          <p:val>
                                            <p:fltVal val="1"/>
                                          </p:val>
                                        </p:tav>
                                      </p:tavLst>
                                    </p:anim>
                                    <p:anim calcmode="lin" valueType="num">
                                      <p:cBhvr>
                                        <p:cTn id="99" dur="2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2000" fill="hold"/>
                                        <p:tgtEl>
                                          <p:spTgt spid="18"/>
                                        </p:tgtEl>
                                        <p:attrNameLst>
                                          <p:attrName>ppt_w</p:attrName>
                                        </p:attrNameLst>
                                      </p:cBhvr>
                                      <p:tavLst>
                                        <p:tav tm="0" fmla="#ppt_w*sin(2.5*pi*$)">
                                          <p:val>
                                            <p:fltVal val="0"/>
                                          </p:val>
                                        </p:tav>
                                        <p:tav tm="100000">
                                          <p:val>
                                            <p:fltVal val="1"/>
                                          </p:val>
                                        </p:tav>
                                      </p:tavLst>
                                    </p:anim>
                                    <p:anim calcmode="lin" valueType="num">
                                      <p:cBhvr>
                                        <p:cTn id="103" dur="2000" fill="hold"/>
                                        <p:tgtEl>
                                          <p:spTgt spid="18"/>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strVal val="#ppt_w"/>
                                          </p:val>
                                        </p:tav>
                                        <p:tav tm="100000">
                                          <p:val>
                                            <p:strVal val="#ppt_w"/>
                                          </p:val>
                                        </p:tav>
                                      </p:tavLst>
                                    </p:anim>
                                    <p:anim calcmode="lin" valueType="num">
                                      <p:cBhvr>
                                        <p:cTn id="107" dur="2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2000" fill="hold"/>
                                        <p:tgtEl>
                                          <p:spTgt spid="7"/>
                                        </p:tgtEl>
                                        <p:attrNameLst>
                                          <p:attrName>ppt_w</p:attrName>
                                        </p:attrNameLst>
                                      </p:cBhvr>
                                      <p:tavLst>
                                        <p:tav tm="0">
                                          <p:val>
                                            <p:strVal val="#ppt_w"/>
                                          </p:val>
                                        </p:tav>
                                        <p:tav tm="100000">
                                          <p:val>
                                            <p:strVal val="#ppt_w"/>
                                          </p:val>
                                        </p:tav>
                                      </p:tavLst>
                                    </p:anim>
                                    <p:anim calcmode="lin" valueType="num">
                                      <p:cBhvr>
                                        <p:cTn id="111" dur="2000" fill="hold"/>
                                        <p:tgtEl>
                                          <p:spTgt spid="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strVal val="#ppt_w"/>
                                          </p:val>
                                        </p:tav>
                                        <p:tav tm="100000">
                                          <p:val>
                                            <p:strVal val="#ppt_w"/>
                                          </p:val>
                                        </p:tav>
                                      </p:tavLst>
                                    </p:anim>
                                    <p:anim calcmode="lin" valueType="num">
                                      <p:cBhvr>
                                        <p:cTn id="115" dur="2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2000" fill="hold"/>
                                        <p:tgtEl>
                                          <p:spTgt spid="15"/>
                                        </p:tgtEl>
                                        <p:attrNameLst>
                                          <p:attrName>ppt_w</p:attrName>
                                        </p:attrNameLst>
                                      </p:cBhvr>
                                      <p:tavLst>
                                        <p:tav tm="0">
                                          <p:val>
                                            <p:strVal val="#ppt_w"/>
                                          </p:val>
                                        </p:tav>
                                        <p:tav tm="100000">
                                          <p:val>
                                            <p:strVal val="#ppt_w"/>
                                          </p:val>
                                        </p:tav>
                                      </p:tavLst>
                                    </p:anim>
                                    <p:anim calcmode="lin" valueType="num">
                                      <p:cBhvr>
                                        <p:cTn id="119" dur="2000" fill="hold"/>
                                        <p:tgtEl>
                                          <p:spTgt spid="15"/>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2000" fill="hold"/>
                                        <p:tgtEl>
                                          <p:spTgt spid="4"/>
                                        </p:tgtEl>
                                        <p:attrNameLst>
                                          <p:attrName>ppt_w</p:attrName>
                                        </p:attrNameLst>
                                      </p:cBhvr>
                                      <p:tavLst>
                                        <p:tav tm="0">
                                          <p:val>
                                            <p:strVal val="#ppt_w"/>
                                          </p:val>
                                        </p:tav>
                                        <p:tav tm="100000">
                                          <p:val>
                                            <p:strVal val="#ppt_w"/>
                                          </p:val>
                                        </p:tav>
                                      </p:tavLst>
                                    </p:anim>
                                    <p:anim calcmode="lin" valueType="num">
                                      <p:cBhvr>
                                        <p:cTn id="123" dur="2000" fill="hold"/>
                                        <p:tgtEl>
                                          <p:spTgt spid="4"/>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2000" fill="hold"/>
                                        <p:tgtEl>
                                          <p:spTgt spid="8"/>
                                        </p:tgtEl>
                                        <p:attrNameLst>
                                          <p:attrName>ppt_w</p:attrName>
                                        </p:attrNameLst>
                                      </p:cBhvr>
                                      <p:tavLst>
                                        <p:tav tm="0">
                                          <p:val>
                                            <p:strVal val="#ppt_w"/>
                                          </p:val>
                                        </p:tav>
                                        <p:tav tm="100000">
                                          <p:val>
                                            <p:strVal val="#ppt_w"/>
                                          </p:val>
                                        </p:tav>
                                      </p:tavLst>
                                    </p:anim>
                                    <p:anim calcmode="lin" valueType="num">
                                      <p:cBhvr>
                                        <p:cTn id="127" dur="2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2000" fill="hold"/>
                                        <p:tgtEl>
                                          <p:spTgt spid="12"/>
                                        </p:tgtEl>
                                        <p:attrNameLst>
                                          <p:attrName>ppt_w</p:attrName>
                                        </p:attrNameLst>
                                      </p:cBhvr>
                                      <p:tavLst>
                                        <p:tav tm="0">
                                          <p:val>
                                            <p:strVal val="#ppt_w"/>
                                          </p:val>
                                        </p:tav>
                                        <p:tav tm="100000">
                                          <p:val>
                                            <p:strVal val="#ppt_w"/>
                                          </p:val>
                                        </p:tav>
                                      </p:tavLst>
                                    </p:anim>
                                    <p:anim calcmode="lin" valueType="num">
                                      <p:cBhvr>
                                        <p:cTn id="131" dur="2000" fill="hold"/>
                                        <p:tgtEl>
                                          <p:spTgt spid="12"/>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2000" fill="hold"/>
                                        <p:tgtEl>
                                          <p:spTgt spid="16"/>
                                        </p:tgtEl>
                                        <p:attrNameLst>
                                          <p:attrName>ppt_w</p:attrName>
                                        </p:attrNameLst>
                                      </p:cBhvr>
                                      <p:tavLst>
                                        <p:tav tm="0">
                                          <p:val>
                                            <p:strVal val="#ppt_w"/>
                                          </p:val>
                                        </p:tav>
                                        <p:tav tm="100000">
                                          <p:val>
                                            <p:strVal val="#ppt_w"/>
                                          </p:val>
                                        </p:tav>
                                      </p:tavLst>
                                    </p:anim>
                                    <p:anim calcmode="lin" valueType="num">
                                      <p:cBhvr>
                                        <p:cTn id="135" dur="2000" fill="hold"/>
                                        <p:tgtEl>
                                          <p:spTgt spid="16"/>
                                        </p:tgtEl>
                                        <p:attrNameLst>
                                          <p:attrName>ppt_h</p:attrName>
                                        </p:attrNameLst>
                                      </p:cBhvr>
                                      <p:tavLst>
                                        <p:tav tm="0" fmla="#ppt_h*sin(2.5*pi*$)">
                                          <p:val>
                                            <p:fltVal val="0"/>
                                          </p:val>
                                        </p:tav>
                                        <p:tav tm="100000">
                                          <p:val>
                                            <p:fltVal val="1"/>
                                          </p:val>
                                        </p:tav>
                                      </p:tavLst>
                                    </p:anim>
                                  </p:childTnLst>
                                </p:cTn>
                              </p:par>
                            </p:childTnLst>
                          </p:cTn>
                        </p:par>
                        <p:par>
                          <p:cTn id="136" fill="hold">
                            <p:stCondLst>
                              <p:cond delay="2000"/>
                            </p:stCondLst>
                            <p:childTnLst>
                              <p:par>
                                <p:cTn id="137" presetID="2" presetClass="exit" presetSubtype="2" fill="hold" grpId="2" nodeType="afterEffect">
                                  <p:stCondLst>
                                    <p:cond delay="0"/>
                                  </p:stCondLst>
                                  <p:childTnLst>
                                    <p:anim calcmode="lin" valueType="num">
                                      <p:cBhvr additive="base">
                                        <p:cTn id="138" dur="2000"/>
                                        <p:tgtEl>
                                          <p:spTgt spid="5"/>
                                        </p:tgtEl>
                                        <p:attrNameLst>
                                          <p:attrName>ppt_x</p:attrName>
                                        </p:attrNameLst>
                                      </p:cBhvr>
                                      <p:tavLst>
                                        <p:tav tm="0">
                                          <p:val>
                                            <p:strVal val="ppt_x"/>
                                          </p:val>
                                        </p:tav>
                                        <p:tav tm="100000">
                                          <p:val>
                                            <p:strVal val="1+ppt_w/2"/>
                                          </p:val>
                                        </p:tav>
                                      </p:tavLst>
                                    </p:anim>
                                    <p:anim calcmode="lin" valueType="num">
                                      <p:cBhvr additive="base">
                                        <p:cTn id="139" dur="2000"/>
                                        <p:tgtEl>
                                          <p:spTgt spid="5"/>
                                        </p:tgtEl>
                                        <p:attrNameLst>
                                          <p:attrName>ppt_y</p:attrName>
                                        </p:attrNameLst>
                                      </p:cBhvr>
                                      <p:tavLst>
                                        <p:tav tm="0">
                                          <p:val>
                                            <p:strVal val="ppt_y"/>
                                          </p:val>
                                        </p:tav>
                                        <p:tav tm="100000">
                                          <p:val>
                                            <p:strVal val="ppt_y"/>
                                          </p:val>
                                        </p:tav>
                                      </p:tavLst>
                                    </p:anim>
                                    <p:set>
                                      <p:cBhvr>
                                        <p:cTn id="140" dur="1" fill="hold">
                                          <p:stCondLst>
                                            <p:cond delay="1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1+ppt_w/2"/>
                                          </p:val>
                                        </p:tav>
                                      </p:tavLst>
                                    </p:anim>
                                    <p:anim calcmode="lin" valueType="num">
                                      <p:cBhvr additive="base">
                                        <p:cTn id="143" dur="2000"/>
                                        <p:tgtEl>
                                          <p:spTgt spid="9"/>
                                        </p:tgtEl>
                                        <p:attrNameLst>
                                          <p:attrName>ppt_y</p:attrName>
                                        </p:attrNameLst>
                                      </p:cBhvr>
                                      <p:tavLst>
                                        <p:tav tm="0">
                                          <p:val>
                                            <p:strVal val="ppt_y"/>
                                          </p:val>
                                        </p:tav>
                                        <p:tav tm="100000">
                                          <p:val>
                                            <p:strVal val="ppt_y"/>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1+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1+ppt_w/2"/>
                                          </p:val>
                                        </p:tav>
                                      </p:tavLst>
                                    </p:anim>
                                    <p:anim calcmode="lin" valueType="num">
                                      <p:cBhvr additive="base">
                                        <p:cTn id="151" dur="2000"/>
                                        <p:tgtEl>
                                          <p:spTgt spid="17"/>
                                        </p:tgtEl>
                                        <p:attrNameLst>
                                          <p:attrName>ppt_y</p:attrName>
                                        </p:attrNameLst>
                                      </p:cBhvr>
                                      <p:tavLst>
                                        <p:tav tm="0">
                                          <p:val>
                                            <p:strVal val="ppt_y"/>
                                          </p:val>
                                        </p:tav>
                                        <p:tav tm="100000">
                                          <p:val>
                                            <p:strVal val="ppt_y"/>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ppt_y"/>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ppt_y"/>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0-ppt_w/2"/>
                                          </p:val>
                                        </p:tav>
                                      </p:tavLst>
                                    </p:anim>
                                    <p:anim calcmode="lin" valueType="num">
                                      <p:cBhvr additive="base">
                                        <p:cTn id="167" dur="2000"/>
                                        <p:tgtEl>
                                          <p:spTgt spid="18"/>
                                        </p:tgtEl>
                                        <p:attrNameLst>
                                          <p:attrName>ppt_y</p:attrName>
                                        </p:attrNameLst>
                                      </p:cBhvr>
                                      <p:tavLst>
                                        <p:tav tm="0">
                                          <p:val>
                                            <p:strVal val="ppt_y"/>
                                          </p:val>
                                        </p:tav>
                                        <p:tav tm="100000">
                                          <p:val>
                                            <p:strVal val="ppt_y"/>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ppt_x"/>
                                          </p:val>
                                        </p:tav>
                                      </p:tavLst>
                                    </p:anim>
                                    <p:anim calcmode="lin" valueType="num">
                                      <p:cBhvr additive="base">
                                        <p:cTn id="175" dur="2000"/>
                                        <p:tgtEl>
                                          <p:spTgt spid="8"/>
                                        </p:tgtEl>
                                        <p:attrNameLst>
                                          <p:attrName>ppt_y</p:attrName>
                                        </p:attrNameLst>
                                      </p:cBhvr>
                                      <p:tavLst>
                                        <p:tav tm="0">
                                          <p:val>
                                            <p:strVal val="ppt_y"/>
                                          </p:val>
                                        </p:tav>
                                        <p:tav tm="100000">
                                          <p:val>
                                            <p:strVal val="0-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ppt_x"/>
                                          </p:val>
                                        </p:tav>
                                      </p:tavLst>
                                    </p:anim>
                                    <p:anim calcmode="lin" valueType="num">
                                      <p:cBhvr additive="base">
                                        <p:cTn id="183" dur="2000"/>
                                        <p:tgtEl>
                                          <p:spTgt spid="16"/>
                                        </p:tgtEl>
                                        <p:attrNameLst>
                                          <p:attrName>ppt_y</p:attrName>
                                        </p:attrNameLst>
                                      </p:cBhvr>
                                      <p:tavLst>
                                        <p:tav tm="0">
                                          <p:val>
                                            <p:strVal val="ppt_y"/>
                                          </p:val>
                                        </p:tav>
                                        <p:tav tm="100000">
                                          <p:val>
                                            <p:strVal val="0-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3"/>
                                        </p:tgtEl>
                                        <p:attrNameLst>
                                          <p:attrName>ppt_x</p:attrName>
                                        </p:attrNameLst>
                                      </p:cBhvr>
                                      <p:tavLst>
                                        <p:tav tm="0">
                                          <p:val>
                                            <p:strVal val="ppt_x"/>
                                          </p:val>
                                        </p:tav>
                                        <p:tav tm="100000">
                                          <p:val>
                                            <p:strVal val="ppt_x"/>
                                          </p:val>
                                        </p:tav>
                                      </p:tavLst>
                                    </p:anim>
                                    <p:anim calcmode="lin" valueType="num">
                                      <p:cBhvr additive="base">
                                        <p:cTn id="187" dur="2000"/>
                                        <p:tgtEl>
                                          <p:spTgt spid="3"/>
                                        </p:tgtEl>
                                        <p:attrNameLst>
                                          <p:attrName>ppt_y</p:attrName>
                                        </p:attrNameLst>
                                      </p:cBhvr>
                                      <p:tavLst>
                                        <p:tav tm="0">
                                          <p:val>
                                            <p:strVal val="ppt_y"/>
                                          </p:val>
                                        </p:tav>
                                        <p:tav tm="100000">
                                          <p:val>
                                            <p:strVal val="1+ppt_h/2"/>
                                          </p:val>
                                        </p:tav>
                                      </p:tavLst>
                                    </p:anim>
                                    <p:set>
                                      <p:cBhvr>
                                        <p:cTn id="188" dur="1" fill="hold">
                                          <p:stCondLst>
                                            <p:cond delay="1999"/>
                                          </p:stCondLst>
                                        </p:cTn>
                                        <p:tgtEl>
                                          <p:spTgt spid="3"/>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ppt_x"/>
                                          </p:val>
                                        </p:tav>
                                      </p:tavLst>
                                    </p:anim>
                                    <p:anim calcmode="lin" valueType="num">
                                      <p:cBhvr additive="base">
                                        <p:cTn id="191" dur="2000"/>
                                        <p:tgtEl>
                                          <p:spTgt spid="7"/>
                                        </p:tgtEl>
                                        <p:attrNameLst>
                                          <p:attrName>ppt_y</p:attrName>
                                        </p:attrNameLst>
                                      </p:cBhvr>
                                      <p:tavLst>
                                        <p:tav tm="0">
                                          <p:val>
                                            <p:strVal val="ppt_y"/>
                                          </p:val>
                                        </p:tav>
                                        <p:tav tm="100000">
                                          <p:val>
                                            <p:strVal val="1+ppt_h/2"/>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ppt_x"/>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ppt_x"/>
                                          </p:val>
                                        </p:tav>
                                      </p:tavLst>
                                    </p:anim>
                                    <p:anim calcmode="lin" valueType="num">
                                      <p:cBhvr additive="base">
                                        <p:cTn id="199" dur="2000"/>
                                        <p:tgtEl>
                                          <p:spTgt spid="15"/>
                                        </p:tgtEl>
                                        <p:attrNameLst>
                                          <p:attrName>ppt_y</p:attrName>
                                        </p:attrNameLst>
                                      </p:cBhvr>
                                      <p:tavLst>
                                        <p:tav tm="0">
                                          <p:val>
                                            <p:strVal val="ppt_y"/>
                                          </p:val>
                                        </p:tav>
                                        <p:tav tm="100000">
                                          <p:val>
                                            <p:strVal val="1+ppt_h/2"/>
                                          </p:val>
                                        </p:tav>
                                      </p:tavLst>
                                    </p:anim>
                                    <p:set>
                                      <p:cBhvr>
                                        <p:cTn id="200" dur="1" fill="hold">
                                          <p:stCondLst>
                                            <p:cond delay="1999"/>
                                          </p:stCondLst>
                                        </p:cTn>
                                        <p:tgtEl>
                                          <p:spTgt spid="15"/>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2/3*#ppt_w"/>
                                          </p:val>
                                        </p:tav>
                                        <p:tav tm="100000">
                                          <p:val>
                                            <p:strVal val="#ppt_w"/>
                                          </p:val>
                                        </p:tav>
                                      </p:tavLst>
                                    </p:anim>
                                    <p:anim calcmode="lin" valueType="num">
                                      <p:cBhvr>
                                        <p:cTn id="204" dur="2000" fill="hold"/>
                                        <p:tgtEl>
                                          <p:spTgt spid="2"/>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ox(out)">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1d695c0345648bdee2068be72272e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2000" fill="hold"/>
                                        <p:tgtEl>
                                          <p:spTgt spid="2"/>
                                        </p:tgtEl>
                                        <p:attrNameLst>
                                          <p:attrName>ppt_w</p:attrName>
                                        </p:attrNameLst>
                                      </p:cBhvr>
                                      <p:tavLst>
                                        <p:tav tm="0">
                                          <p:val>
                                            <p:strVal val="4/3*#ppt_w"/>
                                          </p:val>
                                        </p:tav>
                                        <p:tav tm="100000">
                                          <p:val>
                                            <p:strVal val="#ppt_w"/>
                                          </p:val>
                                        </p:tav>
                                      </p:tavLst>
                                    </p:anim>
                                    <p:anim calcmode="lin" valueType="num">
                                      <p:cBhvr>
                                        <p:cTn id="276" dur="2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7" name="6 Imagen" descr="Imagen1.jpg"/>
          <p:cNvPicPr>
            <a:picLocks noChangeAspect="1"/>
          </p:cNvPicPr>
          <p:nvPr/>
        </p:nvPicPr>
        <p:blipFill>
          <a:blip r:embed="rId2"/>
          <a:stretch>
            <a:fillRect/>
          </a:stretch>
        </p:blipFill>
        <p:spPr>
          <a:xfrm>
            <a:off x="27000" y="0"/>
            <a:ext cx="9090000" cy="5143500"/>
          </a:xfrm>
          <a:prstGeom prst="rect">
            <a:avLst/>
          </a:prstGeom>
        </p:spPr>
      </p:pic>
      <p:pic>
        <p:nvPicPr>
          <p:cNvPr id="6" name="Picture 10" descr="http://location-hebergement-drome.com/img/lavande.png"/>
          <p:cNvPicPr>
            <a:picLocks noChangeAspect="1" noChangeArrowheads="1"/>
          </p:cNvPicPr>
          <p:nvPr/>
        </p:nvPicPr>
        <p:blipFill>
          <a:blip r:embed="rId3">
            <a:lum contrast="20000"/>
          </a:blip>
          <a:srcRect/>
          <a:stretch>
            <a:fillRect/>
          </a:stretch>
        </p:blipFill>
        <p:spPr bwMode="auto">
          <a:xfrm>
            <a:off x="6572264" y="267875"/>
            <a:ext cx="2571736" cy="4579146"/>
          </a:xfrm>
          <a:prstGeom prst="rect">
            <a:avLst/>
          </a:prstGeom>
          <a:noFill/>
        </p:spPr>
      </p:pic>
      <p:sp>
        <p:nvSpPr>
          <p:cNvPr id="8" name="7 CuadroTexto"/>
          <p:cNvSpPr txBox="1"/>
          <p:nvPr/>
        </p:nvSpPr>
        <p:spPr>
          <a:xfrm>
            <a:off x="1142976" y="214297"/>
            <a:ext cx="6539098" cy="584775"/>
          </a:xfrm>
          <a:prstGeom prst="rect">
            <a:avLst/>
          </a:prstGeom>
          <a:solidFill>
            <a:srgbClr val="9966FF"/>
          </a:solidFill>
          <a:scene3d>
            <a:camera prst="orthographicFront"/>
            <a:lightRig rig="threePt" dir="t"/>
          </a:scene3d>
          <a:sp3d extrusionH="69850">
            <a:bevelT w="101600" h="95250" prst="convex"/>
          </a:sp3d>
        </p:spPr>
        <p:txBody>
          <a:bodyPr wrap="none" rtlCol="0">
            <a:spAutoFit/>
          </a:bodyPr>
          <a:lstStyle/>
          <a:p>
            <a:r>
              <a:rPr lang="es-ES" sz="3200" b="1" dirty="0" smtClean="0">
                <a:effectLst>
                  <a:outerShdw blurRad="38100" dist="38100" dir="2700000" algn="tl">
                    <a:srgbClr val="000000">
                      <a:alpha val="43137"/>
                    </a:srgbClr>
                  </a:outerShdw>
                </a:effectLst>
              </a:rPr>
              <a:t>Disfruta de los poderes de la lavanda </a:t>
            </a:r>
            <a:endParaRPr lang="es-ES" sz="3200" b="1" dirty="0">
              <a:effectLst>
                <a:outerShdw blurRad="38100" dist="38100" dir="2700000" algn="tl">
                  <a:srgbClr val="000000">
                    <a:alpha val="43137"/>
                  </a:srgbClr>
                </a:outerShdw>
              </a:effectLst>
            </a:endParaRPr>
          </a:p>
        </p:txBody>
      </p:sp>
      <p:sp>
        <p:nvSpPr>
          <p:cNvPr id="9" name="8 CuadroTexto"/>
          <p:cNvSpPr txBox="1"/>
          <p:nvPr/>
        </p:nvSpPr>
        <p:spPr>
          <a:xfrm>
            <a:off x="285720" y="857238"/>
            <a:ext cx="6858048" cy="5078313"/>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Harrington" pitchFamily="82" charset="0"/>
              </a:rPr>
              <a:t>¿Sabías que los romanos utilizaban la lavanda para desinfectar sus baños y que lavanda significa lavar o lavarse por sus propiedades antisépticas?</a:t>
            </a:r>
          </a:p>
          <a:p>
            <a:r>
              <a:rPr lang="es-ES" b="1" dirty="0" smtClean="0">
                <a:effectLst>
                  <a:outerShdw blurRad="38100" dist="38100" dir="2700000" algn="tl">
                    <a:srgbClr val="000000">
                      <a:alpha val="43137"/>
                    </a:srgbClr>
                  </a:outerShdw>
                </a:effectLst>
                <a:latin typeface="Harrington" pitchFamily="82" charset="0"/>
              </a:rPr>
              <a:t>•</a:t>
            </a:r>
            <a:r>
              <a:rPr lang="es-ES" b="1" u="sng" dirty="0" smtClean="0">
                <a:effectLst>
                  <a:outerShdw blurRad="38100" dist="38100" dir="2700000" algn="tl">
                    <a:srgbClr val="000000">
                      <a:alpha val="43137"/>
                    </a:srgbClr>
                  </a:outerShdw>
                </a:effectLst>
                <a:latin typeface="Harrington" pitchFamily="82" charset="0"/>
              </a:rPr>
              <a:t>Jabón de lavanda </a:t>
            </a:r>
            <a:r>
              <a:rPr lang="es-ES" b="1" dirty="0" smtClean="0">
                <a:effectLst>
                  <a:outerShdw blurRad="38100" dist="38100" dir="2700000" algn="tl">
                    <a:srgbClr val="000000">
                      <a:alpha val="43137"/>
                    </a:srgbClr>
                  </a:outerShdw>
                </a:effectLst>
                <a:latin typeface="Harrington" pitchFamily="82" charset="0"/>
              </a:rPr>
              <a:t>•</a:t>
            </a:r>
            <a:endParaRPr lang="es-ES" dirty="0" smtClean="0">
              <a:effectLst>
                <a:outerShdw blurRad="38100" dist="38100" dir="2700000" algn="tl">
                  <a:srgbClr val="000000">
                    <a:alpha val="43137"/>
                  </a:srgbClr>
                </a:outerShdw>
              </a:effectLst>
              <a:latin typeface="Harrington" pitchFamily="82" charset="0"/>
            </a:endParaRPr>
          </a:p>
          <a:p>
            <a:r>
              <a:rPr lang="es-ES" b="1" dirty="0" smtClean="0">
                <a:effectLst>
                  <a:outerShdw blurRad="38100" dist="38100" dir="2700000" algn="tl">
                    <a:srgbClr val="000000">
                      <a:alpha val="43137"/>
                    </a:srgbClr>
                  </a:outerShdw>
                </a:effectLst>
                <a:latin typeface="Harrington" pitchFamily="82" charset="0"/>
              </a:rPr>
              <a:t>Exquisito jabón elaborado de manera artesanal con  aceite de oliva y flores de lavanda,  sus propiedades antisépticas dejarán tu piel limpia y fragante mientras los que aceites la dejarán suave y humectada.</a:t>
            </a:r>
          </a:p>
          <a:p>
            <a:r>
              <a:rPr lang="es-ES" b="1" dirty="0" smtClean="0">
                <a:effectLst>
                  <a:outerShdw blurRad="38100" dist="38100" dir="2700000" algn="tl">
                    <a:srgbClr val="000000">
                      <a:alpha val="43137"/>
                    </a:srgbClr>
                  </a:outerShdw>
                </a:effectLst>
                <a:latin typeface="Harrington" pitchFamily="82" charset="0"/>
              </a:rPr>
              <a:t>•</a:t>
            </a:r>
            <a:r>
              <a:rPr lang="es-ES" b="1" u="sng" dirty="0" smtClean="0">
                <a:effectLst>
                  <a:outerShdw blurRad="38100" dist="38100" dir="2700000" algn="tl">
                    <a:srgbClr val="000000">
                      <a:alpha val="43137"/>
                    </a:srgbClr>
                  </a:outerShdw>
                </a:effectLst>
                <a:latin typeface="Harrington" pitchFamily="82" charset="0"/>
              </a:rPr>
              <a:t>Azúcar de lavanda </a:t>
            </a:r>
            <a:r>
              <a:rPr lang="es-ES" b="1" dirty="0" smtClean="0">
                <a:effectLst>
                  <a:outerShdw blurRad="38100" dist="38100" dir="2700000" algn="tl">
                    <a:srgbClr val="000000">
                      <a:alpha val="43137"/>
                    </a:srgbClr>
                  </a:outerShdw>
                </a:effectLst>
                <a:latin typeface="Harrington" pitchFamily="82" charset="0"/>
              </a:rPr>
              <a:t>•</a:t>
            </a:r>
            <a:endParaRPr lang="es-ES" dirty="0" smtClean="0">
              <a:effectLst>
                <a:outerShdw blurRad="38100" dist="38100" dir="2700000" algn="tl">
                  <a:srgbClr val="000000">
                    <a:alpha val="43137"/>
                  </a:srgbClr>
                </a:outerShdw>
              </a:effectLst>
              <a:latin typeface="Harrington" pitchFamily="82" charset="0"/>
            </a:endParaRPr>
          </a:p>
          <a:p>
            <a:r>
              <a:rPr lang="es-ES" b="1" dirty="0" smtClean="0">
                <a:effectLst>
                  <a:outerShdw blurRad="38100" dist="38100" dir="2700000" algn="tl">
                    <a:srgbClr val="000000">
                      <a:alpha val="43137"/>
                    </a:srgbClr>
                  </a:outerShdw>
                </a:effectLst>
                <a:latin typeface="Harrington" pitchFamily="82" charset="0"/>
              </a:rPr>
              <a:t>Relájate con esta exquisita y aromática azúcar ideal para acompañar cualquier infusión, especialmente antes de dormir ya que sus propiedades terapéuticas te ayudarán a conciliar el sueño</a:t>
            </a:r>
            <a:r>
              <a:rPr lang="es-ES" dirty="0" smtClean="0">
                <a:effectLst>
                  <a:outerShdw blurRad="38100" dist="38100" dir="2700000" algn="tl">
                    <a:srgbClr val="000000">
                      <a:alpha val="43137"/>
                    </a:srgbClr>
                  </a:outerShdw>
                </a:effectLst>
                <a:latin typeface="Harrington" pitchFamily="82" charset="0"/>
              </a:rPr>
              <a:t>.</a:t>
            </a:r>
          </a:p>
          <a:p>
            <a:r>
              <a:rPr lang="es-ES" dirty="0" smtClean="0">
                <a:effectLst>
                  <a:outerShdw blurRad="38100" dist="38100" dir="2700000" algn="tl">
                    <a:srgbClr val="000000">
                      <a:alpha val="43137"/>
                    </a:srgbClr>
                  </a:outerShdw>
                </a:effectLst>
                <a:latin typeface="Harrington" pitchFamily="82" charset="0"/>
              </a:rPr>
              <a:t> </a:t>
            </a:r>
          </a:p>
          <a:p>
            <a:endParaRPr lang="es-ES" sz="2000" b="1" dirty="0" smtClean="0">
              <a:effectLst>
                <a:outerShdw blurRad="38100" dist="38100" dir="2700000" algn="tl">
                  <a:srgbClr val="000000">
                    <a:alpha val="43137"/>
                  </a:srgbClr>
                </a:outerShdw>
              </a:effectLst>
            </a:endParaRPr>
          </a:p>
          <a:p>
            <a:r>
              <a:rPr lang="es-ES" sz="2000" b="1" dirty="0" smtClean="0">
                <a:effectLst>
                  <a:outerShdw blurRad="38100" dist="38100" dir="2700000" algn="tl">
                    <a:srgbClr val="000000">
                      <a:alpha val="43137"/>
                    </a:srgbClr>
                  </a:outerShdw>
                </a:effectLst>
              </a:rPr>
              <a:t> </a:t>
            </a:r>
          </a:p>
          <a:p>
            <a:endParaRPr lang="es-ES" sz="2000" b="1" dirty="0">
              <a:effectLst>
                <a:outerShdw blurRad="38100" dist="38100" dir="2700000" algn="tl">
                  <a:srgbClr val="000000">
                    <a:alpha val="43137"/>
                  </a:srgbClr>
                </a:outerShdw>
              </a:effectLst>
            </a:endParaRPr>
          </a:p>
        </p:txBody>
      </p:sp>
      <p:sp>
        <p:nvSpPr>
          <p:cNvPr id="10" name="9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c1a8dabbb11cef8538c85f53eb37a8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3438146">
            <a:off x="365886" y="113235"/>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223471">
            <a:off x="8011269" y="93087"/>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416338">
            <a:off x="347488" y="3679434"/>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83783">
            <a:off x="7985436" y="3698412"/>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3438146">
            <a:off x="728241" y="517338"/>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382009">
            <a:off x="7704129" y="458133"/>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761480">
            <a:off x="7640538" y="3599055"/>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8672120">
            <a:off x="768023" y="3531275"/>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8672120">
            <a:off x="1144109" y="3333763"/>
            <a:ext cx="721714" cy="97344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3205182">
            <a:off x="1079630" y="890985"/>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9173878">
            <a:off x="7380436" y="816615"/>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908778">
            <a:off x="7279514" y="3462162"/>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3205182">
            <a:off x="1435096" y="1244922"/>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9203646">
            <a:off x="7051048" y="116914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794254">
            <a:off x="1597859" y="317317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2007253">
            <a:off x="6955776" y="331606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3205182">
            <a:off x="1756795" y="1525996"/>
            <a:ext cx="564634" cy="71973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9442668">
            <a:off x="6763355" y="1444069"/>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2042673">
            <a:off x="6633444" y="3167668"/>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8771553">
            <a:off x="1927312" y="3028546"/>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3205182">
            <a:off x="2041678" y="1747210"/>
            <a:ext cx="564634" cy="66099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8771553">
            <a:off x="2199457" y="2889811"/>
            <a:ext cx="564634" cy="630919"/>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9442668">
            <a:off x="6477682" y="1681081"/>
            <a:ext cx="564634" cy="591055"/>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2042673">
            <a:off x="6342567" y="3004388"/>
            <a:ext cx="564634" cy="628331"/>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3205182">
            <a:off x="2335603" y="2042243"/>
            <a:ext cx="564634" cy="581979"/>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9442668">
            <a:off x="6191930" y="1895396"/>
            <a:ext cx="564634" cy="591055"/>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8771553">
            <a:off x="2459673" y="2734615"/>
            <a:ext cx="581460" cy="54424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9442668">
            <a:off x="5875885" y="2119536"/>
            <a:ext cx="564634" cy="4878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2042673">
            <a:off x="6101785" y="2898371"/>
            <a:ext cx="564634" cy="533775"/>
          </a:xfrm>
          <a:prstGeom prst="moon">
            <a:avLst>
              <a:gd name="adj" fmla="val 39014"/>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1+#ppt_w/2"/>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1+#ppt_w/2"/>
                                          </p:val>
                                        </p:tav>
                                        <p:tav tm="100000">
                                          <p:val>
                                            <p:strVal val="#ppt_x"/>
                                          </p:val>
                                        </p:tav>
                                      </p:tavLst>
                                    </p:anim>
                                    <p:anim calcmode="lin" valueType="num">
                                      <p:cBhvr additive="base">
                                        <p:cTn id="31" dur="3000" fill="hold"/>
                                        <p:tgtEl>
                                          <p:spTgt spid="2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3000" fill="hold"/>
                                        <p:tgtEl>
                                          <p:spTgt spid="28"/>
                                        </p:tgtEl>
                                        <p:attrNameLst>
                                          <p:attrName>ppt_x</p:attrName>
                                        </p:attrNameLst>
                                      </p:cBhvr>
                                      <p:tavLst>
                                        <p:tav tm="0">
                                          <p:val>
                                            <p:strVal val="1+#ppt_w/2"/>
                                          </p:val>
                                        </p:tav>
                                        <p:tav tm="100000">
                                          <p:val>
                                            <p:strVal val="#ppt_x"/>
                                          </p:val>
                                        </p:tav>
                                      </p:tavLst>
                                    </p:anim>
                                    <p:anim calcmode="lin" valueType="num">
                                      <p:cBhvr additive="base">
                                        <p:cTn id="35" dur="3000" fill="hold"/>
                                        <p:tgtEl>
                                          <p:spTgt spid="2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0-#ppt_w/2"/>
                                          </p:val>
                                        </p:tav>
                                        <p:tav tm="100000">
                                          <p:val>
                                            <p:strVal val="#ppt_x"/>
                                          </p:val>
                                        </p:tav>
                                      </p:tavLst>
                                    </p:anim>
                                    <p:anim calcmode="lin" valueType="num">
                                      <p:cBhvr additive="base">
                                        <p:cTn id="51" dur="3000" fill="hold"/>
                                        <p:tgtEl>
                                          <p:spTgt spid="17"/>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3000" fill="hold"/>
                                        <p:tgtEl>
                                          <p:spTgt spid="26"/>
                                        </p:tgtEl>
                                        <p:attrNameLst>
                                          <p:attrName>ppt_x</p:attrName>
                                        </p:attrNameLst>
                                      </p:cBhvr>
                                      <p:tavLst>
                                        <p:tav tm="0">
                                          <p:val>
                                            <p:strVal val="0-#ppt_w/2"/>
                                          </p:val>
                                        </p:tav>
                                        <p:tav tm="100000">
                                          <p:val>
                                            <p:strVal val="#ppt_x"/>
                                          </p:val>
                                        </p:tav>
                                      </p:tavLst>
                                    </p:anim>
                                    <p:anim calcmode="lin" valueType="num">
                                      <p:cBhvr additive="base">
                                        <p:cTn id="59" dur="3000" fill="hold"/>
                                        <p:tgtEl>
                                          <p:spTgt spid="2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3000" fill="hold"/>
                                        <p:tgtEl>
                                          <p:spTgt spid="29"/>
                                        </p:tgtEl>
                                        <p:attrNameLst>
                                          <p:attrName>ppt_x</p:attrName>
                                        </p:attrNameLst>
                                      </p:cBhvr>
                                      <p:tavLst>
                                        <p:tav tm="0">
                                          <p:val>
                                            <p:strVal val="0-#ppt_w/2"/>
                                          </p:val>
                                        </p:tav>
                                        <p:tav tm="100000">
                                          <p:val>
                                            <p:strVal val="#ppt_x"/>
                                          </p:val>
                                        </p:tav>
                                      </p:tavLst>
                                    </p:anim>
                                    <p:anim calcmode="lin" valueType="num">
                                      <p:cBhvr additive="base">
                                        <p:cTn id="63" dur="3000" fill="hold"/>
                                        <p:tgtEl>
                                          <p:spTgt spid="29"/>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3000" fill="hold"/>
                                        <p:tgtEl>
                                          <p:spTgt spid="31"/>
                                        </p:tgtEl>
                                        <p:attrNameLst>
                                          <p:attrName>ppt_x</p:attrName>
                                        </p:attrNameLst>
                                      </p:cBhvr>
                                      <p:tavLst>
                                        <p:tav tm="0">
                                          <p:val>
                                            <p:strVal val="0-#ppt_w/2"/>
                                          </p:val>
                                        </p:tav>
                                        <p:tav tm="100000">
                                          <p:val>
                                            <p:strVal val="#ppt_x"/>
                                          </p:val>
                                        </p:tav>
                                      </p:tavLst>
                                    </p:anim>
                                    <p:anim calcmode="lin" valueType="num">
                                      <p:cBhvr additive="base">
                                        <p:cTn id="67" dur="3000" fill="hold"/>
                                        <p:tgtEl>
                                          <p:spTgt spid="31"/>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1+#ppt_w/2"/>
                                          </p:val>
                                        </p:tav>
                                        <p:tav tm="100000">
                                          <p:val>
                                            <p:strVal val="#ppt_x"/>
                                          </p:val>
                                        </p:tav>
                                      </p:tavLst>
                                    </p:anim>
                                    <p:anim calcmode="lin" valueType="num">
                                      <p:cBhvr additive="base">
                                        <p:cTn id="71" dur="3000" fill="hold"/>
                                        <p:tgtEl>
                                          <p:spTgt spid="6"/>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1+#ppt_w/2"/>
                                          </p:val>
                                        </p:tav>
                                        <p:tav tm="100000">
                                          <p:val>
                                            <p:strVal val="#ppt_x"/>
                                          </p:val>
                                        </p:tav>
                                      </p:tavLst>
                                    </p:anim>
                                    <p:anim calcmode="lin" valueType="num">
                                      <p:cBhvr additive="base">
                                        <p:cTn id="75" dur="3000" fill="hold"/>
                                        <p:tgtEl>
                                          <p:spTgt spid="11"/>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1+#ppt_w/2"/>
                                          </p:val>
                                        </p:tav>
                                        <p:tav tm="100000">
                                          <p:val>
                                            <p:strVal val="#ppt_x"/>
                                          </p:val>
                                        </p:tav>
                                      </p:tavLst>
                                    </p:anim>
                                    <p:anim calcmode="lin" valueType="num">
                                      <p:cBhvr additive="base">
                                        <p:cTn id="79" dur="3000" fill="hold"/>
                                        <p:tgtEl>
                                          <p:spTgt spid="12"/>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0" fill="hold"/>
                                        <p:tgtEl>
                                          <p:spTgt spid="18"/>
                                        </p:tgtEl>
                                        <p:attrNameLst>
                                          <p:attrName>ppt_x</p:attrName>
                                        </p:attrNameLst>
                                      </p:cBhvr>
                                      <p:tavLst>
                                        <p:tav tm="0">
                                          <p:val>
                                            <p:strVal val="1+#ppt_w/2"/>
                                          </p:val>
                                        </p:tav>
                                        <p:tav tm="100000">
                                          <p:val>
                                            <p:strVal val="#ppt_x"/>
                                          </p:val>
                                        </p:tav>
                                      </p:tavLst>
                                    </p:anim>
                                    <p:anim calcmode="lin" valueType="num">
                                      <p:cBhvr additive="base">
                                        <p:cTn id="83" dur="3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1+#ppt_w/2"/>
                                          </p:val>
                                        </p:tav>
                                        <p:tav tm="100000">
                                          <p:val>
                                            <p:strVal val="#ppt_x"/>
                                          </p:val>
                                        </p:tav>
                                      </p:tavLst>
                                    </p:anim>
                                    <p:anim calcmode="lin" valueType="num">
                                      <p:cBhvr additive="base">
                                        <p:cTn id="91" dur="3000" fill="hold"/>
                                        <p:tgtEl>
                                          <p:spTgt spid="25"/>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additive="base">
                                        <p:cTn id="94" dur="3000" fill="hold"/>
                                        <p:tgtEl>
                                          <p:spTgt spid="30"/>
                                        </p:tgtEl>
                                        <p:attrNameLst>
                                          <p:attrName>ppt_x</p:attrName>
                                        </p:attrNameLst>
                                      </p:cBhvr>
                                      <p:tavLst>
                                        <p:tav tm="0">
                                          <p:val>
                                            <p:strVal val="1+#ppt_w/2"/>
                                          </p:val>
                                        </p:tav>
                                        <p:tav tm="100000">
                                          <p:val>
                                            <p:strVal val="#ppt_x"/>
                                          </p:val>
                                        </p:tav>
                                      </p:tavLst>
                                    </p:anim>
                                    <p:anim calcmode="lin" valueType="num">
                                      <p:cBhvr additive="base">
                                        <p:cTn id="95" dur="3000" fill="hold"/>
                                        <p:tgtEl>
                                          <p:spTgt spid="30"/>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0-#ppt_w/2"/>
                                          </p:val>
                                        </p:tav>
                                        <p:tav tm="100000">
                                          <p:val>
                                            <p:strVal val="#ppt_x"/>
                                          </p:val>
                                        </p:tav>
                                      </p:tavLst>
                                    </p:anim>
                                    <p:anim calcmode="lin" valueType="num">
                                      <p:cBhvr additive="base">
                                        <p:cTn id="99" dur="3000" fill="hold"/>
                                        <p:tgtEl>
                                          <p:spTgt spid="7"/>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3000" fill="hold"/>
                                        <p:tgtEl>
                                          <p:spTgt spid="15"/>
                                        </p:tgtEl>
                                        <p:attrNameLst>
                                          <p:attrName>ppt_x</p:attrName>
                                        </p:attrNameLst>
                                      </p:cBhvr>
                                      <p:tavLst>
                                        <p:tav tm="0">
                                          <p:val>
                                            <p:strVal val="0-#ppt_w/2"/>
                                          </p:val>
                                        </p:tav>
                                        <p:tav tm="100000">
                                          <p:val>
                                            <p:strVal val="#ppt_x"/>
                                          </p:val>
                                        </p:tav>
                                      </p:tavLst>
                                    </p:anim>
                                    <p:anim calcmode="lin" valueType="num">
                                      <p:cBhvr additive="base">
                                        <p:cTn id="107" dur="3000" fill="hold"/>
                                        <p:tgtEl>
                                          <p:spTgt spid="15"/>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0-#ppt_w/2"/>
                                          </p:val>
                                        </p:tav>
                                        <p:tav tm="100000">
                                          <p:val>
                                            <p:strVal val="#ppt_x"/>
                                          </p:val>
                                        </p:tav>
                                      </p:tavLst>
                                    </p:anim>
                                    <p:anim calcmode="lin" valueType="num">
                                      <p:cBhvr additive="base">
                                        <p:cTn id="111" dur="3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0-#ppt_w/2"/>
                                          </p:val>
                                        </p:tav>
                                        <p:tav tm="100000">
                                          <p:val>
                                            <p:strVal val="#ppt_x"/>
                                          </p:val>
                                        </p:tav>
                                      </p:tavLst>
                                    </p:anim>
                                    <p:anim calcmode="lin" valueType="num">
                                      <p:cBhvr additive="base">
                                        <p:cTn id="115" dur="3000" fill="hold"/>
                                        <p:tgtEl>
                                          <p:spTgt spid="22"/>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 calcmode="lin" valueType="num">
                                      <p:cBhvr additive="base">
                                        <p:cTn id="118" dur="3000" fill="hold"/>
                                        <p:tgtEl>
                                          <p:spTgt spid="27"/>
                                        </p:tgtEl>
                                        <p:attrNameLst>
                                          <p:attrName>ppt_x</p:attrName>
                                        </p:attrNameLst>
                                      </p:cBhvr>
                                      <p:tavLst>
                                        <p:tav tm="0">
                                          <p:val>
                                            <p:strVal val="0-#ppt_w/2"/>
                                          </p:val>
                                        </p:tav>
                                        <p:tav tm="100000">
                                          <p:val>
                                            <p:strVal val="#ppt_x"/>
                                          </p:val>
                                        </p:tav>
                                      </p:tavLst>
                                    </p:anim>
                                    <p:anim calcmode="lin" valueType="num">
                                      <p:cBhvr additive="base">
                                        <p:cTn id="119" dur="3000" fill="hold"/>
                                        <p:tgtEl>
                                          <p:spTgt spid="27"/>
                                        </p:tgtEl>
                                        <p:attrNameLst>
                                          <p:attrName>ppt_y</p:attrName>
                                        </p:attrNameLst>
                                      </p:cBhvr>
                                      <p:tavLst>
                                        <p:tav tm="0">
                                          <p:val>
                                            <p:strVal val="0-#ppt_h/2"/>
                                          </p:val>
                                        </p:tav>
                                        <p:tav tm="100000">
                                          <p:val>
                                            <p:strVal val="#ppt_y"/>
                                          </p:val>
                                        </p:tav>
                                      </p:tavLst>
                                    </p:anim>
                                  </p:childTnLst>
                                </p:cTn>
                              </p:par>
                              <p:par>
                                <p:cTn id="120" presetID="2" presetClass="entr" presetSubtype="9"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0-#ppt_w/2"/>
                                          </p:val>
                                        </p:tav>
                                        <p:tav tm="100000">
                                          <p:val>
                                            <p:strVal val="#ppt_x"/>
                                          </p:val>
                                        </p:tav>
                                      </p:tavLst>
                                    </p:anim>
                                    <p:anim calcmode="lin" valueType="num">
                                      <p:cBhvr additive="base">
                                        <p:cTn id="123" dur="3000" fill="hold"/>
                                        <p:tgtEl>
                                          <p:spTgt spid="32"/>
                                        </p:tgtEl>
                                        <p:attrNameLst>
                                          <p:attrName>ppt_y</p:attrName>
                                        </p:attrNameLst>
                                      </p:cBhvr>
                                      <p:tavLst>
                                        <p:tav tm="0">
                                          <p:val>
                                            <p:strVal val="0-#ppt_h/2"/>
                                          </p:val>
                                        </p:tav>
                                        <p:tav tm="100000">
                                          <p:val>
                                            <p:strVal val="#ppt_y"/>
                                          </p:val>
                                        </p:tav>
                                      </p:tavLst>
                                    </p:anim>
                                  </p:childTnLst>
                                </p:cTn>
                              </p:par>
                              <p:par>
                                <p:cTn id="124" presetID="8" presetClass="emph" presetSubtype="0" fill="hold" grpId="1" nodeType="withEffect">
                                  <p:stCondLst>
                                    <p:cond delay="0"/>
                                  </p:stCondLst>
                                  <p:childTnLst>
                                    <p:animRot by="21600000">
                                      <p:cBhvr>
                                        <p:cTn id="125" dur="3000" fill="hold"/>
                                        <p:tgtEl>
                                          <p:spTgt spid="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8"/>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8"/>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7"/>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1"/>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3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7"/>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0"/>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2"/>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7"/>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11"/>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2"/>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8"/>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2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0"/>
                                        </p:tgtEl>
                                        <p:attrNameLst>
                                          <p:attrName>r</p:attrName>
                                        </p:attrNameLst>
                                      </p:cBhvr>
                                    </p:animRot>
                                  </p:childTnLst>
                                </p:cTn>
                              </p:par>
                              <p:par>
                                <p:cTn id="182" presetID="5" presetClass="entr" presetSubtype="10" fill="hold" grpId="2"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checkerboard(across)">
                                      <p:cBhvr>
                                        <p:cTn id="184" dur="3000"/>
                                        <p:tgtEl>
                                          <p:spTgt spid="4"/>
                                        </p:tgtEl>
                                      </p:cBhvr>
                                    </p:animEffect>
                                  </p:childTnLst>
                                </p:cTn>
                              </p:par>
                              <p:par>
                                <p:cTn id="185" presetID="5" presetClass="entr" presetSubtype="10" fill="hold" grpId="2" nodeType="withEffect">
                                  <p:stCondLst>
                                    <p:cond delay="0"/>
                                  </p:stCondLst>
                                  <p:childTnLst>
                                    <p:set>
                                      <p:cBhvr>
                                        <p:cTn id="186" dur="1" fill="hold">
                                          <p:stCondLst>
                                            <p:cond delay="0"/>
                                          </p:stCondLst>
                                        </p:cTn>
                                        <p:tgtEl>
                                          <p:spTgt spid="6"/>
                                        </p:tgtEl>
                                        <p:attrNameLst>
                                          <p:attrName>style.visibility</p:attrName>
                                        </p:attrNameLst>
                                      </p:cBhvr>
                                      <p:to>
                                        <p:strVal val="visible"/>
                                      </p:to>
                                    </p:set>
                                    <p:animEffect transition="in" filter="checkerboard(across)">
                                      <p:cBhvr>
                                        <p:cTn id="187" dur="3000"/>
                                        <p:tgtEl>
                                          <p:spTgt spid="6"/>
                                        </p:tgtEl>
                                      </p:cBhvr>
                                    </p:animEffect>
                                  </p:childTnLst>
                                </p:cTn>
                              </p:par>
                              <p:par>
                                <p:cTn id="188" presetID="5" presetClass="entr" presetSubtype="10" fill="hold" grpId="2" nodeType="withEffect">
                                  <p:stCondLst>
                                    <p:cond delay="0"/>
                                  </p:stCondLst>
                                  <p:childTnLst>
                                    <p:set>
                                      <p:cBhvr>
                                        <p:cTn id="189" dur="1" fill="hold">
                                          <p:stCondLst>
                                            <p:cond delay="0"/>
                                          </p:stCondLst>
                                        </p:cTn>
                                        <p:tgtEl>
                                          <p:spTgt spid="8"/>
                                        </p:tgtEl>
                                        <p:attrNameLst>
                                          <p:attrName>style.visibility</p:attrName>
                                        </p:attrNameLst>
                                      </p:cBhvr>
                                      <p:to>
                                        <p:strVal val="visible"/>
                                      </p:to>
                                    </p:set>
                                    <p:animEffect transition="in" filter="checkerboard(across)">
                                      <p:cBhvr>
                                        <p:cTn id="190" dur="3000"/>
                                        <p:tgtEl>
                                          <p:spTgt spid="8"/>
                                        </p:tgtEl>
                                      </p:cBhvr>
                                    </p:animEffect>
                                  </p:childTnLst>
                                </p:cTn>
                              </p:par>
                              <p:par>
                                <p:cTn id="191" presetID="5" presetClass="entr" presetSubtype="10" fill="hold" grpId="2" nodeType="withEffect">
                                  <p:stCondLst>
                                    <p:cond delay="0"/>
                                  </p:stCondLst>
                                  <p:childTnLst>
                                    <p:set>
                                      <p:cBhvr>
                                        <p:cTn id="192" dur="1" fill="hold">
                                          <p:stCondLst>
                                            <p:cond delay="0"/>
                                          </p:stCondLst>
                                        </p:cTn>
                                        <p:tgtEl>
                                          <p:spTgt spid="11"/>
                                        </p:tgtEl>
                                        <p:attrNameLst>
                                          <p:attrName>style.visibility</p:attrName>
                                        </p:attrNameLst>
                                      </p:cBhvr>
                                      <p:to>
                                        <p:strVal val="visible"/>
                                      </p:to>
                                    </p:set>
                                    <p:animEffect transition="in" filter="checkerboard(across)">
                                      <p:cBhvr>
                                        <p:cTn id="193" dur="3000"/>
                                        <p:tgtEl>
                                          <p:spTgt spid="11"/>
                                        </p:tgtEl>
                                      </p:cBhvr>
                                    </p:animEffect>
                                  </p:childTnLst>
                                </p:cTn>
                              </p:par>
                              <p:par>
                                <p:cTn id="194" presetID="5" presetClass="entr" presetSubtype="10" fill="hold" grpId="2" nodeType="withEffect">
                                  <p:stCondLst>
                                    <p:cond delay="0"/>
                                  </p:stCondLst>
                                  <p:childTnLst>
                                    <p:set>
                                      <p:cBhvr>
                                        <p:cTn id="195" dur="1" fill="hold">
                                          <p:stCondLst>
                                            <p:cond delay="0"/>
                                          </p:stCondLst>
                                        </p:cTn>
                                        <p:tgtEl>
                                          <p:spTgt spid="12"/>
                                        </p:tgtEl>
                                        <p:attrNameLst>
                                          <p:attrName>style.visibility</p:attrName>
                                        </p:attrNameLst>
                                      </p:cBhvr>
                                      <p:to>
                                        <p:strVal val="visible"/>
                                      </p:to>
                                    </p:set>
                                    <p:animEffect transition="in" filter="checkerboard(across)">
                                      <p:cBhvr>
                                        <p:cTn id="196" dur="3000"/>
                                        <p:tgtEl>
                                          <p:spTgt spid="12"/>
                                        </p:tgtEl>
                                      </p:cBhvr>
                                    </p:animEffect>
                                  </p:childTnLst>
                                </p:cTn>
                              </p:par>
                              <p:par>
                                <p:cTn id="197" presetID="5" presetClass="entr" presetSubtype="10" fill="hold" grpId="2" nodeType="withEffect">
                                  <p:stCondLst>
                                    <p:cond delay="0"/>
                                  </p:stCondLst>
                                  <p:childTnLst>
                                    <p:set>
                                      <p:cBhvr>
                                        <p:cTn id="198" dur="1" fill="hold">
                                          <p:stCondLst>
                                            <p:cond delay="0"/>
                                          </p:stCondLst>
                                        </p:cTn>
                                        <p:tgtEl>
                                          <p:spTgt spid="13"/>
                                        </p:tgtEl>
                                        <p:attrNameLst>
                                          <p:attrName>style.visibility</p:attrName>
                                        </p:attrNameLst>
                                      </p:cBhvr>
                                      <p:to>
                                        <p:strVal val="visible"/>
                                      </p:to>
                                    </p:set>
                                    <p:animEffect transition="in" filter="checkerboard(across)">
                                      <p:cBhvr>
                                        <p:cTn id="199" dur="3000"/>
                                        <p:tgtEl>
                                          <p:spTgt spid="13"/>
                                        </p:tgtEl>
                                      </p:cBhvr>
                                    </p:animEffect>
                                  </p:childTnLst>
                                </p:cTn>
                              </p:par>
                              <p:par>
                                <p:cTn id="200" presetID="5" presetClass="entr" presetSubtype="10" fill="hold" grpId="2" nodeType="withEffect">
                                  <p:stCondLst>
                                    <p:cond delay="0"/>
                                  </p:stCondLst>
                                  <p:childTnLst>
                                    <p:set>
                                      <p:cBhvr>
                                        <p:cTn id="201" dur="1" fill="hold">
                                          <p:stCondLst>
                                            <p:cond delay="0"/>
                                          </p:stCondLst>
                                        </p:cTn>
                                        <p:tgtEl>
                                          <p:spTgt spid="16"/>
                                        </p:tgtEl>
                                        <p:attrNameLst>
                                          <p:attrName>style.visibility</p:attrName>
                                        </p:attrNameLst>
                                      </p:cBhvr>
                                      <p:to>
                                        <p:strVal val="visible"/>
                                      </p:to>
                                    </p:set>
                                    <p:animEffect transition="in" filter="checkerboard(across)">
                                      <p:cBhvr>
                                        <p:cTn id="202" dur="3000"/>
                                        <p:tgtEl>
                                          <p:spTgt spid="16"/>
                                        </p:tgtEl>
                                      </p:cBhvr>
                                    </p:animEffect>
                                  </p:childTnLst>
                                </p:cTn>
                              </p:par>
                              <p:par>
                                <p:cTn id="203" presetID="5" presetClass="entr" presetSubtype="10" fill="hold" grpId="2" nodeType="withEffect">
                                  <p:stCondLst>
                                    <p:cond delay="0"/>
                                  </p:stCondLst>
                                  <p:childTnLst>
                                    <p:set>
                                      <p:cBhvr>
                                        <p:cTn id="204" dur="1" fill="hold">
                                          <p:stCondLst>
                                            <p:cond delay="0"/>
                                          </p:stCondLst>
                                        </p:cTn>
                                        <p:tgtEl>
                                          <p:spTgt spid="18"/>
                                        </p:tgtEl>
                                        <p:attrNameLst>
                                          <p:attrName>style.visibility</p:attrName>
                                        </p:attrNameLst>
                                      </p:cBhvr>
                                      <p:to>
                                        <p:strVal val="visible"/>
                                      </p:to>
                                    </p:set>
                                    <p:animEffect transition="in" filter="checkerboard(across)">
                                      <p:cBhvr>
                                        <p:cTn id="205" dur="3000"/>
                                        <p:tgtEl>
                                          <p:spTgt spid="18"/>
                                        </p:tgtEl>
                                      </p:cBhvr>
                                    </p:animEffect>
                                  </p:childTnLst>
                                </p:cTn>
                              </p:par>
                              <p:par>
                                <p:cTn id="206" presetID="5" presetClass="entr" presetSubtype="10" fill="hold" grpId="2" nodeType="withEffect">
                                  <p:stCondLst>
                                    <p:cond delay="0"/>
                                  </p:stCondLst>
                                  <p:childTnLst>
                                    <p:set>
                                      <p:cBhvr>
                                        <p:cTn id="207" dur="1" fill="hold">
                                          <p:stCondLst>
                                            <p:cond delay="0"/>
                                          </p:stCondLst>
                                        </p:cTn>
                                        <p:tgtEl>
                                          <p:spTgt spid="20"/>
                                        </p:tgtEl>
                                        <p:attrNameLst>
                                          <p:attrName>style.visibility</p:attrName>
                                        </p:attrNameLst>
                                      </p:cBhvr>
                                      <p:to>
                                        <p:strVal val="visible"/>
                                      </p:to>
                                    </p:set>
                                    <p:animEffect transition="in" filter="checkerboard(across)">
                                      <p:cBhvr>
                                        <p:cTn id="208" dur="3000"/>
                                        <p:tgtEl>
                                          <p:spTgt spid="20"/>
                                        </p:tgtEl>
                                      </p:cBhvr>
                                    </p:animEffect>
                                  </p:childTnLst>
                                </p:cTn>
                              </p:par>
                              <p:par>
                                <p:cTn id="209" presetID="5" presetClass="entr" presetSubtype="10" fill="hold" grpId="2" nodeType="withEffect">
                                  <p:stCondLst>
                                    <p:cond delay="0"/>
                                  </p:stCondLst>
                                  <p:childTnLst>
                                    <p:set>
                                      <p:cBhvr>
                                        <p:cTn id="210" dur="1" fill="hold">
                                          <p:stCondLst>
                                            <p:cond delay="0"/>
                                          </p:stCondLst>
                                        </p:cTn>
                                        <p:tgtEl>
                                          <p:spTgt spid="23"/>
                                        </p:tgtEl>
                                        <p:attrNameLst>
                                          <p:attrName>style.visibility</p:attrName>
                                        </p:attrNameLst>
                                      </p:cBhvr>
                                      <p:to>
                                        <p:strVal val="visible"/>
                                      </p:to>
                                    </p:set>
                                    <p:animEffect transition="in" filter="checkerboard(across)">
                                      <p:cBhvr>
                                        <p:cTn id="211" dur="3000"/>
                                        <p:tgtEl>
                                          <p:spTgt spid="23"/>
                                        </p:tgtEl>
                                      </p:cBhvr>
                                    </p:animEffect>
                                  </p:childTnLst>
                                </p:cTn>
                              </p:par>
                              <p:par>
                                <p:cTn id="212" presetID="5" presetClass="entr" presetSubtype="10" fill="hold" grpId="2" nodeType="withEffect">
                                  <p:stCondLst>
                                    <p:cond delay="0"/>
                                  </p:stCondLst>
                                  <p:childTnLst>
                                    <p:set>
                                      <p:cBhvr>
                                        <p:cTn id="213" dur="1" fill="hold">
                                          <p:stCondLst>
                                            <p:cond delay="0"/>
                                          </p:stCondLst>
                                        </p:cTn>
                                        <p:tgtEl>
                                          <p:spTgt spid="24"/>
                                        </p:tgtEl>
                                        <p:attrNameLst>
                                          <p:attrName>style.visibility</p:attrName>
                                        </p:attrNameLst>
                                      </p:cBhvr>
                                      <p:to>
                                        <p:strVal val="visible"/>
                                      </p:to>
                                    </p:set>
                                    <p:animEffect transition="in" filter="checkerboard(across)">
                                      <p:cBhvr>
                                        <p:cTn id="214" dur="3000"/>
                                        <p:tgtEl>
                                          <p:spTgt spid="24"/>
                                        </p:tgtEl>
                                      </p:cBhvr>
                                    </p:animEffect>
                                  </p:childTnLst>
                                </p:cTn>
                              </p:par>
                              <p:par>
                                <p:cTn id="215" presetID="5" presetClass="entr" presetSubtype="10" fill="hold" grpId="2" nodeType="withEffect">
                                  <p:stCondLst>
                                    <p:cond delay="0"/>
                                  </p:stCondLst>
                                  <p:childTnLst>
                                    <p:set>
                                      <p:cBhvr>
                                        <p:cTn id="216" dur="1" fill="hold">
                                          <p:stCondLst>
                                            <p:cond delay="0"/>
                                          </p:stCondLst>
                                        </p:cTn>
                                        <p:tgtEl>
                                          <p:spTgt spid="25"/>
                                        </p:tgtEl>
                                        <p:attrNameLst>
                                          <p:attrName>style.visibility</p:attrName>
                                        </p:attrNameLst>
                                      </p:cBhvr>
                                      <p:to>
                                        <p:strVal val="visible"/>
                                      </p:to>
                                    </p:set>
                                    <p:animEffect transition="in" filter="checkerboard(across)">
                                      <p:cBhvr>
                                        <p:cTn id="217" dur="3000"/>
                                        <p:tgtEl>
                                          <p:spTgt spid="25"/>
                                        </p:tgtEl>
                                      </p:cBhvr>
                                    </p:animEffect>
                                  </p:childTnLst>
                                </p:cTn>
                              </p:par>
                              <p:par>
                                <p:cTn id="218" presetID="5" presetClass="entr" presetSubtype="10" fill="hold" grpId="2" nodeType="withEffect">
                                  <p:stCondLst>
                                    <p:cond delay="0"/>
                                  </p:stCondLst>
                                  <p:childTnLst>
                                    <p:set>
                                      <p:cBhvr>
                                        <p:cTn id="219" dur="1" fill="hold">
                                          <p:stCondLst>
                                            <p:cond delay="0"/>
                                          </p:stCondLst>
                                        </p:cTn>
                                        <p:tgtEl>
                                          <p:spTgt spid="28"/>
                                        </p:tgtEl>
                                        <p:attrNameLst>
                                          <p:attrName>style.visibility</p:attrName>
                                        </p:attrNameLst>
                                      </p:cBhvr>
                                      <p:to>
                                        <p:strVal val="visible"/>
                                      </p:to>
                                    </p:set>
                                    <p:animEffect transition="in" filter="checkerboard(across)">
                                      <p:cBhvr>
                                        <p:cTn id="220" dur="3000"/>
                                        <p:tgtEl>
                                          <p:spTgt spid="28"/>
                                        </p:tgtEl>
                                      </p:cBhvr>
                                    </p:animEffect>
                                  </p:childTnLst>
                                </p:cTn>
                              </p:par>
                              <p:par>
                                <p:cTn id="221" presetID="5" presetClass="entr" presetSubtype="10" fill="hold" grpId="2" nodeType="withEffect">
                                  <p:stCondLst>
                                    <p:cond delay="0"/>
                                  </p:stCondLst>
                                  <p:childTnLst>
                                    <p:set>
                                      <p:cBhvr>
                                        <p:cTn id="222" dur="1" fill="hold">
                                          <p:stCondLst>
                                            <p:cond delay="0"/>
                                          </p:stCondLst>
                                        </p:cTn>
                                        <p:tgtEl>
                                          <p:spTgt spid="30"/>
                                        </p:tgtEl>
                                        <p:attrNameLst>
                                          <p:attrName>style.visibility</p:attrName>
                                        </p:attrNameLst>
                                      </p:cBhvr>
                                      <p:to>
                                        <p:strVal val="visible"/>
                                      </p:to>
                                    </p:set>
                                    <p:animEffect transition="in" filter="checkerboard(across)">
                                      <p:cBhvr>
                                        <p:cTn id="223" dur="3000"/>
                                        <p:tgtEl>
                                          <p:spTgt spid="30"/>
                                        </p:tgtEl>
                                      </p:cBhvr>
                                    </p:animEffect>
                                  </p:childTnLst>
                                </p:cTn>
                              </p:par>
                              <p:par>
                                <p:cTn id="224" presetID="5" presetClass="entr" presetSubtype="10" fill="hold" grpId="2" nodeType="withEffect">
                                  <p:stCondLst>
                                    <p:cond delay="0"/>
                                  </p:stCondLst>
                                  <p:childTnLst>
                                    <p:set>
                                      <p:cBhvr>
                                        <p:cTn id="225" dur="1" fill="hold">
                                          <p:stCondLst>
                                            <p:cond delay="0"/>
                                          </p:stCondLst>
                                        </p:cTn>
                                        <p:tgtEl>
                                          <p:spTgt spid="5"/>
                                        </p:tgtEl>
                                        <p:attrNameLst>
                                          <p:attrName>style.visibility</p:attrName>
                                        </p:attrNameLst>
                                      </p:cBhvr>
                                      <p:to>
                                        <p:strVal val="visible"/>
                                      </p:to>
                                    </p:set>
                                    <p:animEffect transition="in" filter="checkerboard(across)">
                                      <p:cBhvr>
                                        <p:cTn id="226" dur="3000"/>
                                        <p:tgtEl>
                                          <p:spTgt spid="5"/>
                                        </p:tgtEl>
                                      </p:cBhvr>
                                    </p:animEffect>
                                  </p:childTnLst>
                                </p:cTn>
                              </p:par>
                              <p:par>
                                <p:cTn id="227" presetID="5" presetClass="entr" presetSubtype="10" fill="hold" grpId="2" nodeType="withEffect">
                                  <p:stCondLst>
                                    <p:cond delay="0"/>
                                  </p:stCondLst>
                                  <p:childTnLst>
                                    <p:set>
                                      <p:cBhvr>
                                        <p:cTn id="228" dur="1" fill="hold">
                                          <p:stCondLst>
                                            <p:cond delay="0"/>
                                          </p:stCondLst>
                                        </p:cTn>
                                        <p:tgtEl>
                                          <p:spTgt spid="7"/>
                                        </p:tgtEl>
                                        <p:attrNameLst>
                                          <p:attrName>style.visibility</p:attrName>
                                        </p:attrNameLst>
                                      </p:cBhvr>
                                      <p:to>
                                        <p:strVal val="visible"/>
                                      </p:to>
                                    </p:set>
                                    <p:animEffect transition="in" filter="checkerboard(across)">
                                      <p:cBhvr>
                                        <p:cTn id="229" dur="3000"/>
                                        <p:tgtEl>
                                          <p:spTgt spid="7"/>
                                        </p:tgtEl>
                                      </p:cBhvr>
                                    </p:animEffect>
                                  </p:childTnLst>
                                </p:cTn>
                              </p:par>
                              <p:par>
                                <p:cTn id="230" presetID="5" presetClass="entr" presetSubtype="10" fill="hold" grpId="2" nodeType="withEffect">
                                  <p:stCondLst>
                                    <p:cond delay="0"/>
                                  </p:stCondLst>
                                  <p:childTnLst>
                                    <p:set>
                                      <p:cBhvr>
                                        <p:cTn id="231" dur="1" fill="hold">
                                          <p:stCondLst>
                                            <p:cond delay="0"/>
                                          </p:stCondLst>
                                        </p:cTn>
                                        <p:tgtEl>
                                          <p:spTgt spid="9"/>
                                        </p:tgtEl>
                                        <p:attrNameLst>
                                          <p:attrName>style.visibility</p:attrName>
                                        </p:attrNameLst>
                                      </p:cBhvr>
                                      <p:to>
                                        <p:strVal val="visible"/>
                                      </p:to>
                                    </p:set>
                                    <p:animEffect transition="in" filter="checkerboard(across)">
                                      <p:cBhvr>
                                        <p:cTn id="232" dur="3000"/>
                                        <p:tgtEl>
                                          <p:spTgt spid="9"/>
                                        </p:tgtEl>
                                      </p:cBhvr>
                                    </p:animEffect>
                                  </p:childTnLst>
                                </p:cTn>
                              </p:par>
                              <p:par>
                                <p:cTn id="233" presetID="5" presetClass="entr" presetSubtype="10" fill="hold" grpId="2" nodeType="withEffect">
                                  <p:stCondLst>
                                    <p:cond delay="0"/>
                                  </p:stCondLst>
                                  <p:childTnLst>
                                    <p:set>
                                      <p:cBhvr>
                                        <p:cTn id="234" dur="1" fill="hold">
                                          <p:stCondLst>
                                            <p:cond delay="0"/>
                                          </p:stCondLst>
                                        </p:cTn>
                                        <p:tgtEl>
                                          <p:spTgt spid="10"/>
                                        </p:tgtEl>
                                        <p:attrNameLst>
                                          <p:attrName>style.visibility</p:attrName>
                                        </p:attrNameLst>
                                      </p:cBhvr>
                                      <p:to>
                                        <p:strVal val="visible"/>
                                      </p:to>
                                    </p:set>
                                    <p:animEffect transition="in" filter="checkerboard(across)">
                                      <p:cBhvr>
                                        <p:cTn id="235" dur="3000"/>
                                        <p:tgtEl>
                                          <p:spTgt spid="10"/>
                                        </p:tgtEl>
                                      </p:cBhvr>
                                    </p:animEffect>
                                  </p:childTnLst>
                                </p:cTn>
                              </p:par>
                              <p:par>
                                <p:cTn id="236" presetID="5" presetClass="entr" presetSubtype="10" fill="hold" grpId="2" nodeType="withEffect">
                                  <p:stCondLst>
                                    <p:cond delay="0"/>
                                  </p:stCondLst>
                                  <p:childTnLst>
                                    <p:set>
                                      <p:cBhvr>
                                        <p:cTn id="237" dur="1" fill="hold">
                                          <p:stCondLst>
                                            <p:cond delay="0"/>
                                          </p:stCondLst>
                                        </p:cTn>
                                        <p:tgtEl>
                                          <p:spTgt spid="14"/>
                                        </p:tgtEl>
                                        <p:attrNameLst>
                                          <p:attrName>style.visibility</p:attrName>
                                        </p:attrNameLst>
                                      </p:cBhvr>
                                      <p:to>
                                        <p:strVal val="visible"/>
                                      </p:to>
                                    </p:set>
                                    <p:animEffect transition="in" filter="checkerboard(across)">
                                      <p:cBhvr>
                                        <p:cTn id="238" dur="3000"/>
                                        <p:tgtEl>
                                          <p:spTgt spid="14"/>
                                        </p:tgtEl>
                                      </p:cBhvr>
                                    </p:animEffect>
                                  </p:childTnLst>
                                </p:cTn>
                              </p:par>
                              <p:par>
                                <p:cTn id="239" presetID="5" presetClass="entr" presetSubtype="10" fill="hold" grpId="2" nodeType="withEffect">
                                  <p:stCondLst>
                                    <p:cond delay="0"/>
                                  </p:stCondLst>
                                  <p:childTnLst>
                                    <p:set>
                                      <p:cBhvr>
                                        <p:cTn id="240" dur="1" fill="hold">
                                          <p:stCondLst>
                                            <p:cond delay="0"/>
                                          </p:stCondLst>
                                        </p:cTn>
                                        <p:tgtEl>
                                          <p:spTgt spid="15"/>
                                        </p:tgtEl>
                                        <p:attrNameLst>
                                          <p:attrName>style.visibility</p:attrName>
                                        </p:attrNameLst>
                                      </p:cBhvr>
                                      <p:to>
                                        <p:strVal val="visible"/>
                                      </p:to>
                                    </p:set>
                                    <p:animEffect transition="in" filter="checkerboard(across)">
                                      <p:cBhvr>
                                        <p:cTn id="241" dur="3000"/>
                                        <p:tgtEl>
                                          <p:spTgt spid="15"/>
                                        </p:tgtEl>
                                      </p:cBhvr>
                                    </p:animEffect>
                                  </p:childTnLst>
                                </p:cTn>
                              </p:par>
                              <p:par>
                                <p:cTn id="242" presetID="5" presetClass="entr" presetSubtype="10" fill="hold" grpId="2"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checkerboard(across)">
                                      <p:cBhvr>
                                        <p:cTn id="244" dur="3000"/>
                                        <p:tgtEl>
                                          <p:spTgt spid="17"/>
                                        </p:tgtEl>
                                      </p:cBhvr>
                                    </p:animEffect>
                                  </p:childTnLst>
                                </p:cTn>
                              </p:par>
                              <p:par>
                                <p:cTn id="245" presetID="5" presetClass="entr" presetSubtype="10" fill="hold" grpId="2" nodeType="withEffect">
                                  <p:stCondLst>
                                    <p:cond delay="0"/>
                                  </p:stCondLst>
                                  <p:childTnLst>
                                    <p:set>
                                      <p:cBhvr>
                                        <p:cTn id="246" dur="1" fill="hold">
                                          <p:stCondLst>
                                            <p:cond delay="0"/>
                                          </p:stCondLst>
                                        </p:cTn>
                                        <p:tgtEl>
                                          <p:spTgt spid="19"/>
                                        </p:tgtEl>
                                        <p:attrNameLst>
                                          <p:attrName>style.visibility</p:attrName>
                                        </p:attrNameLst>
                                      </p:cBhvr>
                                      <p:to>
                                        <p:strVal val="visible"/>
                                      </p:to>
                                    </p:set>
                                    <p:animEffect transition="in" filter="checkerboard(across)">
                                      <p:cBhvr>
                                        <p:cTn id="247" dur="3000"/>
                                        <p:tgtEl>
                                          <p:spTgt spid="19"/>
                                        </p:tgtEl>
                                      </p:cBhvr>
                                    </p:animEffect>
                                  </p:childTnLst>
                                </p:cTn>
                              </p:par>
                              <p:par>
                                <p:cTn id="248" presetID="5" presetClass="entr" presetSubtype="10" fill="hold" grpId="2" nodeType="withEffect">
                                  <p:stCondLst>
                                    <p:cond delay="0"/>
                                  </p:stCondLst>
                                  <p:childTnLst>
                                    <p:set>
                                      <p:cBhvr>
                                        <p:cTn id="249" dur="1" fill="hold">
                                          <p:stCondLst>
                                            <p:cond delay="0"/>
                                          </p:stCondLst>
                                        </p:cTn>
                                        <p:tgtEl>
                                          <p:spTgt spid="21"/>
                                        </p:tgtEl>
                                        <p:attrNameLst>
                                          <p:attrName>style.visibility</p:attrName>
                                        </p:attrNameLst>
                                      </p:cBhvr>
                                      <p:to>
                                        <p:strVal val="visible"/>
                                      </p:to>
                                    </p:set>
                                    <p:animEffect transition="in" filter="checkerboard(across)">
                                      <p:cBhvr>
                                        <p:cTn id="250" dur="3000"/>
                                        <p:tgtEl>
                                          <p:spTgt spid="21"/>
                                        </p:tgtEl>
                                      </p:cBhvr>
                                    </p:animEffect>
                                  </p:childTnLst>
                                </p:cTn>
                              </p:par>
                              <p:par>
                                <p:cTn id="251" presetID="5" presetClass="entr" presetSubtype="10" fill="hold" grpId="2" nodeType="withEffect">
                                  <p:stCondLst>
                                    <p:cond delay="0"/>
                                  </p:stCondLst>
                                  <p:childTnLst>
                                    <p:set>
                                      <p:cBhvr>
                                        <p:cTn id="252" dur="1" fill="hold">
                                          <p:stCondLst>
                                            <p:cond delay="0"/>
                                          </p:stCondLst>
                                        </p:cTn>
                                        <p:tgtEl>
                                          <p:spTgt spid="22"/>
                                        </p:tgtEl>
                                        <p:attrNameLst>
                                          <p:attrName>style.visibility</p:attrName>
                                        </p:attrNameLst>
                                      </p:cBhvr>
                                      <p:to>
                                        <p:strVal val="visible"/>
                                      </p:to>
                                    </p:set>
                                    <p:animEffect transition="in" filter="checkerboard(across)">
                                      <p:cBhvr>
                                        <p:cTn id="253" dur="3000"/>
                                        <p:tgtEl>
                                          <p:spTgt spid="22"/>
                                        </p:tgtEl>
                                      </p:cBhvr>
                                    </p:animEffect>
                                  </p:childTnLst>
                                </p:cTn>
                              </p:par>
                              <p:par>
                                <p:cTn id="254" presetID="5" presetClass="entr" presetSubtype="10" fill="hold" grpId="2" nodeType="withEffect">
                                  <p:stCondLst>
                                    <p:cond delay="0"/>
                                  </p:stCondLst>
                                  <p:childTnLst>
                                    <p:set>
                                      <p:cBhvr>
                                        <p:cTn id="255" dur="1" fill="hold">
                                          <p:stCondLst>
                                            <p:cond delay="0"/>
                                          </p:stCondLst>
                                        </p:cTn>
                                        <p:tgtEl>
                                          <p:spTgt spid="26"/>
                                        </p:tgtEl>
                                        <p:attrNameLst>
                                          <p:attrName>style.visibility</p:attrName>
                                        </p:attrNameLst>
                                      </p:cBhvr>
                                      <p:to>
                                        <p:strVal val="visible"/>
                                      </p:to>
                                    </p:set>
                                    <p:animEffect transition="in" filter="checkerboard(across)">
                                      <p:cBhvr>
                                        <p:cTn id="256" dur="3000"/>
                                        <p:tgtEl>
                                          <p:spTgt spid="26"/>
                                        </p:tgtEl>
                                      </p:cBhvr>
                                    </p:animEffect>
                                  </p:childTnLst>
                                </p:cTn>
                              </p:par>
                              <p:par>
                                <p:cTn id="257" presetID="5" presetClass="entr" presetSubtype="10" fill="hold" grpId="2" nodeType="withEffect">
                                  <p:stCondLst>
                                    <p:cond delay="0"/>
                                  </p:stCondLst>
                                  <p:childTnLst>
                                    <p:set>
                                      <p:cBhvr>
                                        <p:cTn id="258" dur="1" fill="hold">
                                          <p:stCondLst>
                                            <p:cond delay="0"/>
                                          </p:stCondLst>
                                        </p:cTn>
                                        <p:tgtEl>
                                          <p:spTgt spid="27"/>
                                        </p:tgtEl>
                                        <p:attrNameLst>
                                          <p:attrName>style.visibility</p:attrName>
                                        </p:attrNameLst>
                                      </p:cBhvr>
                                      <p:to>
                                        <p:strVal val="visible"/>
                                      </p:to>
                                    </p:set>
                                    <p:animEffect transition="in" filter="checkerboard(across)">
                                      <p:cBhvr>
                                        <p:cTn id="259" dur="3000"/>
                                        <p:tgtEl>
                                          <p:spTgt spid="27"/>
                                        </p:tgtEl>
                                      </p:cBhvr>
                                    </p:animEffect>
                                  </p:childTnLst>
                                </p:cTn>
                              </p:par>
                              <p:par>
                                <p:cTn id="260" presetID="5" presetClass="entr" presetSubtype="10" fill="hold" grpId="2" nodeType="withEffect">
                                  <p:stCondLst>
                                    <p:cond delay="0"/>
                                  </p:stCondLst>
                                  <p:childTnLst>
                                    <p:set>
                                      <p:cBhvr>
                                        <p:cTn id="261" dur="1" fill="hold">
                                          <p:stCondLst>
                                            <p:cond delay="0"/>
                                          </p:stCondLst>
                                        </p:cTn>
                                        <p:tgtEl>
                                          <p:spTgt spid="29"/>
                                        </p:tgtEl>
                                        <p:attrNameLst>
                                          <p:attrName>style.visibility</p:attrName>
                                        </p:attrNameLst>
                                      </p:cBhvr>
                                      <p:to>
                                        <p:strVal val="visible"/>
                                      </p:to>
                                    </p:set>
                                    <p:animEffect transition="in" filter="checkerboard(across)">
                                      <p:cBhvr>
                                        <p:cTn id="262" dur="3000"/>
                                        <p:tgtEl>
                                          <p:spTgt spid="29"/>
                                        </p:tgtEl>
                                      </p:cBhvr>
                                    </p:animEffect>
                                  </p:childTnLst>
                                </p:cTn>
                              </p:par>
                              <p:par>
                                <p:cTn id="263" presetID="5" presetClass="entr" presetSubtype="10" fill="hold" grpId="2" nodeType="withEffect">
                                  <p:stCondLst>
                                    <p:cond delay="0"/>
                                  </p:stCondLst>
                                  <p:childTnLst>
                                    <p:set>
                                      <p:cBhvr>
                                        <p:cTn id="264" dur="1" fill="hold">
                                          <p:stCondLst>
                                            <p:cond delay="0"/>
                                          </p:stCondLst>
                                        </p:cTn>
                                        <p:tgtEl>
                                          <p:spTgt spid="31"/>
                                        </p:tgtEl>
                                        <p:attrNameLst>
                                          <p:attrName>style.visibility</p:attrName>
                                        </p:attrNameLst>
                                      </p:cBhvr>
                                      <p:to>
                                        <p:strVal val="visible"/>
                                      </p:to>
                                    </p:set>
                                    <p:animEffect transition="in" filter="checkerboard(across)">
                                      <p:cBhvr>
                                        <p:cTn id="265" dur="3000"/>
                                        <p:tgtEl>
                                          <p:spTgt spid="31"/>
                                        </p:tgtEl>
                                      </p:cBhvr>
                                    </p:animEffect>
                                  </p:childTnLst>
                                </p:cTn>
                              </p:par>
                              <p:par>
                                <p:cTn id="266" presetID="5" presetClass="entr" presetSubtype="10" fill="hold" grpId="2" nodeType="withEffect">
                                  <p:stCondLst>
                                    <p:cond delay="0"/>
                                  </p:stCondLst>
                                  <p:childTnLst>
                                    <p:set>
                                      <p:cBhvr>
                                        <p:cTn id="267" dur="1" fill="hold">
                                          <p:stCondLst>
                                            <p:cond delay="0"/>
                                          </p:stCondLst>
                                        </p:cTn>
                                        <p:tgtEl>
                                          <p:spTgt spid="32"/>
                                        </p:tgtEl>
                                        <p:attrNameLst>
                                          <p:attrName>style.visibility</p:attrName>
                                        </p:attrNameLst>
                                      </p:cBhvr>
                                      <p:to>
                                        <p:strVal val="visible"/>
                                      </p:to>
                                    </p:set>
                                    <p:animEffect transition="in" filter="checkerboard(across)">
                                      <p:cBhvr>
                                        <p:cTn id="268" dur="3000"/>
                                        <p:tgtEl>
                                          <p:spTgt spid="32"/>
                                        </p:tgtEl>
                                      </p:cBhvr>
                                    </p:animEffect>
                                  </p:childTnLst>
                                </p:cTn>
                              </p:par>
                            </p:childTnLst>
                          </p:cTn>
                        </p:par>
                        <p:par>
                          <p:cTn id="269" fill="hold">
                            <p:stCondLst>
                              <p:cond delay="3000"/>
                            </p:stCondLst>
                            <p:childTnLst>
                              <p:par>
                                <p:cTn id="270" presetID="2" presetClass="exit" presetSubtype="6" fill="hold" grpId="3" nodeType="afterEffect">
                                  <p:stCondLst>
                                    <p:cond delay="0"/>
                                  </p:stCondLst>
                                  <p:childTnLst>
                                    <p:anim calcmode="lin" valueType="num">
                                      <p:cBhvr additive="base">
                                        <p:cTn id="271" dur="3000"/>
                                        <p:tgtEl>
                                          <p:spTgt spid="4"/>
                                        </p:tgtEl>
                                        <p:attrNameLst>
                                          <p:attrName>ppt_x</p:attrName>
                                        </p:attrNameLst>
                                      </p:cBhvr>
                                      <p:tavLst>
                                        <p:tav tm="0">
                                          <p:val>
                                            <p:strVal val="ppt_x"/>
                                          </p:val>
                                        </p:tav>
                                        <p:tav tm="100000">
                                          <p:val>
                                            <p:strVal val="1+ppt_w/2"/>
                                          </p:val>
                                        </p:tav>
                                      </p:tavLst>
                                    </p:anim>
                                    <p:anim calcmode="lin" valueType="num">
                                      <p:cBhvr additive="base">
                                        <p:cTn id="272" dur="3000"/>
                                        <p:tgtEl>
                                          <p:spTgt spid="4"/>
                                        </p:tgtEl>
                                        <p:attrNameLst>
                                          <p:attrName>ppt_y</p:attrName>
                                        </p:attrNameLst>
                                      </p:cBhvr>
                                      <p:tavLst>
                                        <p:tav tm="0">
                                          <p:val>
                                            <p:strVal val="ppt_y"/>
                                          </p:val>
                                        </p:tav>
                                        <p:tav tm="100000">
                                          <p:val>
                                            <p:strVal val="1+ppt_h/2"/>
                                          </p:val>
                                        </p:tav>
                                      </p:tavLst>
                                    </p:anim>
                                    <p:set>
                                      <p:cBhvr>
                                        <p:cTn id="273" dur="1" fill="hold">
                                          <p:stCondLst>
                                            <p:cond delay="2999"/>
                                          </p:stCondLst>
                                        </p:cTn>
                                        <p:tgtEl>
                                          <p:spTgt spid="4"/>
                                        </p:tgtEl>
                                        <p:attrNameLst>
                                          <p:attrName>style.visibility</p:attrName>
                                        </p:attrNameLst>
                                      </p:cBhvr>
                                      <p:to>
                                        <p:strVal val="hidden"/>
                                      </p:to>
                                    </p:set>
                                  </p:childTnLst>
                                </p:cTn>
                              </p:par>
                              <p:par>
                                <p:cTn id="274" presetID="2" presetClass="exit" presetSubtype="6" fill="hold" grpId="3" nodeType="withEffect">
                                  <p:stCondLst>
                                    <p:cond delay="0"/>
                                  </p:stCondLst>
                                  <p:childTnLst>
                                    <p:anim calcmode="lin" valueType="num">
                                      <p:cBhvr additive="base">
                                        <p:cTn id="275" dur="3000"/>
                                        <p:tgtEl>
                                          <p:spTgt spid="8"/>
                                        </p:tgtEl>
                                        <p:attrNameLst>
                                          <p:attrName>ppt_x</p:attrName>
                                        </p:attrNameLst>
                                      </p:cBhvr>
                                      <p:tavLst>
                                        <p:tav tm="0">
                                          <p:val>
                                            <p:strVal val="ppt_x"/>
                                          </p:val>
                                        </p:tav>
                                        <p:tav tm="100000">
                                          <p:val>
                                            <p:strVal val="1+ppt_w/2"/>
                                          </p:val>
                                        </p:tav>
                                      </p:tavLst>
                                    </p:anim>
                                    <p:anim calcmode="lin" valueType="num">
                                      <p:cBhvr additive="base">
                                        <p:cTn id="276" dur="3000"/>
                                        <p:tgtEl>
                                          <p:spTgt spid="8"/>
                                        </p:tgtEl>
                                        <p:attrNameLst>
                                          <p:attrName>ppt_y</p:attrName>
                                        </p:attrNameLst>
                                      </p:cBhvr>
                                      <p:tavLst>
                                        <p:tav tm="0">
                                          <p:val>
                                            <p:strVal val="ppt_y"/>
                                          </p:val>
                                        </p:tav>
                                        <p:tav tm="100000">
                                          <p:val>
                                            <p:strVal val="1+ppt_h/2"/>
                                          </p:val>
                                        </p:tav>
                                      </p:tavLst>
                                    </p:anim>
                                    <p:set>
                                      <p:cBhvr>
                                        <p:cTn id="277" dur="1" fill="hold">
                                          <p:stCondLst>
                                            <p:cond delay="2999"/>
                                          </p:stCondLst>
                                        </p:cTn>
                                        <p:tgtEl>
                                          <p:spTgt spid="8"/>
                                        </p:tgtEl>
                                        <p:attrNameLst>
                                          <p:attrName>style.visibility</p:attrName>
                                        </p:attrNameLst>
                                      </p:cBhvr>
                                      <p:to>
                                        <p:strVal val="hidden"/>
                                      </p:to>
                                    </p:set>
                                  </p:childTnLst>
                                </p:cTn>
                              </p:par>
                              <p:par>
                                <p:cTn id="278" presetID="2" presetClass="exit" presetSubtype="6" fill="hold" grpId="3" nodeType="withEffect">
                                  <p:stCondLst>
                                    <p:cond delay="0"/>
                                  </p:stCondLst>
                                  <p:childTnLst>
                                    <p:anim calcmode="lin" valueType="num">
                                      <p:cBhvr additive="base">
                                        <p:cTn id="279" dur="3000"/>
                                        <p:tgtEl>
                                          <p:spTgt spid="13"/>
                                        </p:tgtEl>
                                        <p:attrNameLst>
                                          <p:attrName>ppt_x</p:attrName>
                                        </p:attrNameLst>
                                      </p:cBhvr>
                                      <p:tavLst>
                                        <p:tav tm="0">
                                          <p:val>
                                            <p:strVal val="ppt_x"/>
                                          </p:val>
                                        </p:tav>
                                        <p:tav tm="100000">
                                          <p:val>
                                            <p:strVal val="1+ppt_w/2"/>
                                          </p:val>
                                        </p:tav>
                                      </p:tavLst>
                                    </p:anim>
                                    <p:anim calcmode="lin" valueType="num">
                                      <p:cBhvr additive="base">
                                        <p:cTn id="280" dur="3000"/>
                                        <p:tgtEl>
                                          <p:spTgt spid="13"/>
                                        </p:tgtEl>
                                        <p:attrNameLst>
                                          <p:attrName>ppt_y</p:attrName>
                                        </p:attrNameLst>
                                      </p:cBhvr>
                                      <p:tavLst>
                                        <p:tav tm="0">
                                          <p:val>
                                            <p:strVal val="ppt_y"/>
                                          </p:val>
                                        </p:tav>
                                        <p:tav tm="100000">
                                          <p:val>
                                            <p:strVal val="1+ppt_h/2"/>
                                          </p:val>
                                        </p:tav>
                                      </p:tavLst>
                                    </p:anim>
                                    <p:set>
                                      <p:cBhvr>
                                        <p:cTn id="281" dur="1" fill="hold">
                                          <p:stCondLst>
                                            <p:cond delay="2999"/>
                                          </p:stCondLst>
                                        </p:cTn>
                                        <p:tgtEl>
                                          <p:spTgt spid="13"/>
                                        </p:tgtEl>
                                        <p:attrNameLst>
                                          <p:attrName>style.visibility</p:attrName>
                                        </p:attrNameLst>
                                      </p:cBhvr>
                                      <p:to>
                                        <p:strVal val="hidden"/>
                                      </p:to>
                                    </p:set>
                                  </p:childTnLst>
                                </p:cTn>
                              </p:par>
                              <p:par>
                                <p:cTn id="282" presetID="2" presetClass="exit" presetSubtype="6" fill="hold" grpId="3" nodeType="withEffect">
                                  <p:stCondLst>
                                    <p:cond delay="0"/>
                                  </p:stCondLst>
                                  <p:childTnLst>
                                    <p:anim calcmode="lin" valueType="num">
                                      <p:cBhvr additive="base">
                                        <p:cTn id="283" dur="3000"/>
                                        <p:tgtEl>
                                          <p:spTgt spid="16"/>
                                        </p:tgtEl>
                                        <p:attrNameLst>
                                          <p:attrName>ppt_x</p:attrName>
                                        </p:attrNameLst>
                                      </p:cBhvr>
                                      <p:tavLst>
                                        <p:tav tm="0">
                                          <p:val>
                                            <p:strVal val="ppt_x"/>
                                          </p:val>
                                        </p:tav>
                                        <p:tav tm="100000">
                                          <p:val>
                                            <p:strVal val="1+ppt_w/2"/>
                                          </p:val>
                                        </p:tav>
                                      </p:tavLst>
                                    </p:anim>
                                    <p:anim calcmode="lin" valueType="num">
                                      <p:cBhvr additive="base">
                                        <p:cTn id="284" dur="3000"/>
                                        <p:tgtEl>
                                          <p:spTgt spid="16"/>
                                        </p:tgtEl>
                                        <p:attrNameLst>
                                          <p:attrName>ppt_y</p:attrName>
                                        </p:attrNameLst>
                                      </p:cBhvr>
                                      <p:tavLst>
                                        <p:tav tm="0">
                                          <p:val>
                                            <p:strVal val="ppt_y"/>
                                          </p:val>
                                        </p:tav>
                                        <p:tav tm="100000">
                                          <p:val>
                                            <p:strVal val="1+ppt_h/2"/>
                                          </p:val>
                                        </p:tav>
                                      </p:tavLst>
                                    </p:anim>
                                    <p:set>
                                      <p:cBhvr>
                                        <p:cTn id="285" dur="1" fill="hold">
                                          <p:stCondLst>
                                            <p:cond delay="2999"/>
                                          </p:stCondLst>
                                        </p:cTn>
                                        <p:tgtEl>
                                          <p:spTgt spid="16"/>
                                        </p:tgtEl>
                                        <p:attrNameLst>
                                          <p:attrName>style.visibility</p:attrName>
                                        </p:attrNameLst>
                                      </p:cBhvr>
                                      <p:to>
                                        <p:strVal val="hidden"/>
                                      </p:to>
                                    </p:set>
                                  </p:childTnLst>
                                </p:cTn>
                              </p:par>
                              <p:par>
                                <p:cTn id="286" presetID="2" presetClass="exit" presetSubtype="6" fill="hold" grpId="3" nodeType="withEffect">
                                  <p:stCondLst>
                                    <p:cond delay="0"/>
                                  </p:stCondLst>
                                  <p:childTnLst>
                                    <p:anim calcmode="lin" valueType="num">
                                      <p:cBhvr additive="base">
                                        <p:cTn id="287" dur="3000"/>
                                        <p:tgtEl>
                                          <p:spTgt spid="20"/>
                                        </p:tgtEl>
                                        <p:attrNameLst>
                                          <p:attrName>ppt_x</p:attrName>
                                        </p:attrNameLst>
                                      </p:cBhvr>
                                      <p:tavLst>
                                        <p:tav tm="0">
                                          <p:val>
                                            <p:strVal val="ppt_x"/>
                                          </p:val>
                                        </p:tav>
                                        <p:tav tm="100000">
                                          <p:val>
                                            <p:strVal val="1+ppt_w/2"/>
                                          </p:val>
                                        </p:tav>
                                      </p:tavLst>
                                    </p:anim>
                                    <p:anim calcmode="lin" valueType="num">
                                      <p:cBhvr additive="base">
                                        <p:cTn id="288" dur="3000"/>
                                        <p:tgtEl>
                                          <p:spTgt spid="20"/>
                                        </p:tgtEl>
                                        <p:attrNameLst>
                                          <p:attrName>ppt_y</p:attrName>
                                        </p:attrNameLst>
                                      </p:cBhvr>
                                      <p:tavLst>
                                        <p:tav tm="0">
                                          <p:val>
                                            <p:strVal val="ppt_y"/>
                                          </p:val>
                                        </p:tav>
                                        <p:tav tm="100000">
                                          <p:val>
                                            <p:strVal val="1+ppt_h/2"/>
                                          </p:val>
                                        </p:tav>
                                      </p:tavLst>
                                    </p:anim>
                                    <p:set>
                                      <p:cBhvr>
                                        <p:cTn id="289" dur="1" fill="hold">
                                          <p:stCondLst>
                                            <p:cond delay="2999"/>
                                          </p:stCondLst>
                                        </p:cTn>
                                        <p:tgtEl>
                                          <p:spTgt spid="20"/>
                                        </p:tgtEl>
                                        <p:attrNameLst>
                                          <p:attrName>style.visibility</p:attrName>
                                        </p:attrNameLst>
                                      </p:cBhvr>
                                      <p:to>
                                        <p:strVal val="hidden"/>
                                      </p:to>
                                    </p:set>
                                  </p:childTnLst>
                                </p:cTn>
                              </p:par>
                              <p:par>
                                <p:cTn id="290" presetID="2" presetClass="exit" presetSubtype="6" fill="hold" grpId="3" nodeType="withEffect">
                                  <p:stCondLst>
                                    <p:cond delay="0"/>
                                  </p:stCondLst>
                                  <p:childTnLst>
                                    <p:anim calcmode="lin" valueType="num">
                                      <p:cBhvr additive="base">
                                        <p:cTn id="291" dur="3000"/>
                                        <p:tgtEl>
                                          <p:spTgt spid="24"/>
                                        </p:tgtEl>
                                        <p:attrNameLst>
                                          <p:attrName>ppt_x</p:attrName>
                                        </p:attrNameLst>
                                      </p:cBhvr>
                                      <p:tavLst>
                                        <p:tav tm="0">
                                          <p:val>
                                            <p:strVal val="ppt_x"/>
                                          </p:val>
                                        </p:tav>
                                        <p:tav tm="100000">
                                          <p:val>
                                            <p:strVal val="1+ppt_w/2"/>
                                          </p:val>
                                        </p:tav>
                                      </p:tavLst>
                                    </p:anim>
                                    <p:anim calcmode="lin" valueType="num">
                                      <p:cBhvr additive="base">
                                        <p:cTn id="292" dur="3000"/>
                                        <p:tgtEl>
                                          <p:spTgt spid="24"/>
                                        </p:tgtEl>
                                        <p:attrNameLst>
                                          <p:attrName>ppt_y</p:attrName>
                                        </p:attrNameLst>
                                      </p:cBhvr>
                                      <p:tavLst>
                                        <p:tav tm="0">
                                          <p:val>
                                            <p:strVal val="ppt_y"/>
                                          </p:val>
                                        </p:tav>
                                        <p:tav tm="100000">
                                          <p:val>
                                            <p:strVal val="1+ppt_h/2"/>
                                          </p:val>
                                        </p:tav>
                                      </p:tavLst>
                                    </p:anim>
                                    <p:set>
                                      <p:cBhvr>
                                        <p:cTn id="293" dur="1" fill="hold">
                                          <p:stCondLst>
                                            <p:cond delay="2999"/>
                                          </p:stCondLst>
                                        </p:cTn>
                                        <p:tgtEl>
                                          <p:spTgt spid="24"/>
                                        </p:tgtEl>
                                        <p:attrNameLst>
                                          <p:attrName>style.visibility</p:attrName>
                                        </p:attrNameLst>
                                      </p:cBhvr>
                                      <p:to>
                                        <p:strVal val="hidden"/>
                                      </p:to>
                                    </p:set>
                                  </p:childTnLst>
                                </p:cTn>
                              </p:par>
                              <p:par>
                                <p:cTn id="294" presetID="2" presetClass="exit" presetSubtype="6" fill="hold" grpId="3" nodeType="withEffect">
                                  <p:stCondLst>
                                    <p:cond delay="0"/>
                                  </p:stCondLst>
                                  <p:childTnLst>
                                    <p:anim calcmode="lin" valueType="num">
                                      <p:cBhvr additive="base">
                                        <p:cTn id="295" dur="3000"/>
                                        <p:tgtEl>
                                          <p:spTgt spid="28"/>
                                        </p:tgtEl>
                                        <p:attrNameLst>
                                          <p:attrName>ppt_x</p:attrName>
                                        </p:attrNameLst>
                                      </p:cBhvr>
                                      <p:tavLst>
                                        <p:tav tm="0">
                                          <p:val>
                                            <p:strVal val="ppt_x"/>
                                          </p:val>
                                        </p:tav>
                                        <p:tav tm="100000">
                                          <p:val>
                                            <p:strVal val="1+ppt_w/2"/>
                                          </p:val>
                                        </p:tav>
                                      </p:tavLst>
                                    </p:anim>
                                    <p:anim calcmode="lin" valueType="num">
                                      <p:cBhvr additive="base">
                                        <p:cTn id="296" dur="3000"/>
                                        <p:tgtEl>
                                          <p:spTgt spid="28"/>
                                        </p:tgtEl>
                                        <p:attrNameLst>
                                          <p:attrName>ppt_y</p:attrName>
                                        </p:attrNameLst>
                                      </p:cBhvr>
                                      <p:tavLst>
                                        <p:tav tm="0">
                                          <p:val>
                                            <p:strVal val="ppt_y"/>
                                          </p:val>
                                        </p:tav>
                                        <p:tav tm="100000">
                                          <p:val>
                                            <p:strVal val="1+ppt_h/2"/>
                                          </p:val>
                                        </p:tav>
                                      </p:tavLst>
                                    </p:anim>
                                    <p:set>
                                      <p:cBhvr>
                                        <p:cTn id="297" dur="1" fill="hold">
                                          <p:stCondLst>
                                            <p:cond delay="2999"/>
                                          </p:stCondLst>
                                        </p:cTn>
                                        <p:tgtEl>
                                          <p:spTgt spid="28"/>
                                        </p:tgtEl>
                                        <p:attrNameLst>
                                          <p:attrName>style.visibility</p:attrName>
                                        </p:attrNameLst>
                                      </p:cBhvr>
                                      <p:to>
                                        <p:strVal val="hidden"/>
                                      </p:to>
                                    </p:set>
                                  </p:childTnLst>
                                </p:cTn>
                              </p:par>
                              <p:par>
                                <p:cTn id="298" presetID="2" presetClass="exit" presetSubtype="12" fill="hold" grpId="3" nodeType="withEffect">
                                  <p:stCondLst>
                                    <p:cond delay="0"/>
                                  </p:stCondLst>
                                  <p:childTnLst>
                                    <p:anim calcmode="lin" valueType="num">
                                      <p:cBhvr additive="base">
                                        <p:cTn id="299" dur="3000"/>
                                        <p:tgtEl>
                                          <p:spTgt spid="5"/>
                                        </p:tgtEl>
                                        <p:attrNameLst>
                                          <p:attrName>ppt_x</p:attrName>
                                        </p:attrNameLst>
                                      </p:cBhvr>
                                      <p:tavLst>
                                        <p:tav tm="0">
                                          <p:val>
                                            <p:strVal val="ppt_x"/>
                                          </p:val>
                                        </p:tav>
                                        <p:tav tm="100000">
                                          <p:val>
                                            <p:strVal val="0-ppt_w/2"/>
                                          </p:val>
                                        </p:tav>
                                      </p:tavLst>
                                    </p:anim>
                                    <p:anim calcmode="lin" valueType="num">
                                      <p:cBhvr additive="base">
                                        <p:cTn id="300" dur="3000"/>
                                        <p:tgtEl>
                                          <p:spTgt spid="5"/>
                                        </p:tgtEl>
                                        <p:attrNameLst>
                                          <p:attrName>ppt_y</p:attrName>
                                        </p:attrNameLst>
                                      </p:cBhvr>
                                      <p:tavLst>
                                        <p:tav tm="0">
                                          <p:val>
                                            <p:strVal val="ppt_y"/>
                                          </p:val>
                                        </p:tav>
                                        <p:tav tm="100000">
                                          <p:val>
                                            <p:strVal val="1+ppt_h/2"/>
                                          </p:val>
                                        </p:tav>
                                      </p:tavLst>
                                    </p:anim>
                                    <p:set>
                                      <p:cBhvr>
                                        <p:cTn id="301" dur="1" fill="hold">
                                          <p:stCondLst>
                                            <p:cond delay="2999"/>
                                          </p:stCondLst>
                                        </p:cTn>
                                        <p:tgtEl>
                                          <p:spTgt spid="5"/>
                                        </p:tgtEl>
                                        <p:attrNameLst>
                                          <p:attrName>style.visibility</p:attrName>
                                        </p:attrNameLst>
                                      </p:cBhvr>
                                      <p:to>
                                        <p:strVal val="hidden"/>
                                      </p:to>
                                    </p:set>
                                  </p:childTnLst>
                                </p:cTn>
                              </p:par>
                              <p:par>
                                <p:cTn id="302" presetID="2" presetClass="exit" presetSubtype="12" fill="hold" grpId="3" nodeType="withEffect">
                                  <p:stCondLst>
                                    <p:cond delay="0"/>
                                  </p:stCondLst>
                                  <p:childTnLst>
                                    <p:anim calcmode="lin" valueType="num">
                                      <p:cBhvr additive="base">
                                        <p:cTn id="303" dur="3000"/>
                                        <p:tgtEl>
                                          <p:spTgt spid="9"/>
                                        </p:tgtEl>
                                        <p:attrNameLst>
                                          <p:attrName>ppt_x</p:attrName>
                                        </p:attrNameLst>
                                      </p:cBhvr>
                                      <p:tavLst>
                                        <p:tav tm="0">
                                          <p:val>
                                            <p:strVal val="ppt_x"/>
                                          </p:val>
                                        </p:tav>
                                        <p:tav tm="100000">
                                          <p:val>
                                            <p:strVal val="0-ppt_w/2"/>
                                          </p:val>
                                        </p:tav>
                                      </p:tavLst>
                                    </p:anim>
                                    <p:anim calcmode="lin" valueType="num">
                                      <p:cBhvr additive="base">
                                        <p:cTn id="304" dur="3000"/>
                                        <p:tgtEl>
                                          <p:spTgt spid="9"/>
                                        </p:tgtEl>
                                        <p:attrNameLst>
                                          <p:attrName>ppt_y</p:attrName>
                                        </p:attrNameLst>
                                      </p:cBhvr>
                                      <p:tavLst>
                                        <p:tav tm="0">
                                          <p:val>
                                            <p:strVal val="ppt_y"/>
                                          </p:val>
                                        </p:tav>
                                        <p:tav tm="100000">
                                          <p:val>
                                            <p:strVal val="1+ppt_h/2"/>
                                          </p:val>
                                        </p:tav>
                                      </p:tavLst>
                                    </p:anim>
                                    <p:set>
                                      <p:cBhvr>
                                        <p:cTn id="305" dur="1" fill="hold">
                                          <p:stCondLst>
                                            <p:cond delay="2999"/>
                                          </p:stCondLst>
                                        </p:cTn>
                                        <p:tgtEl>
                                          <p:spTgt spid="9"/>
                                        </p:tgtEl>
                                        <p:attrNameLst>
                                          <p:attrName>style.visibility</p:attrName>
                                        </p:attrNameLst>
                                      </p:cBhvr>
                                      <p:to>
                                        <p:strVal val="hidden"/>
                                      </p:to>
                                    </p:set>
                                  </p:childTnLst>
                                </p:cTn>
                              </p:par>
                              <p:par>
                                <p:cTn id="306" presetID="2" presetClass="exit" presetSubtype="12" fill="hold" grpId="3" nodeType="withEffect">
                                  <p:stCondLst>
                                    <p:cond delay="0"/>
                                  </p:stCondLst>
                                  <p:childTnLst>
                                    <p:anim calcmode="lin" valueType="num">
                                      <p:cBhvr additive="base">
                                        <p:cTn id="307" dur="3000"/>
                                        <p:tgtEl>
                                          <p:spTgt spid="14"/>
                                        </p:tgtEl>
                                        <p:attrNameLst>
                                          <p:attrName>ppt_x</p:attrName>
                                        </p:attrNameLst>
                                      </p:cBhvr>
                                      <p:tavLst>
                                        <p:tav tm="0">
                                          <p:val>
                                            <p:strVal val="ppt_x"/>
                                          </p:val>
                                        </p:tav>
                                        <p:tav tm="100000">
                                          <p:val>
                                            <p:strVal val="0-ppt_w/2"/>
                                          </p:val>
                                        </p:tav>
                                      </p:tavLst>
                                    </p:anim>
                                    <p:anim calcmode="lin" valueType="num">
                                      <p:cBhvr additive="base">
                                        <p:cTn id="308" dur="3000"/>
                                        <p:tgtEl>
                                          <p:spTgt spid="14"/>
                                        </p:tgtEl>
                                        <p:attrNameLst>
                                          <p:attrName>ppt_y</p:attrName>
                                        </p:attrNameLst>
                                      </p:cBhvr>
                                      <p:tavLst>
                                        <p:tav tm="0">
                                          <p:val>
                                            <p:strVal val="ppt_y"/>
                                          </p:val>
                                        </p:tav>
                                        <p:tav tm="100000">
                                          <p:val>
                                            <p:strVal val="1+ppt_h/2"/>
                                          </p:val>
                                        </p:tav>
                                      </p:tavLst>
                                    </p:anim>
                                    <p:set>
                                      <p:cBhvr>
                                        <p:cTn id="309" dur="1" fill="hold">
                                          <p:stCondLst>
                                            <p:cond delay="2999"/>
                                          </p:stCondLst>
                                        </p:cTn>
                                        <p:tgtEl>
                                          <p:spTgt spid="14"/>
                                        </p:tgtEl>
                                        <p:attrNameLst>
                                          <p:attrName>style.visibility</p:attrName>
                                        </p:attrNameLst>
                                      </p:cBhvr>
                                      <p:to>
                                        <p:strVal val="hidden"/>
                                      </p:to>
                                    </p:set>
                                  </p:childTnLst>
                                </p:cTn>
                              </p:par>
                              <p:par>
                                <p:cTn id="310" presetID="2" presetClass="exit" presetSubtype="12" fill="hold" grpId="3" nodeType="withEffect">
                                  <p:stCondLst>
                                    <p:cond delay="0"/>
                                  </p:stCondLst>
                                  <p:childTnLst>
                                    <p:anim calcmode="lin" valueType="num">
                                      <p:cBhvr additive="base">
                                        <p:cTn id="311" dur="3000"/>
                                        <p:tgtEl>
                                          <p:spTgt spid="17"/>
                                        </p:tgtEl>
                                        <p:attrNameLst>
                                          <p:attrName>ppt_x</p:attrName>
                                        </p:attrNameLst>
                                      </p:cBhvr>
                                      <p:tavLst>
                                        <p:tav tm="0">
                                          <p:val>
                                            <p:strVal val="ppt_x"/>
                                          </p:val>
                                        </p:tav>
                                        <p:tav tm="100000">
                                          <p:val>
                                            <p:strVal val="0-ppt_w/2"/>
                                          </p:val>
                                        </p:tav>
                                      </p:tavLst>
                                    </p:anim>
                                    <p:anim calcmode="lin" valueType="num">
                                      <p:cBhvr additive="base">
                                        <p:cTn id="312" dur="3000"/>
                                        <p:tgtEl>
                                          <p:spTgt spid="17"/>
                                        </p:tgtEl>
                                        <p:attrNameLst>
                                          <p:attrName>ppt_y</p:attrName>
                                        </p:attrNameLst>
                                      </p:cBhvr>
                                      <p:tavLst>
                                        <p:tav tm="0">
                                          <p:val>
                                            <p:strVal val="ppt_y"/>
                                          </p:val>
                                        </p:tav>
                                        <p:tav tm="100000">
                                          <p:val>
                                            <p:strVal val="1+ppt_h/2"/>
                                          </p:val>
                                        </p:tav>
                                      </p:tavLst>
                                    </p:anim>
                                    <p:set>
                                      <p:cBhvr>
                                        <p:cTn id="313" dur="1" fill="hold">
                                          <p:stCondLst>
                                            <p:cond delay="2999"/>
                                          </p:stCondLst>
                                        </p:cTn>
                                        <p:tgtEl>
                                          <p:spTgt spid="17"/>
                                        </p:tgtEl>
                                        <p:attrNameLst>
                                          <p:attrName>style.visibility</p:attrName>
                                        </p:attrNameLst>
                                      </p:cBhvr>
                                      <p:to>
                                        <p:strVal val="hidden"/>
                                      </p:to>
                                    </p:set>
                                  </p:childTnLst>
                                </p:cTn>
                              </p:par>
                              <p:par>
                                <p:cTn id="314" presetID="2" presetClass="exit" presetSubtype="12" fill="hold" grpId="3" nodeType="withEffect">
                                  <p:stCondLst>
                                    <p:cond delay="0"/>
                                  </p:stCondLst>
                                  <p:childTnLst>
                                    <p:anim calcmode="lin" valueType="num">
                                      <p:cBhvr additive="base">
                                        <p:cTn id="315" dur="3000"/>
                                        <p:tgtEl>
                                          <p:spTgt spid="21"/>
                                        </p:tgtEl>
                                        <p:attrNameLst>
                                          <p:attrName>ppt_x</p:attrName>
                                        </p:attrNameLst>
                                      </p:cBhvr>
                                      <p:tavLst>
                                        <p:tav tm="0">
                                          <p:val>
                                            <p:strVal val="ppt_x"/>
                                          </p:val>
                                        </p:tav>
                                        <p:tav tm="100000">
                                          <p:val>
                                            <p:strVal val="0-ppt_w/2"/>
                                          </p:val>
                                        </p:tav>
                                      </p:tavLst>
                                    </p:anim>
                                    <p:anim calcmode="lin" valueType="num">
                                      <p:cBhvr additive="base">
                                        <p:cTn id="316" dur="3000"/>
                                        <p:tgtEl>
                                          <p:spTgt spid="21"/>
                                        </p:tgtEl>
                                        <p:attrNameLst>
                                          <p:attrName>ppt_y</p:attrName>
                                        </p:attrNameLst>
                                      </p:cBhvr>
                                      <p:tavLst>
                                        <p:tav tm="0">
                                          <p:val>
                                            <p:strVal val="ppt_y"/>
                                          </p:val>
                                        </p:tav>
                                        <p:tav tm="100000">
                                          <p:val>
                                            <p:strVal val="1+ppt_h/2"/>
                                          </p:val>
                                        </p:tav>
                                      </p:tavLst>
                                    </p:anim>
                                    <p:set>
                                      <p:cBhvr>
                                        <p:cTn id="317" dur="1" fill="hold">
                                          <p:stCondLst>
                                            <p:cond delay="2999"/>
                                          </p:stCondLst>
                                        </p:cTn>
                                        <p:tgtEl>
                                          <p:spTgt spid="21"/>
                                        </p:tgtEl>
                                        <p:attrNameLst>
                                          <p:attrName>style.visibility</p:attrName>
                                        </p:attrNameLst>
                                      </p:cBhvr>
                                      <p:to>
                                        <p:strVal val="hidden"/>
                                      </p:to>
                                    </p:set>
                                  </p:childTnLst>
                                </p:cTn>
                              </p:par>
                              <p:par>
                                <p:cTn id="318" presetID="2" presetClass="exit" presetSubtype="12" fill="hold" grpId="3" nodeType="withEffect">
                                  <p:stCondLst>
                                    <p:cond delay="0"/>
                                  </p:stCondLst>
                                  <p:childTnLst>
                                    <p:anim calcmode="lin" valueType="num">
                                      <p:cBhvr additive="base">
                                        <p:cTn id="319" dur="3000"/>
                                        <p:tgtEl>
                                          <p:spTgt spid="26"/>
                                        </p:tgtEl>
                                        <p:attrNameLst>
                                          <p:attrName>ppt_x</p:attrName>
                                        </p:attrNameLst>
                                      </p:cBhvr>
                                      <p:tavLst>
                                        <p:tav tm="0">
                                          <p:val>
                                            <p:strVal val="ppt_x"/>
                                          </p:val>
                                        </p:tav>
                                        <p:tav tm="100000">
                                          <p:val>
                                            <p:strVal val="0-ppt_w/2"/>
                                          </p:val>
                                        </p:tav>
                                      </p:tavLst>
                                    </p:anim>
                                    <p:anim calcmode="lin" valueType="num">
                                      <p:cBhvr additive="base">
                                        <p:cTn id="320" dur="3000"/>
                                        <p:tgtEl>
                                          <p:spTgt spid="26"/>
                                        </p:tgtEl>
                                        <p:attrNameLst>
                                          <p:attrName>ppt_y</p:attrName>
                                        </p:attrNameLst>
                                      </p:cBhvr>
                                      <p:tavLst>
                                        <p:tav tm="0">
                                          <p:val>
                                            <p:strVal val="ppt_y"/>
                                          </p:val>
                                        </p:tav>
                                        <p:tav tm="100000">
                                          <p:val>
                                            <p:strVal val="1+ppt_h/2"/>
                                          </p:val>
                                        </p:tav>
                                      </p:tavLst>
                                    </p:anim>
                                    <p:set>
                                      <p:cBhvr>
                                        <p:cTn id="321" dur="1" fill="hold">
                                          <p:stCondLst>
                                            <p:cond delay="2999"/>
                                          </p:stCondLst>
                                        </p:cTn>
                                        <p:tgtEl>
                                          <p:spTgt spid="26"/>
                                        </p:tgtEl>
                                        <p:attrNameLst>
                                          <p:attrName>style.visibility</p:attrName>
                                        </p:attrNameLst>
                                      </p:cBhvr>
                                      <p:to>
                                        <p:strVal val="hidden"/>
                                      </p:to>
                                    </p:set>
                                  </p:childTnLst>
                                </p:cTn>
                              </p:par>
                              <p:par>
                                <p:cTn id="322" presetID="2" presetClass="exit" presetSubtype="12" fill="hold" grpId="3" nodeType="withEffect">
                                  <p:stCondLst>
                                    <p:cond delay="0"/>
                                  </p:stCondLst>
                                  <p:childTnLst>
                                    <p:anim calcmode="lin" valueType="num">
                                      <p:cBhvr additive="base">
                                        <p:cTn id="323" dur="3000"/>
                                        <p:tgtEl>
                                          <p:spTgt spid="29"/>
                                        </p:tgtEl>
                                        <p:attrNameLst>
                                          <p:attrName>ppt_x</p:attrName>
                                        </p:attrNameLst>
                                      </p:cBhvr>
                                      <p:tavLst>
                                        <p:tav tm="0">
                                          <p:val>
                                            <p:strVal val="ppt_x"/>
                                          </p:val>
                                        </p:tav>
                                        <p:tav tm="100000">
                                          <p:val>
                                            <p:strVal val="0-ppt_w/2"/>
                                          </p:val>
                                        </p:tav>
                                      </p:tavLst>
                                    </p:anim>
                                    <p:anim calcmode="lin" valueType="num">
                                      <p:cBhvr additive="base">
                                        <p:cTn id="324" dur="3000"/>
                                        <p:tgtEl>
                                          <p:spTgt spid="29"/>
                                        </p:tgtEl>
                                        <p:attrNameLst>
                                          <p:attrName>ppt_y</p:attrName>
                                        </p:attrNameLst>
                                      </p:cBhvr>
                                      <p:tavLst>
                                        <p:tav tm="0">
                                          <p:val>
                                            <p:strVal val="ppt_y"/>
                                          </p:val>
                                        </p:tav>
                                        <p:tav tm="100000">
                                          <p:val>
                                            <p:strVal val="1+ppt_h/2"/>
                                          </p:val>
                                        </p:tav>
                                      </p:tavLst>
                                    </p:anim>
                                    <p:set>
                                      <p:cBhvr>
                                        <p:cTn id="325" dur="1" fill="hold">
                                          <p:stCondLst>
                                            <p:cond delay="2999"/>
                                          </p:stCondLst>
                                        </p:cTn>
                                        <p:tgtEl>
                                          <p:spTgt spid="29"/>
                                        </p:tgtEl>
                                        <p:attrNameLst>
                                          <p:attrName>style.visibility</p:attrName>
                                        </p:attrNameLst>
                                      </p:cBhvr>
                                      <p:to>
                                        <p:strVal val="hidden"/>
                                      </p:to>
                                    </p:set>
                                  </p:childTnLst>
                                </p:cTn>
                              </p:par>
                              <p:par>
                                <p:cTn id="326" presetID="2" presetClass="exit" presetSubtype="12" fill="hold" grpId="3" nodeType="withEffect">
                                  <p:stCondLst>
                                    <p:cond delay="0"/>
                                  </p:stCondLst>
                                  <p:childTnLst>
                                    <p:anim calcmode="lin" valueType="num">
                                      <p:cBhvr additive="base">
                                        <p:cTn id="327" dur="3000"/>
                                        <p:tgtEl>
                                          <p:spTgt spid="31"/>
                                        </p:tgtEl>
                                        <p:attrNameLst>
                                          <p:attrName>ppt_x</p:attrName>
                                        </p:attrNameLst>
                                      </p:cBhvr>
                                      <p:tavLst>
                                        <p:tav tm="0">
                                          <p:val>
                                            <p:strVal val="ppt_x"/>
                                          </p:val>
                                        </p:tav>
                                        <p:tav tm="100000">
                                          <p:val>
                                            <p:strVal val="0-ppt_w/2"/>
                                          </p:val>
                                        </p:tav>
                                      </p:tavLst>
                                    </p:anim>
                                    <p:anim calcmode="lin" valueType="num">
                                      <p:cBhvr additive="base">
                                        <p:cTn id="328" dur="3000"/>
                                        <p:tgtEl>
                                          <p:spTgt spid="31"/>
                                        </p:tgtEl>
                                        <p:attrNameLst>
                                          <p:attrName>ppt_y</p:attrName>
                                        </p:attrNameLst>
                                      </p:cBhvr>
                                      <p:tavLst>
                                        <p:tav tm="0">
                                          <p:val>
                                            <p:strVal val="ppt_y"/>
                                          </p:val>
                                        </p:tav>
                                        <p:tav tm="100000">
                                          <p:val>
                                            <p:strVal val="1+ppt_h/2"/>
                                          </p:val>
                                        </p:tav>
                                      </p:tavLst>
                                    </p:anim>
                                    <p:set>
                                      <p:cBhvr>
                                        <p:cTn id="329" dur="1" fill="hold">
                                          <p:stCondLst>
                                            <p:cond delay="2999"/>
                                          </p:stCondLst>
                                        </p:cTn>
                                        <p:tgtEl>
                                          <p:spTgt spid="31"/>
                                        </p:tgtEl>
                                        <p:attrNameLst>
                                          <p:attrName>style.visibility</p:attrName>
                                        </p:attrNameLst>
                                      </p:cBhvr>
                                      <p:to>
                                        <p:strVal val="hidden"/>
                                      </p:to>
                                    </p:set>
                                  </p:childTnLst>
                                </p:cTn>
                              </p:par>
                              <p:par>
                                <p:cTn id="330" presetID="2" presetClass="exit" presetSubtype="9" fill="hold" grpId="3" nodeType="withEffect">
                                  <p:stCondLst>
                                    <p:cond delay="0"/>
                                  </p:stCondLst>
                                  <p:childTnLst>
                                    <p:anim calcmode="lin" valueType="num">
                                      <p:cBhvr additive="base">
                                        <p:cTn id="331" dur="3000"/>
                                        <p:tgtEl>
                                          <p:spTgt spid="7"/>
                                        </p:tgtEl>
                                        <p:attrNameLst>
                                          <p:attrName>ppt_x</p:attrName>
                                        </p:attrNameLst>
                                      </p:cBhvr>
                                      <p:tavLst>
                                        <p:tav tm="0">
                                          <p:val>
                                            <p:strVal val="ppt_x"/>
                                          </p:val>
                                        </p:tav>
                                        <p:tav tm="100000">
                                          <p:val>
                                            <p:strVal val="0-ppt_w/2"/>
                                          </p:val>
                                        </p:tav>
                                      </p:tavLst>
                                    </p:anim>
                                    <p:anim calcmode="lin" valueType="num">
                                      <p:cBhvr additive="base">
                                        <p:cTn id="332" dur="3000"/>
                                        <p:tgtEl>
                                          <p:spTgt spid="7"/>
                                        </p:tgtEl>
                                        <p:attrNameLst>
                                          <p:attrName>ppt_y</p:attrName>
                                        </p:attrNameLst>
                                      </p:cBhvr>
                                      <p:tavLst>
                                        <p:tav tm="0">
                                          <p:val>
                                            <p:strVal val="ppt_y"/>
                                          </p:val>
                                        </p:tav>
                                        <p:tav tm="100000">
                                          <p:val>
                                            <p:strVal val="0-ppt_h/2"/>
                                          </p:val>
                                        </p:tav>
                                      </p:tavLst>
                                    </p:anim>
                                    <p:set>
                                      <p:cBhvr>
                                        <p:cTn id="333" dur="1" fill="hold">
                                          <p:stCondLst>
                                            <p:cond delay="2999"/>
                                          </p:stCondLst>
                                        </p:cTn>
                                        <p:tgtEl>
                                          <p:spTgt spid="7"/>
                                        </p:tgtEl>
                                        <p:attrNameLst>
                                          <p:attrName>style.visibility</p:attrName>
                                        </p:attrNameLst>
                                      </p:cBhvr>
                                      <p:to>
                                        <p:strVal val="hidden"/>
                                      </p:to>
                                    </p:set>
                                  </p:childTnLst>
                                </p:cTn>
                              </p:par>
                              <p:par>
                                <p:cTn id="334" presetID="2" presetClass="exit" presetSubtype="9" fill="hold" grpId="3" nodeType="withEffect">
                                  <p:stCondLst>
                                    <p:cond delay="0"/>
                                  </p:stCondLst>
                                  <p:childTnLst>
                                    <p:anim calcmode="lin" valueType="num">
                                      <p:cBhvr additive="base">
                                        <p:cTn id="335" dur="3000"/>
                                        <p:tgtEl>
                                          <p:spTgt spid="10"/>
                                        </p:tgtEl>
                                        <p:attrNameLst>
                                          <p:attrName>ppt_x</p:attrName>
                                        </p:attrNameLst>
                                      </p:cBhvr>
                                      <p:tavLst>
                                        <p:tav tm="0">
                                          <p:val>
                                            <p:strVal val="ppt_x"/>
                                          </p:val>
                                        </p:tav>
                                        <p:tav tm="100000">
                                          <p:val>
                                            <p:strVal val="0-ppt_w/2"/>
                                          </p:val>
                                        </p:tav>
                                      </p:tavLst>
                                    </p:anim>
                                    <p:anim calcmode="lin" valueType="num">
                                      <p:cBhvr additive="base">
                                        <p:cTn id="336" dur="3000"/>
                                        <p:tgtEl>
                                          <p:spTgt spid="10"/>
                                        </p:tgtEl>
                                        <p:attrNameLst>
                                          <p:attrName>ppt_y</p:attrName>
                                        </p:attrNameLst>
                                      </p:cBhvr>
                                      <p:tavLst>
                                        <p:tav tm="0">
                                          <p:val>
                                            <p:strVal val="ppt_y"/>
                                          </p:val>
                                        </p:tav>
                                        <p:tav tm="100000">
                                          <p:val>
                                            <p:strVal val="0-ppt_h/2"/>
                                          </p:val>
                                        </p:tav>
                                      </p:tavLst>
                                    </p:anim>
                                    <p:set>
                                      <p:cBhvr>
                                        <p:cTn id="337" dur="1" fill="hold">
                                          <p:stCondLst>
                                            <p:cond delay="2999"/>
                                          </p:stCondLst>
                                        </p:cTn>
                                        <p:tgtEl>
                                          <p:spTgt spid="10"/>
                                        </p:tgtEl>
                                        <p:attrNameLst>
                                          <p:attrName>style.visibility</p:attrName>
                                        </p:attrNameLst>
                                      </p:cBhvr>
                                      <p:to>
                                        <p:strVal val="hidden"/>
                                      </p:to>
                                    </p:set>
                                  </p:childTnLst>
                                </p:cTn>
                              </p:par>
                              <p:par>
                                <p:cTn id="338" presetID="2" presetClass="exit" presetSubtype="9" fill="hold" grpId="3" nodeType="withEffect">
                                  <p:stCondLst>
                                    <p:cond delay="0"/>
                                  </p:stCondLst>
                                  <p:childTnLst>
                                    <p:anim calcmode="lin" valueType="num">
                                      <p:cBhvr additive="base">
                                        <p:cTn id="339" dur="3000"/>
                                        <p:tgtEl>
                                          <p:spTgt spid="15"/>
                                        </p:tgtEl>
                                        <p:attrNameLst>
                                          <p:attrName>ppt_x</p:attrName>
                                        </p:attrNameLst>
                                      </p:cBhvr>
                                      <p:tavLst>
                                        <p:tav tm="0">
                                          <p:val>
                                            <p:strVal val="ppt_x"/>
                                          </p:val>
                                        </p:tav>
                                        <p:tav tm="100000">
                                          <p:val>
                                            <p:strVal val="0-ppt_w/2"/>
                                          </p:val>
                                        </p:tav>
                                      </p:tavLst>
                                    </p:anim>
                                    <p:anim calcmode="lin" valueType="num">
                                      <p:cBhvr additive="base">
                                        <p:cTn id="340" dur="3000"/>
                                        <p:tgtEl>
                                          <p:spTgt spid="15"/>
                                        </p:tgtEl>
                                        <p:attrNameLst>
                                          <p:attrName>ppt_y</p:attrName>
                                        </p:attrNameLst>
                                      </p:cBhvr>
                                      <p:tavLst>
                                        <p:tav tm="0">
                                          <p:val>
                                            <p:strVal val="ppt_y"/>
                                          </p:val>
                                        </p:tav>
                                        <p:tav tm="100000">
                                          <p:val>
                                            <p:strVal val="0-ppt_h/2"/>
                                          </p:val>
                                        </p:tav>
                                      </p:tavLst>
                                    </p:anim>
                                    <p:set>
                                      <p:cBhvr>
                                        <p:cTn id="341" dur="1" fill="hold">
                                          <p:stCondLst>
                                            <p:cond delay="2999"/>
                                          </p:stCondLst>
                                        </p:cTn>
                                        <p:tgtEl>
                                          <p:spTgt spid="15"/>
                                        </p:tgtEl>
                                        <p:attrNameLst>
                                          <p:attrName>style.visibility</p:attrName>
                                        </p:attrNameLst>
                                      </p:cBhvr>
                                      <p:to>
                                        <p:strVal val="hidden"/>
                                      </p:to>
                                    </p:set>
                                  </p:childTnLst>
                                </p:cTn>
                              </p:par>
                              <p:par>
                                <p:cTn id="342" presetID="2" presetClass="exit" presetSubtype="9" fill="hold" grpId="3" nodeType="withEffect">
                                  <p:stCondLst>
                                    <p:cond delay="0"/>
                                  </p:stCondLst>
                                  <p:childTnLst>
                                    <p:anim calcmode="lin" valueType="num">
                                      <p:cBhvr additive="base">
                                        <p:cTn id="343" dur="3000"/>
                                        <p:tgtEl>
                                          <p:spTgt spid="19"/>
                                        </p:tgtEl>
                                        <p:attrNameLst>
                                          <p:attrName>ppt_x</p:attrName>
                                        </p:attrNameLst>
                                      </p:cBhvr>
                                      <p:tavLst>
                                        <p:tav tm="0">
                                          <p:val>
                                            <p:strVal val="ppt_x"/>
                                          </p:val>
                                        </p:tav>
                                        <p:tav tm="100000">
                                          <p:val>
                                            <p:strVal val="0-ppt_w/2"/>
                                          </p:val>
                                        </p:tav>
                                      </p:tavLst>
                                    </p:anim>
                                    <p:anim calcmode="lin" valueType="num">
                                      <p:cBhvr additive="base">
                                        <p:cTn id="344" dur="3000"/>
                                        <p:tgtEl>
                                          <p:spTgt spid="19"/>
                                        </p:tgtEl>
                                        <p:attrNameLst>
                                          <p:attrName>ppt_y</p:attrName>
                                        </p:attrNameLst>
                                      </p:cBhvr>
                                      <p:tavLst>
                                        <p:tav tm="0">
                                          <p:val>
                                            <p:strVal val="ppt_y"/>
                                          </p:val>
                                        </p:tav>
                                        <p:tav tm="100000">
                                          <p:val>
                                            <p:strVal val="0-ppt_h/2"/>
                                          </p:val>
                                        </p:tav>
                                      </p:tavLst>
                                    </p:anim>
                                    <p:set>
                                      <p:cBhvr>
                                        <p:cTn id="345" dur="1" fill="hold">
                                          <p:stCondLst>
                                            <p:cond delay="2999"/>
                                          </p:stCondLst>
                                        </p:cTn>
                                        <p:tgtEl>
                                          <p:spTgt spid="19"/>
                                        </p:tgtEl>
                                        <p:attrNameLst>
                                          <p:attrName>style.visibility</p:attrName>
                                        </p:attrNameLst>
                                      </p:cBhvr>
                                      <p:to>
                                        <p:strVal val="hidden"/>
                                      </p:to>
                                    </p:set>
                                  </p:childTnLst>
                                </p:cTn>
                              </p:par>
                              <p:par>
                                <p:cTn id="346" presetID="2" presetClass="exit" presetSubtype="9" fill="hold" grpId="3" nodeType="withEffect">
                                  <p:stCondLst>
                                    <p:cond delay="0"/>
                                  </p:stCondLst>
                                  <p:childTnLst>
                                    <p:anim calcmode="lin" valueType="num">
                                      <p:cBhvr additive="base">
                                        <p:cTn id="347" dur="3000"/>
                                        <p:tgtEl>
                                          <p:spTgt spid="22"/>
                                        </p:tgtEl>
                                        <p:attrNameLst>
                                          <p:attrName>ppt_x</p:attrName>
                                        </p:attrNameLst>
                                      </p:cBhvr>
                                      <p:tavLst>
                                        <p:tav tm="0">
                                          <p:val>
                                            <p:strVal val="ppt_x"/>
                                          </p:val>
                                        </p:tav>
                                        <p:tav tm="100000">
                                          <p:val>
                                            <p:strVal val="0-ppt_w/2"/>
                                          </p:val>
                                        </p:tav>
                                      </p:tavLst>
                                    </p:anim>
                                    <p:anim calcmode="lin" valueType="num">
                                      <p:cBhvr additive="base">
                                        <p:cTn id="348" dur="3000"/>
                                        <p:tgtEl>
                                          <p:spTgt spid="22"/>
                                        </p:tgtEl>
                                        <p:attrNameLst>
                                          <p:attrName>ppt_y</p:attrName>
                                        </p:attrNameLst>
                                      </p:cBhvr>
                                      <p:tavLst>
                                        <p:tav tm="0">
                                          <p:val>
                                            <p:strVal val="ppt_y"/>
                                          </p:val>
                                        </p:tav>
                                        <p:tav tm="100000">
                                          <p:val>
                                            <p:strVal val="0-ppt_h/2"/>
                                          </p:val>
                                        </p:tav>
                                      </p:tavLst>
                                    </p:anim>
                                    <p:set>
                                      <p:cBhvr>
                                        <p:cTn id="349" dur="1" fill="hold">
                                          <p:stCondLst>
                                            <p:cond delay="2999"/>
                                          </p:stCondLst>
                                        </p:cTn>
                                        <p:tgtEl>
                                          <p:spTgt spid="22"/>
                                        </p:tgtEl>
                                        <p:attrNameLst>
                                          <p:attrName>style.visibility</p:attrName>
                                        </p:attrNameLst>
                                      </p:cBhvr>
                                      <p:to>
                                        <p:strVal val="hidden"/>
                                      </p:to>
                                    </p:set>
                                  </p:childTnLst>
                                </p:cTn>
                              </p:par>
                              <p:par>
                                <p:cTn id="350" presetID="2" presetClass="exit" presetSubtype="9" fill="hold" grpId="3" nodeType="withEffect">
                                  <p:stCondLst>
                                    <p:cond delay="0"/>
                                  </p:stCondLst>
                                  <p:childTnLst>
                                    <p:anim calcmode="lin" valueType="num">
                                      <p:cBhvr additive="base">
                                        <p:cTn id="351" dur="3000"/>
                                        <p:tgtEl>
                                          <p:spTgt spid="27"/>
                                        </p:tgtEl>
                                        <p:attrNameLst>
                                          <p:attrName>ppt_x</p:attrName>
                                        </p:attrNameLst>
                                      </p:cBhvr>
                                      <p:tavLst>
                                        <p:tav tm="0">
                                          <p:val>
                                            <p:strVal val="ppt_x"/>
                                          </p:val>
                                        </p:tav>
                                        <p:tav tm="100000">
                                          <p:val>
                                            <p:strVal val="0-ppt_w/2"/>
                                          </p:val>
                                        </p:tav>
                                      </p:tavLst>
                                    </p:anim>
                                    <p:anim calcmode="lin" valueType="num">
                                      <p:cBhvr additive="base">
                                        <p:cTn id="352" dur="3000"/>
                                        <p:tgtEl>
                                          <p:spTgt spid="27"/>
                                        </p:tgtEl>
                                        <p:attrNameLst>
                                          <p:attrName>ppt_y</p:attrName>
                                        </p:attrNameLst>
                                      </p:cBhvr>
                                      <p:tavLst>
                                        <p:tav tm="0">
                                          <p:val>
                                            <p:strVal val="ppt_y"/>
                                          </p:val>
                                        </p:tav>
                                        <p:tav tm="100000">
                                          <p:val>
                                            <p:strVal val="0-ppt_h/2"/>
                                          </p:val>
                                        </p:tav>
                                      </p:tavLst>
                                    </p:anim>
                                    <p:set>
                                      <p:cBhvr>
                                        <p:cTn id="353" dur="1" fill="hold">
                                          <p:stCondLst>
                                            <p:cond delay="2999"/>
                                          </p:stCondLst>
                                        </p:cTn>
                                        <p:tgtEl>
                                          <p:spTgt spid="27"/>
                                        </p:tgtEl>
                                        <p:attrNameLst>
                                          <p:attrName>style.visibility</p:attrName>
                                        </p:attrNameLst>
                                      </p:cBhvr>
                                      <p:to>
                                        <p:strVal val="hidden"/>
                                      </p:to>
                                    </p:set>
                                  </p:childTnLst>
                                </p:cTn>
                              </p:par>
                              <p:par>
                                <p:cTn id="354" presetID="2" presetClass="exit" presetSubtype="9" fill="hold" grpId="3" nodeType="withEffect">
                                  <p:stCondLst>
                                    <p:cond delay="0"/>
                                  </p:stCondLst>
                                  <p:childTnLst>
                                    <p:anim calcmode="lin" valueType="num">
                                      <p:cBhvr additive="base">
                                        <p:cTn id="355" dur="3000"/>
                                        <p:tgtEl>
                                          <p:spTgt spid="32"/>
                                        </p:tgtEl>
                                        <p:attrNameLst>
                                          <p:attrName>ppt_x</p:attrName>
                                        </p:attrNameLst>
                                      </p:cBhvr>
                                      <p:tavLst>
                                        <p:tav tm="0">
                                          <p:val>
                                            <p:strVal val="ppt_x"/>
                                          </p:val>
                                        </p:tav>
                                        <p:tav tm="100000">
                                          <p:val>
                                            <p:strVal val="0-ppt_w/2"/>
                                          </p:val>
                                        </p:tav>
                                      </p:tavLst>
                                    </p:anim>
                                    <p:anim calcmode="lin" valueType="num">
                                      <p:cBhvr additive="base">
                                        <p:cTn id="356" dur="3000"/>
                                        <p:tgtEl>
                                          <p:spTgt spid="32"/>
                                        </p:tgtEl>
                                        <p:attrNameLst>
                                          <p:attrName>ppt_y</p:attrName>
                                        </p:attrNameLst>
                                      </p:cBhvr>
                                      <p:tavLst>
                                        <p:tav tm="0">
                                          <p:val>
                                            <p:strVal val="ppt_y"/>
                                          </p:val>
                                        </p:tav>
                                        <p:tav tm="100000">
                                          <p:val>
                                            <p:strVal val="0-ppt_h/2"/>
                                          </p:val>
                                        </p:tav>
                                      </p:tavLst>
                                    </p:anim>
                                    <p:set>
                                      <p:cBhvr>
                                        <p:cTn id="357" dur="1" fill="hold">
                                          <p:stCondLst>
                                            <p:cond delay="2999"/>
                                          </p:stCondLst>
                                        </p:cTn>
                                        <p:tgtEl>
                                          <p:spTgt spid="32"/>
                                        </p:tgtEl>
                                        <p:attrNameLst>
                                          <p:attrName>style.visibility</p:attrName>
                                        </p:attrNameLst>
                                      </p:cBhvr>
                                      <p:to>
                                        <p:strVal val="hidden"/>
                                      </p:to>
                                    </p:set>
                                  </p:childTnLst>
                                </p:cTn>
                              </p:par>
                              <p:par>
                                <p:cTn id="358" presetID="2" presetClass="exit" presetSubtype="3" fill="hold" grpId="3" nodeType="withEffect">
                                  <p:stCondLst>
                                    <p:cond delay="0"/>
                                  </p:stCondLst>
                                  <p:childTnLst>
                                    <p:anim calcmode="lin" valueType="num">
                                      <p:cBhvr additive="base">
                                        <p:cTn id="359" dur="3000"/>
                                        <p:tgtEl>
                                          <p:spTgt spid="6"/>
                                        </p:tgtEl>
                                        <p:attrNameLst>
                                          <p:attrName>ppt_x</p:attrName>
                                        </p:attrNameLst>
                                      </p:cBhvr>
                                      <p:tavLst>
                                        <p:tav tm="0">
                                          <p:val>
                                            <p:strVal val="ppt_x"/>
                                          </p:val>
                                        </p:tav>
                                        <p:tav tm="100000">
                                          <p:val>
                                            <p:strVal val="1+ppt_w/2"/>
                                          </p:val>
                                        </p:tav>
                                      </p:tavLst>
                                    </p:anim>
                                    <p:anim calcmode="lin" valueType="num">
                                      <p:cBhvr additive="base">
                                        <p:cTn id="360" dur="3000"/>
                                        <p:tgtEl>
                                          <p:spTgt spid="6"/>
                                        </p:tgtEl>
                                        <p:attrNameLst>
                                          <p:attrName>ppt_y</p:attrName>
                                        </p:attrNameLst>
                                      </p:cBhvr>
                                      <p:tavLst>
                                        <p:tav tm="0">
                                          <p:val>
                                            <p:strVal val="ppt_y"/>
                                          </p:val>
                                        </p:tav>
                                        <p:tav tm="100000">
                                          <p:val>
                                            <p:strVal val="0-ppt_h/2"/>
                                          </p:val>
                                        </p:tav>
                                      </p:tavLst>
                                    </p:anim>
                                    <p:set>
                                      <p:cBhvr>
                                        <p:cTn id="361" dur="1" fill="hold">
                                          <p:stCondLst>
                                            <p:cond delay="2999"/>
                                          </p:stCondLst>
                                        </p:cTn>
                                        <p:tgtEl>
                                          <p:spTgt spid="6"/>
                                        </p:tgtEl>
                                        <p:attrNameLst>
                                          <p:attrName>style.visibility</p:attrName>
                                        </p:attrNameLst>
                                      </p:cBhvr>
                                      <p:to>
                                        <p:strVal val="hidden"/>
                                      </p:to>
                                    </p:set>
                                  </p:childTnLst>
                                </p:cTn>
                              </p:par>
                              <p:par>
                                <p:cTn id="362" presetID="2" presetClass="exit" presetSubtype="3" fill="hold" grpId="3" nodeType="withEffect">
                                  <p:stCondLst>
                                    <p:cond delay="0"/>
                                  </p:stCondLst>
                                  <p:childTnLst>
                                    <p:anim calcmode="lin" valueType="num">
                                      <p:cBhvr additive="base">
                                        <p:cTn id="363" dur="3000"/>
                                        <p:tgtEl>
                                          <p:spTgt spid="11"/>
                                        </p:tgtEl>
                                        <p:attrNameLst>
                                          <p:attrName>ppt_x</p:attrName>
                                        </p:attrNameLst>
                                      </p:cBhvr>
                                      <p:tavLst>
                                        <p:tav tm="0">
                                          <p:val>
                                            <p:strVal val="ppt_x"/>
                                          </p:val>
                                        </p:tav>
                                        <p:tav tm="100000">
                                          <p:val>
                                            <p:strVal val="1+ppt_w/2"/>
                                          </p:val>
                                        </p:tav>
                                      </p:tavLst>
                                    </p:anim>
                                    <p:anim calcmode="lin" valueType="num">
                                      <p:cBhvr additive="base">
                                        <p:cTn id="364" dur="3000"/>
                                        <p:tgtEl>
                                          <p:spTgt spid="11"/>
                                        </p:tgtEl>
                                        <p:attrNameLst>
                                          <p:attrName>ppt_y</p:attrName>
                                        </p:attrNameLst>
                                      </p:cBhvr>
                                      <p:tavLst>
                                        <p:tav tm="0">
                                          <p:val>
                                            <p:strVal val="ppt_y"/>
                                          </p:val>
                                        </p:tav>
                                        <p:tav tm="100000">
                                          <p:val>
                                            <p:strVal val="0-ppt_h/2"/>
                                          </p:val>
                                        </p:tav>
                                      </p:tavLst>
                                    </p:anim>
                                    <p:set>
                                      <p:cBhvr>
                                        <p:cTn id="365" dur="1" fill="hold">
                                          <p:stCondLst>
                                            <p:cond delay="2999"/>
                                          </p:stCondLst>
                                        </p:cTn>
                                        <p:tgtEl>
                                          <p:spTgt spid="11"/>
                                        </p:tgtEl>
                                        <p:attrNameLst>
                                          <p:attrName>style.visibility</p:attrName>
                                        </p:attrNameLst>
                                      </p:cBhvr>
                                      <p:to>
                                        <p:strVal val="hidden"/>
                                      </p:to>
                                    </p:set>
                                  </p:childTnLst>
                                </p:cTn>
                              </p:par>
                              <p:par>
                                <p:cTn id="366" presetID="2" presetClass="exit" presetSubtype="3" fill="hold" grpId="3" nodeType="withEffect">
                                  <p:stCondLst>
                                    <p:cond delay="0"/>
                                  </p:stCondLst>
                                  <p:childTnLst>
                                    <p:anim calcmode="lin" valueType="num">
                                      <p:cBhvr additive="base">
                                        <p:cTn id="367" dur="3000"/>
                                        <p:tgtEl>
                                          <p:spTgt spid="12"/>
                                        </p:tgtEl>
                                        <p:attrNameLst>
                                          <p:attrName>ppt_x</p:attrName>
                                        </p:attrNameLst>
                                      </p:cBhvr>
                                      <p:tavLst>
                                        <p:tav tm="0">
                                          <p:val>
                                            <p:strVal val="ppt_x"/>
                                          </p:val>
                                        </p:tav>
                                        <p:tav tm="100000">
                                          <p:val>
                                            <p:strVal val="1+ppt_w/2"/>
                                          </p:val>
                                        </p:tav>
                                      </p:tavLst>
                                    </p:anim>
                                    <p:anim calcmode="lin" valueType="num">
                                      <p:cBhvr additive="base">
                                        <p:cTn id="368" dur="3000"/>
                                        <p:tgtEl>
                                          <p:spTgt spid="12"/>
                                        </p:tgtEl>
                                        <p:attrNameLst>
                                          <p:attrName>ppt_y</p:attrName>
                                        </p:attrNameLst>
                                      </p:cBhvr>
                                      <p:tavLst>
                                        <p:tav tm="0">
                                          <p:val>
                                            <p:strVal val="ppt_y"/>
                                          </p:val>
                                        </p:tav>
                                        <p:tav tm="100000">
                                          <p:val>
                                            <p:strVal val="0-ppt_h/2"/>
                                          </p:val>
                                        </p:tav>
                                      </p:tavLst>
                                    </p:anim>
                                    <p:set>
                                      <p:cBhvr>
                                        <p:cTn id="369" dur="1" fill="hold">
                                          <p:stCondLst>
                                            <p:cond delay="2999"/>
                                          </p:stCondLst>
                                        </p:cTn>
                                        <p:tgtEl>
                                          <p:spTgt spid="12"/>
                                        </p:tgtEl>
                                        <p:attrNameLst>
                                          <p:attrName>style.visibility</p:attrName>
                                        </p:attrNameLst>
                                      </p:cBhvr>
                                      <p:to>
                                        <p:strVal val="hidden"/>
                                      </p:to>
                                    </p:set>
                                  </p:childTnLst>
                                </p:cTn>
                              </p:par>
                              <p:par>
                                <p:cTn id="370" presetID="2" presetClass="exit" presetSubtype="3" fill="hold" grpId="3" nodeType="withEffect">
                                  <p:stCondLst>
                                    <p:cond delay="0"/>
                                  </p:stCondLst>
                                  <p:childTnLst>
                                    <p:anim calcmode="lin" valueType="num">
                                      <p:cBhvr additive="base">
                                        <p:cTn id="371" dur="3000"/>
                                        <p:tgtEl>
                                          <p:spTgt spid="18"/>
                                        </p:tgtEl>
                                        <p:attrNameLst>
                                          <p:attrName>ppt_x</p:attrName>
                                        </p:attrNameLst>
                                      </p:cBhvr>
                                      <p:tavLst>
                                        <p:tav tm="0">
                                          <p:val>
                                            <p:strVal val="ppt_x"/>
                                          </p:val>
                                        </p:tav>
                                        <p:tav tm="100000">
                                          <p:val>
                                            <p:strVal val="1+ppt_w/2"/>
                                          </p:val>
                                        </p:tav>
                                      </p:tavLst>
                                    </p:anim>
                                    <p:anim calcmode="lin" valueType="num">
                                      <p:cBhvr additive="base">
                                        <p:cTn id="372" dur="3000"/>
                                        <p:tgtEl>
                                          <p:spTgt spid="18"/>
                                        </p:tgtEl>
                                        <p:attrNameLst>
                                          <p:attrName>ppt_y</p:attrName>
                                        </p:attrNameLst>
                                      </p:cBhvr>
                                      <p:tavLst>
                                        <p:tav tm="0">
                                          <p:val>
                                            <p:strVal val="ppt_y"/>
                                          </p:val>
                                        </p:tav>
                                        <p:tav tm="100000">
                                          <p:val>
                                            <p:strVal val="0-ppt_h/2"/>
                                          </p:val>
                                        </p:tav>
                                      </p:tavLst>
                                    </p:anim>
                                    <p:set>
                                      <p:cBhvr>
                                        <p:cTn id="373" dur="1" fill="hold">
                                          <p:stCondLst>
                                            <p:cond delay="2999"/>
                                          </p:stCondLst>
                                        </p:cTn>
                                        <p:tgtEl>
                                          <p:spTgt spid="18"/>
                                        </p:tgtEl>
                                        <p:attrNameLst>
                                          <p:attrName>style.visibility</p:attrName>
                                        </p:attrNameLst>
                                      </p:cBhvr>
                                      <p:to>
                                        <p:strVal val="hidden"/>
                                      </p:to>
                                    </p:set>
                                  </p:childTnLst>
                                </p:cTn>
                              </p:par>
                              <p:par>
                                <p:cTn id="374" presetID="2" presetClass="exit" presetSubtype="3" fill="hold" grpId="3" nodeType="withEffect">
                                  <p:stCondLst>
                                    <p:cond delay="0"/>
                                  </p:stCondLst>
                                  <p:childTnLst>
                                    <p:anim calcmode="lin" valueType="num">
                                      <p:cBhvr additive="base">
                                        <p:cTn id="375" dur="3000"/>
                                        <p:tgtEl>
                                          <p:spTgt spid="23"/>
                                        </p:tgtEl>
                                        <p:attrNameLst>
                                          <p:attrName>ppt_x</p:attrName>
                                        </p:attrNameLst>
                                      </p:cBhvr>
                                      <p:tavLst>
                                        <p:tav tm="0">
                                          <p:val>
                                            <p:strVal val="ppt_x"/>
                                          </p:val>
                                        </p:tav>
                                        <p:tav tm="100000">
                                          <p:val>
                                            <p:strVal val="1+ppt_w/2"/>
                                          </p:val>
                                        </p:tav>
                                      </p:tavLst>
                                    </p:anim>
                                    <p:anim calcmode="lin" valueType="num">
                                      <p:cBhvr additive="base">
                                        <p:cTn id="376" dur="3000"/>
                                        <p:tgtEl>
                                          <p:spTgt spid="23"/>
                                        </p:tgtEl>
                                        <p:attrNameLst>
                                          <p:attrName>ppt_y</p:attrName>
                                        </p:attrNameLst>
                                      </p:cBhvr>
                                      <p:tavLst>
                                        <p:tav tm="0">
                                          <p:val>
                                            <p:strVal val="ppt_y"/>
                                          </p:val>
                                        </p:tav>
                                        <p:tav tm="100000">
                                          <p:val>
                                            <p:strVal val="0-ppt_h/2"/>
                                          </p:val>
                                        </p:tav>
                                      </p:tavLst>
                                    </p:anim>
                                    <p:set>
                                      <p:cBhvr>
                                        <p:cTn id="377" dur="1" fill="hold">
                                          <p:stCondLst>
                                            <p:cond delay="2999"/>
                                          </p:stCondLst>
                                        </p:cTn>
                                        <p:tgtEl>
                                          <p:spTgt spid="23"/>
                                        </p:tgtEl>
                                        <p:attrNameLst>
                                          <p:attrName>style.visibility</p:attrName>
                                        </p:attrNameLst>
                                      </p:cBhvr>
                                      <p:to>
                                        <p:strVal val="hidden"/>
                                      </p:to>
                                    </p:set>
                                  </p:childTnLst>
                                </p:cTn>
                              </p:par>
                              <p:par>
                                <p:cTn id="378" presetID="2" presetClass="exit" presetSubtype="3" fill="hold" grpId="3" nodeType="withEffect">
                                  <p:stCondLst>
                                    <p:cond delay="0"/>
                                  </p:stCondLst>
                                  <p:childTnLst>
                                    <p:anim calcmode="lin" valueType="num">
                                      <p:cBhvr additive="base">
                                        <p:cTn id="379" dur="3000"/>
                                        <p:tgtEl>
                                          <p:spTgt spid="25"/>
                                        </p:tgtEl>
                                        <p:attrNameLst>
                                          <p:attrName>ppt_x</p:attrName>
                                        </p:attrNameLst>
                                      </p:cBhvr>
                                      <p:tavLst>
                                        <p:tav tm="0">
                                          <p:val>
                                            <p:strVal val="ppt_x"/>
                                          </p:val>
                                        </p:tav>
                                        <p:tav tm="100000">
                                          <p:val>
                                            <p:strVal val="1+ppt_w/2"/>
                                          </p:val>
                                        </p:tav>
                                      </p:tavLst>
                                    </p:anim>
                                    <p:anim calcmode="lin" valueType="num">
                                      <p:cBhvr additive="base">
                                        <p:cTn id="380" dur="3000"/>
                                        <p:tgtEl>
                                          <p:spTgt spid="25"/>
                                        </p:tgtEl>
                                        <p:attrNameLst>
                                          <p:attrName>ppt_y</p:attrName>
                                        </p:attrNameLst>
                                      </p:cBhvr>
                                      <p:tavLst>
                                        <p:tav tm="0">
                                          <p:val>
                                            <p:strVal val="ppt_y"/>
                                          </p:val>
                                        </p:tav>
                                        <p:tav tm="100000">
                                          <p:val>
                                            <p:strVal val="0-ppt_h/2"/>
                                          </p:val>
                                        </p:tav>
                                      </p:tavLst>
                                    </p:anim>
                                    <p:set>
                                      <p:cBhvr>
                                        <p:cTn id="381" dur="1" fill="hold">
                                          <p:stCondLst>
                                            <p:cond delay="2999"/>
                                          </p:stCondLst>
                                        </p:cTn>
                                        <p:tgtEl>
                                          <p:spTgt spid="25"/>
                                        </p:tgtEl>
                                        <p:attrNameLst>
                                          <p:attrName>style.visibility</p:attrName>
                                        </p:attrNameLst>
                                      </p:cBhvr>
                                      <p:to>
                                        <p:strVal val="hidden"/>
                                      </p:to>
                                    </p:set>
                                  </p:childTnLst>
                                </p:cTn>
                              </p:par>
                              <p:par>
                                <p:cTn id="382" presetID="2" presetClass="exit" presetSubtype="3" fill="hold" grpId="3" nodeType="withEffect">
                                  <p:stCondLst>
                                    <p:cond delay="0"/>
                                  </p:stCondLst>
                                  <p:childTnLst>
                                    <p:anim calcmode="lin" valueType="num">
                                      <p:cBhvr additive="base">
                                        <p:cTn id="383" dur="3000"/>
                                        <p:tgtEl>
                                          <p:spTgt spid="30"/>
                                        </p:tgtEl>
                                        <p:attrNameLst>
                                          <p:attrName>ppt_x</p:attrName>
                                        </p:attrNameLst>
                                      </p:cBhvr>
                                      <p:tavLst>
                                        <p:tav tm="0">
                                          <p:val>
                                            <p:strVal val="ppt_x"/>
                                          </p:val>
                                        </p:tav>
                                        <p:tav tm="100000">
                                          <p:val>
                                            <p:strVal val="1+ppt_w/2"/>
                                          </p:val>
                                        </p:tav>
                                      </p:tavLst>
                                    </p:anim>
                                    <p:anim calcmode="lin" valueType="num">
                                      <p:cBhvr additive="base">
                                        <p:cTn id="384" dur="3000"/>
                                        <p:tgtEl>
                                          <p:spTgt spid="30"/>
                                        </p:tgtEl>
                                        <p:attrNameLst>
                                          <p:attrName>ppt_y</p:attrName>
                                        </p:attrNameLst>
                                      </p:cBhvr>
                                      <p:tavLst>
                                        <p:tav tm="0">
                                          <p:val>
                                            <p:strVal val="ppt_y"/>
                                          </p:val>
                                        </p:tav>
                                        <p:tav tm="100000">
                                          <p:val>
                                            <p:strVal val="0-ppt_h/2"/>
                                          </p:val>
                                        </p:tav>
                                      </p:tavLst>
                                    </p:anim>
                                    <p:set>
                                      <p:cBhvr>
                                        <p:cTn id="385" dur="1" fill="hold">
                                          <p:stCondLst>
                                            <p:cond delay="2999"/>
                                          </p:stCondLst>
                                        </p:cTn>
                                        <p:tgtEl>
                                          <p:spTgt spid="30"/>
                                        </p:tgtEl>
                                        <p:attrNameLst>
                                          <p:attrName>style.visibility</p:attrName>
                                        </p:attrNameLst>
                                      </p:cBhvr>
                                      <p:to>
                                        <p:strVal val="hidden"/>
                                      </p:to>
                                    </p:set>
                                  </p:childTnLst>
                                </p:cTn>
                              </p:par>
                              <p:par>
                                <p:cTn id="386" presetID="8" presetClass="emph" presetSubtype="0" fill="hold" grpId="4" nodeType="withEffect">
                                  <p:stCondLst>
                                    <p:cond delay="0"/>
                                  </p:stCondLst>
                                  <p:childTnLst>
                                    <p:animRot by="21600000">
                                      <p:cBhvr>
                                        <p:cTn id="387" dur="3000" fill="hold"/>
                                        <p:tgtEl>
                                          <p:spTgt spid="4"/>
                                        </p:tgtEl>
                                        <p:attrNameLst>
                                          <p:attrName>r</p:attrName>
                                        </p:attrNameLst>
                                      </p:cBhvr>
                                    </p:animRot>
                                  </p:childTnLst>
                                </p:cTn>
                              </p:par>
                              <p:par>
                                <p:cTn id="388" presetID="8" presetClass="emph" presetSubtype="0" fill="hold" grpId="4" nodeType="withEffect">
                                  <p:stCondLst>
                                    <p:cond delay="0"/>
                                  </p:stCondLst>
                                  <p:childTnLst>
                                    <p:animRot by="21600000">
                                      <p:cBhvr>
                                        <p:cTn id="389" dur="3000" fill="hold"/>
                                        <p:tgtEl>
                                          <p:spTgt spid="8"/>
                                        </p:tgtEl>
                                        <p:attrNameLst>
                                          <p:attrName>r</p:attrName>
                                        </p:attrNameLst>
                                      </p:cBhvr>
                                    </p:animRot>
                                  </p:childTnLst>
                                </p:cTn>
                              </p:par>
                              <p:par>
                                <p:cTn id="390" presetID="8" presetClass="emph" presetSubtype="0" fill="hold" grpId="4" nodeType="withEffect">
                                  <p:stCondLst>
                                    <p:cond delay="0"/>
                                  </p:stCondLst>
                                  <p:childTnLst>
                                    <p:animRot by="21600000">
                                      <p:cBhvr>
                                        <p:cTn id="391" dur="3000" fill="hold"/>
                                        <p:tgtEl>
                                          <p:spTgt spid="13"/>
                                        </p:tgtEl>
                                        <p:attrNameLst>
                                          <p:attrName>r</p:attrName>
                                        </p:attrNameLst>
                                      </p:cBhvr>
                                    </p:animRot>
                                  </p:childTnLst>
                                </p:cTn>
                              </p:par>
                              <p:par>
                                <p:cTn id="392" presetID="8" presetClass="emph" presetSubtype="0" fill="hold" grpId="4" nodeType="withEffect">
                                  <p:stCondLst>
                                    <p:cond delay="0"/>
                                  </p:stCondLst>
                                  <p:childTnLst>
                                    <p:animRot by="21600000">
                                      <p:cBhvr>
                                        <p:cTn id="393" dur="3000" fill="hold"/>
                                        <p:tgtEl>
                                          <p:spTgt spid="16"/>
                                        </p:tgtEl>
                                        <p:attrNameLst>
                                          <p:attrName>r</p:attrName>
                                        </p:attrNameLst>
                                      </p:cBhvr>
                                    </p:animRot>
                                  </p:childTnLst>
                                </p:cTn>
                              </p:par>
                              <p:par>
                                <p:cTn id="394" presetID="8" presetClass="emph" presetSubtype="0" fill="hold" grpId="4" nodeType="withEffect">
                                  <p:stCondLst>
                                    <p:cond delay="0"/>
                                  </p:stCondLst>
                                  <p:childTnLst>
                                    <p:animRot by="21600000">
                                      <p:cBhvr>
                                        <p:cTn id="395" dur="3000" fill="hold"/>
                                        <p:tgtEl>
                                          <p:spTgt spid="20"/>
                                        </p:tgtEl>
                                        <p:attrNameLst>
                                          <p:attrName>r</p:attrName>
                                        </p:attrNameLst>
                                      </p:cBhvr>
                                    </p:animRot>
                                  </p:childTnLst>
                                </p:cTn>
                              </p:par>
                              <p:par>
                                <p:cTn id="396" presetID="8" presetClass="emph" presetSubtype="0" fill="hold" grpId="4" nodeType="withEffect">
                                  <p:stCondLst>
                                    <p:cond delay="0"/>
                                  </p:stCondLst>
                                  <p:childTnLst>
                                    <p:animRot by="21600000">
                                      <p:cBhvr>
                                        <p:cTn id="397" dur="3000" fill="hold"/>
                                        <p:tgtEl>
                                          <p:spTgt spid="24"/>
                                        </p:tgtEl>
                                        <p:attrNameLst>
                                          <p:attrName>r</p:attrName>
                                        </p:attrNameLst>
                                      </p:cBhvr>
                                    </p:animRot>
                                  </p:childTnLst>
                                </p:cTn>
                              </p:par>
                              <p:par>
                                <p:cTn id="398" presetID="8" presetClass="emph" presetSubtype="0" fill="hold" grpId="4" nodeType="withEffect">
                                  <p:stCondLst>
                                    <p:cond delay="0"/>
                                  </p:stCondLst>
                                  <p:childTnLst>
                                    <p:animRot by="21600000">
                                      <p:cBhvr>
                                        <p:cTn id="399" dur="3000" fill="hold"/>
                                        <p:tgtEl>
                                          <p:spTgt spid="28"/>
                                        </p:tgtEl>
                                        <p:attrNameLst>
                                          <p:attrName>r</p:attrName>
                                        </p:attrNameLst>
                                      </p:cBhvr>
                                    </p:animRot>
                                  </p:childTnLst>
                                </p:cTn>
                              </p:par>
                              <p:par>
                                <p:cTn id="400" presetID="8" presetClass="emph" presetSubtype="0" fill="hold" grpId="4" nodeType="withEffect">
                                  <p:stCondLst>
                                    <p:cond delay="0"/>
                                  </p:stCondLst>
                                  <p:childTnLst>
                                    <p:animRot by="-21600000">
                                      <p:cBhvr>
                                        <p:cTn id="401" dur="3000" fill="hold"/>
                                        <p:tgtEl>
                                          <p:spTgt spid="5"/>
                                        </p:tgtEl>
                                        <p:attrNameLst>
                                          <p:attrName>r</p:attrName>
                                        </p:attrNameLst>
                                      </p:cBhvr>
                                    </p:animRot>
                                  </p:childTnLst>
                                </p:cTn>
                              </p:par>
                              <p:par>
                                <p:cTn id="402" presetID="8" presetClass="emph" presetSubtype="0" fill="hold" grpId="4" nodeType="withEffect">
                                  <p:stCondLst>
                                    <p:cond delay="0"/>
                                  </p:stCondLst>
                                  <p:childTnLst>
                                    <p:animRot by="-21600000">
                                      <p:cBhvr>
                                        <p:cTn id="403" dur="3000" fill="hold"/>
                                        <p:tgtEl>
                                          <p:spTgt spid="9"/>
                                        </p:tgtEl>
                                        <p:attrNameLst>
                                          <p:attrName>r</p:attrName>
                                        </p:attrNameLst>
                                      </p:cBhvr>
                                    </p:animRot>
                                  </p:childTnLst>
                                </p:cTn>
                              </p:par>
                              <p:par>
                                <p:cTn id="404" presetID="8" presetClass="emph" presetSubtype="0" fill="hold" grpId="4" nodeType="withEffect">
                                  <p:stCondLst>
                                    <p:cond delay="0"/>
                                  </p:stCondLst>
                                  <p:childTnLst>
                                    <p:animRot by="-21600000">
                                      <p:cBhvr>
                                        <p:cTn id="405" dur="3000" fill="hold"/>
                                        <p:tgtEl>
                                          <p:spTgt spid="14"/>
                                        </p:tgtEl>
                                        <p:attrNameLst>
                                          <p:attrName>r</p:attrName>
                                        </p:attrNameLst>
                                      </p:cBhvr>
                                    </p:animRot>
                                  </p:childTnLst>
                                </p:cTn>
                              </p:par>
                              <p:par>
                                <p:cTn id="406" presetID="8" presetClass="emph" presetSubtype="0" fill="hold" grpId="4" nodeType="withEffect">
                                  <p:stCondLst>
                                    <p:cond delay="0"/>
                                  </p:stCondLst>
                                  <p:childTnLst>
                                    <p:animRot by="-21600000">
                                      <p:cBhvr>
                                        <p:cTn id="407" dur="3000" fill="hold"/>
                                        <p:tgtEl>
                                          <p:spTgt spid="17"/>
                                        </p:tgtEl>
                                        <p:attrNameLst>
                                          <p:attrName>r</p:attrName>
                                        </p:attrNameLst>
                                      </p:cBhvr>
                                    </p:animRot>
                                  </p:childTnLst>
                                </p:cTn>
                              </p:par>
                              <p:par>
                                <p:cTn id="408" presetID="8" presetClass="emph" presetSubtype="0" fill="hold" grpId="4" nodeType="withEffect">
                                  <p:stCondLst>
                                    <p:cond delay="0"/>
                                  </p:stCondLst>
                                  <p:childTnLst>
                                    <p:animRot by="-21600000">
                                      <p:cBhvr>
                                        <p:cTn id="409" dur="3000" fill="hold"/>
                                        <p:tgtEl>
                                          <p:spTgt spid="21"/>
                                        </p:tgtEl>
                                        <p:attrNameLst>
                                          <p:attrName>r</p:attrName>
                                        </p:attrNameLst>
                                      </p:cBhvr>
                                    </p:animRot>
                                  </p:childTnLst>
                                </p:cTn>
                              </p:par>
                              <p:par>
                                <p:cTn id="410" presetID="8" presetClass="emph" presetSubtype="0" fill="hold" grpId="4" nodeType="withEffect">
                                  <p:stCondLst>
                                    <p:cond delay="0"/>
                                  </p:stCondLst>
                                  <p:childTnLst>
                                    <p:animRot by="-21600000">
                                      <p:cBhvr>
                                        <p:cTn id="411" dur="3000" fill="hold"/>
                                        <p:tgtEl>
                                          <p:spTgt spid="26"/>
                                        </p:tgtEl>
                                        <p:attrNameLst>
                                          <p:attrName>r</p:attrName>
                                        </p:attrNameLst>
                                      </p:cBhvr>
                                    </p:animRot>
                                  </p:childTnLst>
                                </p:cTn>
                              </p:par>
                              <p:par>
                                <p:cTn id="412" presetID="8" presetClass="emph" presetSubtype="0" fill="hold" grpId="4" nodeType="withEffect">
                                  <p:stCondLst>
                                    <p:cond delay="0"/>
                                  </p:stCondLst>
                                  <p:childTnLst>
                                    <p:animRot by="-21600000">
                                      <p:cBhvr>
                                        <p:cTn id="413" dur="3000" fill="hold"/>
                                        <p:tgtEl>
                                          <p:spTgt spid="29"/>
                                        </p:tgtEl>
                                        <p:attrNameLst>
                                          <p:attrName>r</p:attrName>
                                        </p:attrNameLst>
                                      </p:cBhvr>
                                    </p:animRot>
                                  </p:childTnLst>
                                </p:cTn>
                              </p:par>
                              <p:par>
                                <p:cTn id="414" presetID="8" presetClass="emph" presetSubtype="0" fill="hold" grpId="4" nodeType="withEffect">
                                  <p:stCondLst>
                                    <p:cond delay="0"/>
                                  </p:stCondLst>
                                  <p:childTnLst>
                                    <p:animRot by="-21600000">
                                      <p:cBhvr>
                                        <p:cTn id="415" dur="3000" fill="hold"/>
                                        <p:tgtEl>
                                          <p:spTgt spid="31"/>
                                        </p:tgtEl>
                                        <p:attrNameLst>
                                          <p:attrName>r</p:attrName>
                                        </p:attrNameLst>
                                      </p:cBhvr>
                                    </p:animRot>
                                  </p:childTnLst>
                                </p:cTn>
                              </p:par>
                              <p:par>
                                <p:cTn id="416" presetID="8" presetClass="emph" presetSubtype="0" fill="hold" grpId="4" nodeType="withEffect">
                                  <p:stCondLst>
                                    <p:cond delay="0"/>
                                  </p:stCondLst>
                                  <p:childTnLst>
                                    <p:animRot by="21600000">
                                      <p:cBhvr>
                                        <p:cTn id="417" dur="3000" fill="hold"/>
                                        <p:tgtEl>
                                          <p:spTgt spid="7"/>
                                        </p:tgtEl>
                                        <p:attrNameLst>
                                          <p:attrName>r</p:attrName>
                                        </p:attrNameLst>
                                      </p:cBhvr>
                                    </p:animRot>
                                  </p:childTnLst>
                                </p:cTn>
                              </p:par>
                              <p:par>
                                <p:cTn id="418" presetID="8" presetClass="emph" presetSubtype="0" fill="hold" grpId="4" nodeType="withEffect">
                                  <p:stCondLst>
                                    <p:cond delay="0"/>
                                  </p:stCondLst>
                                  <p:childTnLst>
                                    <p:animRot by="21600000">
                                      <p:cBhvr>
                                        <p:cTn id="419" dur="3000" fill="hold"/>
                                        <p:tgtEl>
                                          <p:spTgt spid="10"/>
                                        </p:tgtEl>
                                        <p:attrNameLst>
                                          <p:attrName>r</p:attrName>
                                        </p:attrNameLst>
                                      </p:cBhvr>
                                    </p:animRot>
                                  </p:childTnLst>
                                </p:cTn>
                              </p:par>
                              <p:par>
                                <p:cTn id="420" presetID="8" presetClass="emph" presetSubtype="0" fill="hold" grpId="4" nodeType="withEffect">
                                  <p:stCondLst>
                                    <p:cond delay="0"/>
                                  </p:stCondLst>
                                  <p:childTnLst>
                                    <p:animRot by="21600000">
                                      <p:cBhvr>
                                        <p:cTn id="421" dur="3000" fill="hold"/>
                                        <p:tgtEl>
                                          <p:spTgt spid="15"/>
                                        </p:tgtEl>
                                        <p:attrNameLst>
                                          <p:attrName>r</p:attrName>
                                        </p:attrNameLst>
                                      </p:cBhvr>
                                    </p:animRot>
                                  </p:childTnLst>
                                </p:cTn>
                              </p:par>
                              <p:par>
                                <p:cTn id="422" presetID="8" presetClass="emph" presetSubtype="0" fill="hold" grpId="4" nodeType="withEffect">
                                  <p:stCondLst>
                                    <p:cond delay="0"/>
                                  </p:stCondLst>
                                  <p:childTnLst>
                                    <p:animRot by="21600000">
                                      <p:cBhvr>
                                        <p:cTn id="423" dur="3000" fill="hold"/>
                                        <p:tgtEl>
                                          <p:spTgt spid="19"/>
                                        </p:tgtEl>
                                        <p:attrNameLst>
                                          <p:attrName>r</p:attrName>
                                        </p:attrNameLst>
                                      </p:cBhvr>
                                    </p:animRot>
                                  </p:childTnLst>
                                </p:cTn>
                              </p:par>
                              <p:par>
                                <p:cTn id="424" presetID="8" presetClass="emph" presetSubtype="0" fill="hold" grpId="4" nodeType="withEffect">
                                  <p:stCondLst>
                                    <p:cond delay="0"/>
                                  </p:stCondLst>
                                  <p:childTnLst>
                                    <p:animRot by="21600000">
                                      <p:cBhvr>
                                        <p:cTn id="425" dur="3000" fill="hold"/>
                                        <p:tgtEl>
                                          <p:spTgt spid="22"/>
                                        </p:tgtEl>
                                        <p:attrNameLst>
                                          <p:attrName>r</p:attrName>
                                        </p:attrNameLst>
                                      </p:cBhvr>
                                    </p:animRot>
                                  </p:childTnLst>
                                </p:cTn>
                              </p:par>
                              <p:par>
                                <p:cTn id="426" presetID="8" presetClass="emph" presetSubtype="0" fill="hold" grpId="4" nodeType="withEffect">
                                  <p:stCondLst>
                                    <p:cond delay="0"/>
                                  </p:stCondLst>
                                  <p:childTnLst>
                                    <p:animRot by="21600000">
                                      <p:cBhvr>
                                        <p:cTn id="427" dur="3000" fill="hold"/>
                                        <p:tgtEl>
                                          <p:spTgt spid="27"/>
                                        </p:tgtEl>
                                        <p:attrNameLst>
                                          <p:attrName>r</p:attrName>
                                        </p:attrNameLst>
                                      </p:cBhvr>
                                    </p:animRot>
                                  </p:childTnLst>
                                </p:cTn>
                              </p:par>
                              <p:par>
                                <p:cTn id="428" presetID="8" presetClass="emph" presetSubtype="0" fill="hold" grpId="4" nodeType="withEffect">
                                  <p:stCondLst>
                                    <p:cond delay="0"/>
                                  </p:stCondLst>
                                  <p:childTnLst>
                                    <p:animRot by="21600000">
                                      <p:cBhvr>
                                        <p:cTn id="429" dur="3000" fill="hold"/>
                                        <p:tgtEl>
                                          <p:spTgt spid="32"/>
                                        </p:tgtEl>
                                        <p:attrNameLst>
                                          <p:attrName>r</p:attrName>
                                        </p:attrNameLst>
                                      </p:cBhvr>
                                    </p:animRot>
                                  </p:childTnLst>
                                </p:cTn>
                              </p:par>
                              <p:par>
                                <p:cTn id="430" presetID="8" presetClass="emph" presetSubtype="0" fill="hold" grpId="4" nodeType="withEffect">
                                  <p:stCondLst>
                                    <p:cond delay="0"/>
                                  </p:stCondLst>
                                  <p:childTnLst>
                                    <p:animRot by="-21600000">
                                      <p:cBhvr>
                                        <p:cTn id="431" dur="3000" fill="hold"/>
                                        <p:tgtEl>
                                          <p:spTgt spid="6"/>
                                        </p:tgtEl>
                                        <p:attrNameLst>
                                          <p:attrName>r</p:attrName>
                                        </p:attrNameLst>
                                      </p:cBhvr>
                                    </p:animRot>
                                  </p:childTnLst>
                                </p:cTn>
                              </p:par>
                              <p:par>
                                <p:cTn id="432" presetID="8" presetClass="emph" presetSubtype="0" fill="hold" grpId="4" nodeType="withEffect">
                                  <p:stCondLst>
                                    <p:cond delay="0"/>
                                  </p:stCondLst>
                                  <p:childTnLst>
                                    <p:animRot by="-21600000">
                                      <p:cBhvr>
                                        <p:cTn id="433" dur="3000" fill="hold"/>
                                        <p:tgtEl>
                                          <p:spTgt spid="11"/>
                                        </p:tgtEl>
                                        <p:attrNameLst>
                                          <p:attrName>r</p:attrName>
                                        </p:attrNameLst>
                                      </p:cBhvr>
                                    </p:animRot>
                                  </p:childTnLst>
                                </p:cTn>
                              </p:par>
                              <p:par>
                                <p:cTn id="434" presetID="8" presetClass="emph" presetSubtype="0" fill="hold" grpId="4" nodeType="withEffect">
                                  <p:stCondLst>
                                    <p:cond delay="0"/>
                                  </p:stCondLst>
                                  <p:childTnLst>
                                    <p:animRot by="-21600000">
                                      <p:cBhvr>
                                        <p:cTn id="435" dur="3000" fill="hold"/>
                                        <p:tgtEl>
                                          <p:spTgt spid="12"/>
                                        </p:tgtEl>
                                        <p:attrNameLst>
                                          <p:attrName>r</p:attrName>
                                        </p:attrNameLst>
                                      </p:cBhvr>
                                    </p:animRot>
                                  </p:childTnLst>
                                </p:cTn>
                              </p:par>
                              <p:par>
                                <p:cTn id="436" presetID="8" presetClass="emph" presetSubtype="0" fill="hold" grpId="4" nodeType="withEffect">
                                  <p:stCondLst>
                                    <p:cond delay="0"/>
                                  </p:stCondLst>
                                  <p:childTnLst>
                                    <p:animRot by="-21600000">
                                      <p:cBhvr>
                                        <p:cTn id="437" dur="3000" fill="hold"/>
                                        <p:tgtEl>
                                          <p:spTgt spid="18"/>
                                        </p:tgtEl>
                                        <p:attrNameLst>
                                          <p:attrName>r</p:attrName>
                                        </p:attrNameLst>
                                      </p:cBhvr>
                                    </p:animRot>
                                  </p:childTnLst>
                                </p:cTn>
                              </p:par>
                              <p:par>
                                <p:cTn id="438" presetID="8" presetClass="emph" presetSubtype="0" fill="hold" grpId="4" nodeType="withEffect">
                                  <p:stCondLst>
                                    <p:cond delay="0"/>
                                  </p:stCondLst>
                                  <p:childTnLst>
                                    <p:animRot by="-21600000">
                                      <p:cBhvr>
                                        <p:cTn id="439" dur="3000" fill="hold"/>
                                        <p:tgtEl>
                                          <p:spTgt spid="23"/>
                                        </p:tgtEl>
                                        <p:attrNameLst>
                                          <p:attrName>r</p:attrName>
                                        </p:attrNameLst>
                                      </p:cBhvr>
                                    </p:animRot>
                                  </p:childTnLst>
                                </p:cTn>
                              </p:par>
                              <p:par>
                                <p:cTn id="440" presetID="8" presetClass="emph" presetSubtype="0" fill="hold" grpId="4" nodeType="withEffect">
                                  <p:stCondLst>
                                    <p:cond delay="0"/>
                                  </p:stCondLst>
                                  <p:childTnLst>
                                    <p:animRot by="-21600000">
                                      <p:cBhvr>
                                        <p:cTn id="441" dur="3000" fill="hold"/>
                                        <p:tgtEl>
                                          <p:spTgt spid="25"/>
                                        </p:tgtEl>
                                        <p:attrNameLst>
                                          <p:attrName>r</p:attrName>
                                        </p:attrNameLst>
                                      </p:cBhvr>
                                    </p:animRot>
                                  </p:childTnLst>
                                </p:cTn>
                              </p:par>
                              <p:par>
                                <p:cTn id="442" presetID="8" presetClass="emph" presetSubtype="0" fill="hold" grpId="4" nodeType="withEffect">
                                  <p:stCondLst>
                                    <p:cond delay="0"/>
                                  </p:stCondLst>
                                  <p:childTnLst>
                                    <p:animRot by="-21600000">
                                      <p:cBhvr>
                                        <p:cTn id="443" dur="3000" fill="hold"/>
                                        <p:tgtEl>
                                          <p:spTgt spid="30"/>
                                        </p:tgtEl>
                                        <p:attrNameLst>
                                          <p:attrName>r</p:attrName>
                                        </p:attrNameLst>
                                      </p:cBhvr>
                                    </p:animRot>
                                  </p:childTnLst>
                                </p:cTn>
                              </p:par>
                              <p:par>
                                <p:cTn id="444" presetID="5" presetClass="exit" presetSubtype="10" fill="hold" grpId="5" nodeType="withEffect">
                                  <p:stCondLst>
                                    <p:cond delay="0"/>
                                  </p:stCondLst>
                                  <p:childTnLst>
                                    <p:animEffect transition="out" filter="checkerboard(across)">
                                      <p:cBhvr>
                                        <p:cTn id="445" dur="3000"/>
                                        <p:tgtEl>
                                          <p:spTgt spid="4"/>
                                        </p:tgtEl>
                                      </p:cBhvr>
                                    </p:animEffect>
                                    <p:set>
                                      <p:cBhvr>
                                        <p:cTn id="446" dur="1" fill="hold">
                                          <p:stCondLst>
                                            <p:cond delay="2999"/>
                                          </p:stCondLst>
                                        </p:cTn>
                                        <p:tgtEl>
                                          <p:spTgt spid="4"/>
                                        </p:tgtEl>
                                        <p:attrNameLst>
                                          <p:attrName>style.visibility</p:attrName>
                                        </p:attrNameLst>
                                      </p:cBhvr>
                                      <p:to>
                                        <p:strVal val="hidden"/>
                                      </p:to>
                                    </p:set>
                                  </p:childTnLst>
                                </p:cTn>
                              </p:par>
                              <p:par>
                                <p:cTn id="447" presetID="5" presetClass="exit" presetSubtype="10" fill="hold" grpId="5" nodeType="withEffect">
                                  <p:stCondLst>
                                    <p:cond delay="0"/>
                                  </p:stCondLst>
                                  <p:childTnLst>
                                    <p:animEffect transition="out" filter="checkerboard(across)">
                                      <p:cBhvr>
                                        <p:cTn id="448" dur="3000"/>
                                        <p:tgtEl>
                                          <p:spTgt spid="6"/>
                                        </p:tgtEl>
                                      </p:cBhvr>
                                    </p:animEffect>
                                    <p:set>
                                      <p:cBhvr>
                                        <p:cTn id="449" dur="1" fill="hold">
                                          <p:stCondLst>
                                            <p:cond delay="2999"/>
                                          </p:stCondLst>
                                        </p:cTn>
                                        <p:tgtEl>
                                          <p:spTgt spid="6"/>
                                        </p:tgtEl>
                                        <p:attrNameLst>
                                          <p:attrName>style.visibility</p:attrName>
                                        </p:attrNameLst>
                                      </p:cBhvr>
                                      <p:to>
                                        <p:strVal val="hidden"/>
                                      </p:to>
                                    </p:set>
                                  </p:childTnLst>
                                </p:cTn>
                              </p:par>
                              <p:par>
                                <p:cTn id="450" presetID="5" presetClass="exit" presetSubtype="10" fill="hold" grpId="5" nodeType="withEffect">
                                  <p:stCondLst>
                                    <p:cond delay="0"/>
                                  </p:stCondLst>
                                  <p:childTnLst>
                                    <p:animEffect transition="out" filter="checkerboard(across)">
                                      <p:cBhvr>
                                        <p:cTn id="451" dur="3000"/>
                                        <p:tgtEl>
                                          <p:spTgt spid="8"/>
                                        </p:tgtEl>
                                      </p:cBhvr>
                                    </p:animEffect>
                                    <p:set>
                                      <p:cBhvr>
                                        <p:cTn id="452" dur="1" fill="hold">
                                          <p:stCondLst>
                                            <p:cond delay="2999"/>
                                          </p:stCondLst>
                                        </p:cTn>
                                        <p:tgtEl>
                                          <p:spTgt spid="8"/>
                                        </p:tgtEl>
                                        <p:attrNameLst>
                                          <p:attrName>style.visibility</p:attrName>
                                        </p:attrNameLst>
                                      </p:cBhvr>
                                      <p:to>
                                        <p:strVal val="hidden"/>
                                      </p:to>
                                    </p:set>
                                  </p:childTnLst>
                                </p:cTn>
                              </p:par>
                              <p:par>
                                <p:cTn id="453" presetID="5" presetClass="exit" presetSubtype="10" fill="hold" grpId="5" nodeType="withEffect">
                                  <p:stCondLst>
                                    <p:cond delay="0"/>
                                  </p:stCondLst>
                                  <p:childTnLst>
                                    <p:animEffect transition="out" filter="checkerboard(across)">
                                      <p:cBhvr>
                                        <p:cTn id="454" dur="3000"/>
                                        <p:tgtEl>
                                          <p:spTgt spid="11"/>
                                        </p:tgtEl>
                                      </p:cBhvr>
                                    </p:animEffect>
                                    <p:set>
                                      <p:cBhvr>
                                        <p:cTn id="455" dur="1" fill="hold">
                                          <p:stCondLst>
                                            <p:cond delay="2999"/>
                                          </p:stCondLst>
                                        </p:cTn>
                                        <p:tgtEl>
                                          <p:spTgt spid="11"/>
                                        </p:tgtEl>
                                        <p:attrNameLst>
                                          <p:attrName>style.visibility</p:attrName>
                                        </p:attrNameLst>
                                      </p:cBhvr>
                                      <p:to>
                                        <p:strVal val="hidden"/>
                                      </p:to>
                                    </p:set>
                                  </p:childTnLst>
                                </p:cTn>
                              </p:par>
                              <p:par>
                                <p:cTn id="456" presetID="5" presetClass="exit" presetSubtype="10" fill="hold" grpId="5" nodeType="withEffect">
                                  <p:stCondLst>
                                    <p:cond delay="0"/>
                                  </p:stCondLst>
                                  <p:childTnLst>
                                    <p:animEffect transition="out" filter="checkerboard(across)">
                                      <p:cBhvr>
                                        <p:cTn id="457" dur="3000"/>
                                        <p:tgtEl>
                                          <p:spTgt spid="12"/>
                                        </p:tgtEl>
                                      </p:cBhvr>
                                    </p:animEffect>
                                    <p:set>
                                      <p:cBhvr>
                                        <p:cTn id="458" dur="1" fill="hold">
                                          <p:stCondLst>
                                            <p:cond delay="2999"/>
                                          </p:stCondLst>
                                        </p:cTn>
                                        <p:tgtEl>
                                          <p:spTgt spid="12"/>
                                        </p:tgtEl>
                                        <p:attrNameLst>
                                          <p:attrName>style.visibility</p:attrName>
                                        </p:attrNameLst>
                                      </p:cBhvr>
                                      <p:to>
                                        <p:strVal val="hidden"/>
                                      </p:to>
                                    </p:set>
                                  </p:childTnLst>
                                </p:cTn>
                              </p:par>
                              <p:par>
                                <p:cTn id="459" presetID="5" presetClass="exit" presetSubtype="10" fill="hold" grpId="5" nodeType="withEffect">
                                  <p:stCondLst>
                                    <p:cond delay="0"/>
                                  </p:stCondLst>
                                  <p:childTnLst>
                                    <p:animEffect transition="out" filter="checkerboard(across)">
                                      <p:cBhvr>
                                        <p:cTn id="460" dur="3000"/>
                                        <p:tgtEl>
                                          <p:spTgt spid="13"/>
                                        </p:tgtEl>
                                      </p:cBhvr>
                                    </p:animEffect>
                                    <p:set>
                                      <p:cBhvr>
                                        <p:cTn id="461" dur="1" fill="hold">
                                          <p:stCondLst>
                                            <p:cond delay="2999"/>
                                          </p:stCondLst>
                                        </p:cTn>
                                        <p:tgtEl>
                                          <p:spTgt spid="13"/>
                                        </p:tgtEl>
                                        <p:attrNameLst>
                                          <p:attrName>style.visibility</p:attrName>
                                        </p:attrNameLst>
                                      </p:cBhvr>
                                      <p:to>
                                        <p:strVal val="hidden"/>
                                      </p:to>
                                    </p:set>
                                  </p:childTnLst>
                                </p:cTn>
                              </p:par>
                              <p:par>
                                <p:cTn id="462" presetID="5" presetClass="exit" presetSubtype="10" fill="hold" grpId="5" nodeType="withEffect">
                                  <p:stCondLst>
                                    <p:cond delay="0"/>
                                  </p:stCondLst>
                                  <p:childTnLst>
                                    <p:animEffect transition="out" filter="checkerboard(across)">
                                      <p:cBhvr>
                                        <p:cTn id="463" dur="3000"/>
                                        <p:tgtEl>
                                          <p:spTgt spid="16"/>
                                        </p:tgtEl>
                                      </p:cBhvr>
                                    </p:animEffect>
                                    <p:set>
                                      <p:cBhvr>
                                        <p:cTn id="464" dur="1" fill="hold">
                                          <p:stCondLst>
                                            <p:cond delay="2999"/>
                                          </p:stCondLst>
                                        </p:cTn>
                                        <p:tgtEl>
                                          <p:spTgt spid="16"/>
                                        </p:tgtEl>
                                        <p:attrNameLst>
                                          <p:attrName>style.visibility</p:attrName>
                                        </p:attrNameLst>
                                      </p:cBhvr>
                                      <p:to>
                                        <p:strVal val="hidden"/>
                                      </p:to>
                                    </p:set>
                                  </p:childTnLst>
                                </p:cTn>
                              </p:par>
                              <p:par>
                                <p:cTn id="465" presetID="5" presetClass="exit" presetSubtype="10" fill="hold" grpId="5" nodeType="withEffect">
                                  <p:stCondLst>
                                    <p:cond delay="0"/>
                                  </p:stCondLst>
                                  <p:childTnLst>
                                    <p:animEffect transition="out" filter="checkerboard(across)">
                                      <p:cBhvr>
                                        <p:cTn id="466" dur="3000"/>
                                        <p:tgtEl>
                                          <p:spTgt spid="18"/>
                                        </p:tgtEl>
                                      </p:cBhvr>
                                    </p:animEffect>
                                    <p:set>
                                      <p:cBhvr>
                                        <p:cTn id="467" dur="1" fill="hold">
                                          <p:stCondLst>
                                            <p:cond delay="2999"/>
                                          </p:stCondLst>
                                        </p:cTn>
                                        <p:tgtEl>
                                          <p:spTgt spid="18"/>
                                        </p:tgtEl>
                                        <p:attrNameLst>
                                          <p:attrName>style.visibility</p:attrName>
                                        </p:attrNameLst>
                                      </p:cBhvr>
                                      <p:to>
                                        <p:strVal val="hidden"/>
                                      </p:to>
                                    </p:set>
                                  </p:childTnLst>
                                </p:cTn>
                              </p:par>
                              <p:par>
                                <p:cTn id="468" presetID="5" presetClass="exit" presetSubtype="10" fill="hold" grpId="5" nodeType="withEffect">
                                  <p:stCondLst>
                                    <p:cond delay="0"/>
                                  </p:stCondLst>
                                  <p:childTnLst>
                                    <p:animEffect transition="out" filter="checkerboard(across)">
                                      <p:cBhvr>
                                        <p:cTn id="469" dur="3000"/>
                                        <p:tgtEl>
                                          <p:spTgt spid="20"/>
                                        </p:tgtEl>
                                      </p:cBhvr>
                                    </p:animEffect>
                                    <p:set>
                                      <p:cBhvr>
                                        <p:cTn id="470" dur="1" fill="hold">
                                          <p:stCondLst>
                                            <p:cond delay="2999"/>
                                          </p:stCondLst>
                                        </p:cTn>
                                        <p:tgtEl>
                                          <p:spTgt spid="20"/>
                                        </p:tgtEl>
                                        <p:attrNameLst>
                                          <p:attrName>style.visibility</p:attrName>
                                        </p:attrNameLst>
                                      </p:cBhvr>
                                      <p:to>
                                        <p:strVal val="hidden"/>
                                      </p:to>
                                    </p:set>
                                  </p:childTnLst>
                                </p:cTn>
                              </p:par>
                              <p:par>
                                <p:cTn id="471" presetID="5" presetClass="exit" presetSubtype="10" fill="hold" grpId="5" nodeType="withEffect">
                                  <p:stCondLst>
                                    <p:cond delay="0"/>
                                  </p:stCondLst>
                                  <p:childTnLst>
                                    <p:animEffect transition="out" filter="checkerboard(across)">
                                      <p:cBhvr>
                                        <p:cTn id="472" dur="3000"/>
                                        <p:tgtEl>
                                          <p:spTgt spid="23"/>
                                        </p:tgtEl>
                                      </p:cBhvr>
                                    </p:animEffect>
                                    <p:set>
                                      <p:cBhvr>
                                        <p:cTn id="473" dur="1" fill="hold">
                                          <p:stCondLst>
                                            <p:cond delay="2999"/>
                                          </p:stCondLst>
                                        </p:cTn>
                                        <p:tgtEl>
                                          <p:spTgt spid="23"/>
                                        </p:tgtEl>
                                        <p:attrNameLst>
                                          <p:attrName>style.visibility</p:attrName>
                                        </p:attrNameLst>
                                      </p:cBhvr>
                                      <p:to>
                                        <p:strVal val="hidden"/>
                                      </p:to>
                                    </p:set>
                                  </p:childTnLst>
                                </p:cTn>
                              </p:par>
                              <p:par>
                                <p:cTn id="474" presetID="5" presetClass="exit" presetSubtype="10" fill="hold" grpId="5" nodeType="withEffect">
                                  <p:stCondLst>
                                    <p:cond delay="0"/>
                                  </p:stCondLst>
                                  <p:childTnLst>
                                    <p:animEffect transition="out" filter="checkerboard(across)">
                                      <p:cBhvr>
                                        <p:cTn id="475" dur="3000"/>
                                        <p:tgtEl>
                                          <p:spTgt spid="24"/>
                                        </p:tgtEl>
                                      </p:cBhvr>
                                    </p:animEffect>
                                    <p:set>
                                      <p:cBhvr>
                                        <p:cTn id="476" dur="1" fill="hold">
                                          <p:stCondLst>
                                            <p:cond delay="2999"/>
                                          </p:stCondLst>
                                        </p:cTn>
                                        <p:tgtEl>
                                          <p:spTgt spid="24"/>
                                        </p:tgtEl>
                                        <p:attrNameLst>
                                          <p:attrName>style.visibility</p:attrName>
                                        </p:attrNameLst>
                                      </p:cBhvr>
                                      <p:to>
                                        <p:strVal val="hidden"/>
                                      </p:to>
                                    </p:set>
                                  </p:childTnLst>
                                </p:cTn>
                              </p:par>
                              <p:par>
                                <p:cTn id="477" presetID="5" presetClass="exit" presetSubtype="10" fill="hold" grpId="5" nodeType="withEffect">
                                  <p:stCondLst>
                                    <p:cond delay="0"/>
                                  </p:stCondLst>
                                  <p:childTnLst>
                                    <p:animEffect transition="out" filter="checkerboard(across)">
                                      <p:cBhvr>
                                        <p:cTn id="478" dur="3000"/>
                                        <p:tgtEl>
                                          <p:spTgt spid="25"/>
                                        </p:tgtEl>
                                      </p:cBhvr>
                                    </p:animEffect>
                                    <p:set>
                                      <p:cBhvr>
                                        <p:cTn id="479" dur="1" fill="hold">
                                          <p:stCondLst>
                                            <p:cond delay="2999"/>
                                          </p:stCondLst>
                                        </p:cTn>
                                        <p:tgtEl>
                                          <p:spTgt spid="25"/>
                                        </p:tgtEl>
                                        <p:attrNameLst>
                                          <p:attrName>style.visibility</p:attrName>
                                        </p:attrNameLst>
                                      </p:cBhvr>
                                      <p:to>
                                        <p:strVal val="hidden"/>
                                      </p:to>
                                    </p:set>
                                  </p:childTnLst>
                                </p:cTn>
                              </p:par>
                              <p:par>
                                <p:cTn id="480" presetID="5" presetClass="exit" presetSubtype="10" fill="hold" grpId="5" nodeType="withEffect">
                                  <p:stCondLst>
                                    <p:cond delay="0"/>
                                  </p:stCondLst>
                                  <p:childTnLst>
                                    <p:animEffect transition="out" filter="checkerboard(across)">
                                      <p:cBhvr>
                                        <p:cTn id="481" dur="3000"/>
                                        <p:tgtEl>
                                          <p:spTgt spid="28"/>
                                        </p:tgtEl>
                                      </p:cBhvr>
                                    </p:animEffect>
                                    <p:set>
                                      <p:cBhvr>
                                        <p:cTn id="482" dur="1" fill="hold">
                                          <p:stCondLst>
                                            <p:cond delay="2999"/>
                                          </p:stCondLst>
                                        </p:cTn>
                                        <p:tgtEl>
                                          <p:spTgt spid="28"/>
                                        </p:tgtEl>
                                        <p:attrNameLst>
                                          <p:attrName>style.visibility</p:attrName>
                                        </p:attrNameLst>
                                      </p:cBhvr>
                                      <p:to>
                                        <p:strVal val="hidden"/>
                                      </p:to>
                                    </p:set>
                                  </p:childTnLst>
                                </p:cTn>
                              </p:par>
                              <p:par>
                                <p:cTn id="483" presetID="5" presetClass="exit" presetSubtype="10" fill="hold" grpId="5" nodeType="withEffect">
                                  <p:stCondLst>
                                    <p:cond delay="0"/>
                                  </p:stCondLst>
                                  <p:childTnLst>
                                    <p:animEffect transition="out" filter="checkerboard(across)">
                                      <p:cBhvr>
                                        <p:cTn id="484" dur="3000"/>
                                        <p:tgtEl>
                                          <p:spTgt spid="30"/>
                                        </p:tgtEl>
                                      </p:cBhvr>
                                    </p:animEffect>
                                    <p:set>
                                      <p:cBhvr>
                                        <p:cTn id="485" dur="1" fill="hold">
                                          <p:stCondLst>
                                            <p:cond delay="2999"/>
                                          </p:stCondLst>
                                        </p:cTn>
                                        <p:tgtEl>
                                          <p:spTgt spid="30"/>
                                        </p:tgtEl>
                                        <p:attrNameLst>
                                          <p:attrName>style.visibility</p:attrName>
                                        </p:attrNameLst>
                                      </p:cBhvr>
                                      <p:to>
                                        <p:strVal val="hidden"/>
                                      </p:to>
                                    </p:set>
                                  </p:childTnLst>
                                </p:cTn>
                              </p:par>
                              <p:par>
                                <p:cTn id="486" presetID="5" presetClass="exit" presetSubtype="10" fill="hold" grpId="5" nodeType="withEffect">
                                  <p:stCondLst>
                                    <p:cond delay="0"/>
                                  </p:stCondLst>
                                  <p:childTnLst>
                                    <p:animEffect transition="out" filter="checkerboard(across)">
                                      <p:cBhvr>
                                        <p:cTn id="487" dur="3000"/>
                                        <p:tgtEl>
                                          <p:spTgt spid="5"/>
                                        </p:tgtEl>
                                      </p:cBhvr>
                                    </p:animEffect>
                                    <p:set>
                                      <p:cBhvr>
                                        <p:cTn id="488" dur="1" fill="hold">
                                          <p:stCondLst>
                                            <p:cond delay="2999"/>
                                          </p:stCondLst>
                                        </p:cTn>
                                        <p:tgtEl>
                                          <p:spTgt spid="5"/>
                                        </p:tgtEl>
                                        <p:attrNameLst>
                                          <p:attrName>style.visibility</p:attrName>
                                        </p:attrNameLst>
                                      </p:cBhvr>
                                      <p:to>
                                        <p:strVal val="hidden"/>
                                      </p:to>
                                    </p:set>
                                  </p:childTnLst>
                                </p:cTn>
                              </p:par>
                              <p:par>
                                <p:cTn id="489" presetID="5" presetClass="exit" presetSubtype="10" fill="hold" grpId="5" nodeType="withEffect">
                                  <p:stCondLst>
                                    <p:cond delay="0"/>
                                  </p:stCondLst>
                                  <p:childTnLst>
                                    <p:animEffect transition="out" filter="checkerboard(across)">
                                      <p:cBhvr>
                                        <p:cTn id="490" dur="3000"/>
                                        <p:tgtEl>
                                          <p:spTgt spid="7"/>
                                        </p:tgtEl>
                                      </p:cBhvr>
                                    </p:animEffect>
                                    <p:set>
                                      <p:cBhvr>
                                        <p:cTn id="491" dur="1" fill="hold">
                                          <p:stCondLst>
                                            <p:cond delay="2999"/>
                                          </p:stCondLst>
                                        </p:cTn>
                                        <p:tgtEl>
                                          <p:spTgt spid="7"/>
                                        </p:tgtEl>
                                        <p:attrNameLst>
                                          <p:attrName>style.visibility</p:attrName>
                                        </p:attrNameLst>
                                      </p:cBhvr>
                                      <p:to>
                                        <p:strVal val="hidden"/>
                                      </p:to>
                                    </p:set>
                                  </p:childTnLst>
                                </p:cTn>
                              </p:par>
                              <p:par>
                                <p:cTn id="492" presetID="5" presetClass="exit" presetSubtype="10" fill="hold" grpId="5" nodeType="withEffect">
                                  <p:stCondLst>
                                    <p:cond delay="0"/>
                                  </p:stCondLst>
                                  <p:childTnLst>
                                    <p:animEffect transition="out" filter="checkerboard(across)">
                                      <p:cBhvr>
                                        <p:cTn id="493" dur="3000"/>
                                        <p:tgtEl>
                                          <p:spTgt spid="9"/>
                                        </p:tgtEl>
                                      </p:cBhvr>
                                    </p:animEffect>
                                    <p:set>
                                      <p:cBhvr>
                                        <p:cTn id="494" dur="1" fill="hold">
                                          <p:stCondLst>
                                            <p:cond delay="2999"/>
                                          </p:stCondLst>
                                        </p:cTn>
                                        <p:tgtEl>
                                          <p:spTgt spid="9"/>
                                        </p:tgtEl>
                                        <p:attrNameLst>
                                          <p:attrName>style.visibility</p:attrName>
                                        </p:attrNameLst>
                                      </p:cBhvr>
                                      <p:to>
                                        <p:strVal val="hidden"/>
                                      </p:to>
                                    </p:set>
                                  </p:childTnLst>
                                </p:cTn>
                              </p:par>
                              <p:par>
                                <p:cTn id="495" presetID="5" presetClass="exit" presetSubtype="10" fill="hold" grpId="5" nodeType="withEffect">
                                  <p:stCondLst>
                                    <p:cond delay="0"/>
                                  </p:stCondLst>
                                  <p:childTnLst>
                                    <p:animEffect transition="out" filter="checkerboard(across)">
                                      <p:cBhvr>
                                        <p:cTn id="496" dur="3000"/>
                                        <p:tgtEl>
                                          <p:spTgt spid="10"/>
                                        </p:tgtEl>
                                      </p:cBhvr>
                                    </p:animEffect>
                                    <p:set>
                                      <p:cBhvr>
                                        <p:cTn id="497" dur="1" fill="hold">
                                          <p:stCondLst>
                                            <p:cond delay="2999"/>
                                          </p:stCondLst>
                                        </p:cTn>
                                        <p:tgtEl>
                                          <p:spTgt spid="10"/>
                                        </p:tgtEl>
                                        <p:attrNameLst>
                                          <p:attrName>style.visibility</p:attrName>
                                        </p:attrNameLst>
                                      </p:cBhvr>
                                      <p:to>
                                        <p:strVal val="hidden"/>
                                      </p:to>
                                    </p:set>
                                  </p:childTnLst>
                                </p:cTn>
                              </p:par>
                              <p:par>
                                <p:cTn id="498" presetID="5" presetClass="exit" presetSubtype="10" fill="hold" grpId="5" nodeType="withEffect">
                                  <p:stCondLst>
                                    <p:cond delay="0"/>
                                  </p:stCondLst>
                                  <p:childTnLst>
                                    <p:animEffect transition="out" filter="checkerboard(across)">
                                      <p:cBhvr>
                                        <p:cTn id="499" dur="3000"/>
                                        <p:tgtEl>
                                          <p:spTgt spid="14"/>
                                        </p:tgtEl>
                                      </p:cBhvr>
                                    </p:animEffect>
                                    <p:set>
                                      <p:cBhvr>
                                        <p:cTn id="500" dur="1" fill="hold">
                                          <p:stCondLst>
                                            <p:cond delay="2999"/>
                                          </p:stCondLst>
                                        </p:cTn>
                                        <p:tgtEl>
                                          <p:spTgt spid="14"/>
                                        </p:tgtEl>
                                        <p:attrNameLst>
                                          <p:attrName>style.visibility</p:attrName>
                                        </p:attrNameLst>
                                      </p:cBhvr>
                                      <p:to>
                                        <p:strVal val="hidden"/>
                                      </p:to>
                                    </p:set>
                                  </p:childTnLst>
                                </p:cTn>
                              </p:par>
                              <p:par>
                                <p:cTn id="501" presetID="5" presetClass="exit" presetSubtype="10" fill="hold" grpId="5" nodeType="withEffect">
                                  <p:stCondLst>
                                    <p:cond delay="0"/>
                                  </p:stCondLst>
                                  <p:childTnLst>
                                    <p:animEffect transition="out" filter="checkerboard(across)">
                                      <p:cBhvr>
                                        <p:cTn id="502" dur="3000"/>
                                        <p:tgtEl>
                                          <p:spTgt spid="15"/>
                                        </p:tgtEl>
                                      </p:cBhvr>
                                    </p:animEffect>
                                    <p:set>
                                      <p:cBhvr>
                                        <p:cTn id="503" dur="1" fill="hold">
                                          <p:stCondLst>
                                            <p:cond delay="2999"/>
                                          </p:stCondLst>
                                        </p:cTn>
                                        <p:tgtEl>
                                          <p:spTgt spid="15"/>
                                        </p:tgtEl>
                                        <p:attrNameLst>
                                          <p:attrName>style.visibility</p:attrName>
                                        </p:attrNameLst>
                                      </p:cBhvr>
                                      <p:to>
                                        <p:strVal val="hidden"/>
                                      </p:to>
                                    </p:set>
                                  </p:childTnLst>
                                </p:cTn>
                              </p:par>
                              <p:par>
                                <p:cTn id="504" presetID="5" presetClass="exit" presetSubtype="10" fill="hold" grpId="5" nodeType="withEffect">
                                  <p:stCondLst>
                                    <p:cond delay="0"/>
                                  </p:stCondLst>
                                  <p:childTnLst>
                                    <p:animEffect transition="out" filter="checkerboard(across)">
                                      <p:cBhvr>
                                        <p:cTn id="505" dur="3000"/>
                                        <p:tgtEl>
                                          <p:spTgt spid="17"/>
                                        </p:tgtEl>
                                      </p:cBhvr>
                                    </p:animEffect>
                                    <p:set>
                                      <p:cBhvr>
                                        <p:cTn id="506" dur="1" fill="hold">
                                          <p:stCondLst>
                                            <p:cond delay="2999"/>
                                          </p:stCondLst>
                                        </p:cTn>
                                        <p:tgtEl>
                                          <p:spTgt spid="17"/>
                                        </p:tgtEl>
                                        <p:attrNameLst>
                                          <p:attrName>style.visibility</p:attrName>
                                        </p:attrNameLst>
                                      </p:cBhvr>
                                      <p:to>
                                        <p:strVal val="hidden"/>
                                      </p:to>
                                    </p:set>
                                  </p:childTnLst>
                                </p:cTn>
                              </p:par>
                              <p:par>
                                <p:cTn id="507" presetID="5" presetClass="exit" presetSubtype="10" fill="hold" grpId="5" nodeType="withEffect">
                                  <p:stCondLst>
                                    <p:cond delay="0"/>
                                  </p:stCondLst>
                                  <p:childTnLst>
                                    <p:animEffect transition="out" filter="checkerboard(across)">
                                      <p:cBhvr>
                                        <p:cTn id="508" dur="3000"/>
                                        <p:tgtEl>
                                          <p:spTgt spid="19"/>
                                        </p:tgtEl>
                                      </p:cBhvr>
                                    </p:animEffect>
                                    <p:set>
                                      <p:cBhvr>
                                        <p:cTn id="509" dur="1" fill="hold">
                                          <p:stCondLst>
                                            <p:cond delay="2999"/>
                                          </p:stCondLst>
                                        </p:cTn>
                                        <p:tgtEl>
                                          <p:spTgt spid="19"/>
                                        </p:tgtEl>
                                        <p:attrNameLst>
                                          <p:attrName>style.visibility</p:attrName>
                                        </p:attrNameLst>
                                      </p:cBhvr>
                                      <p:to>
                                        <p:strVal val="hidden"/>
                                      </p:to>
                                    </p:set>
                                  </p:childTnLst>
                                </p:cTn>
                              </p:par>
                              <p:par>
                                <p:cTn id="510" presetID="5" presetClass="exit" presetSubtype="10" fill="hold" grpId="5" nodeType="withEffect">
                                  <p:stCondLst>
                                    <p:cond delay="0"/>
                                  </p:stCondLst>
                                  <p:childTnLst>
                                    <p:animEffect transition="out" filter="checkerboard(across)">
                                      <p:cBhvr>
                                        <p:cTn id="511" dur="3000"/>
                                        <p:tgtEl>
                                          <p:spTgt spid="21"/>
                                        </p:tgtEl>
                                      </p:cBhvr>
                                    </p:animEffect>
                                    <p:set>
                                      <p:cBhvr>
                                        <p:cTn id="512" dur="1" fill="hold">
                                          <p:stCondLst>
                                            <p:cond delay="2999"/>
                                          </p:stCondLst>
                                        </p:cTn>
                                        <p:tgtEl>
                                          <p:spTgt spid="21"/>
                                        </p:tgtEl>
                                        <p:attrNameLst>
                                          <p:attrName>style.visibility</p:attrName>
                                        </p:attrNameLst>
                                      </p:cBhvr>
                                      <p:to>
                                        <p:strVal val="hidden"/>
                                      </p:to>
                                    </p:set>
                                  </p:childTnLst>
                                </p:cTn>
                              </p:par>
                              <p:par>
                                <p:cTn id="513" presetID="5" presetClass="exit" presetSubtype="10" fill="hold" grpId="5" nodeType="withEffect">
                                  <p:stCondLst>
                                    <p:cond delay="0"/>
                                  </p:stCondLst>
                                  <p:childTnLst>
                                    <p:animEffect transition="out" filter="checkerboard(across)">
                                      <p:cBhvr>
                                        <p:cTn id="514" dur="3000"/>
                                        <p:tgtEl>
                                          <p:spTgt spid="22"/>
                                        </p:tgtEl>
                                      </p:cBhvr>
                                    </p:animEffect>
                                    <p:set>
                                      <p:cBhvr>
                                        <p:cTn id="515" dur="1" fill="hold">
                                          <p:stCondLst>
                                            <p:cond delay="2999"/>
                                          </p:stCondLst>
                                        </p:cTn>
                                        <p:tgtEl>
                                          <p:spTgt spid="22"/>
                                        </p:tgtEl>
                                        <p:attrNameLst>
                                          <p:attrName>style.visibility</p:attrName>
                                        </p:attrNameLst>
                                      </p:cBhvr>
                                      <p:to>
                                        <p:strVal val="hidden"/>
                                      </p:to>
                                    </p:set>
                                  </p:childTnLst>
                                </p:cTn>
                              </p:par>
                              <p:par>
                                <p:cTn id="516" presetID="5" presetClass="exit" presetSubtype="10" fill="hold" grpId="5" nodeType="withEffect">
                                  <p:stCondLst>
                                    <p:cond delay="0"/>
                                  </p:stCondLst>
                                  <p:childTnLst>
                                    <p:animEffect transition="out" filter="checkerboard(across)">
                                      <p:cBhvr>
                                        <p:cTn id="517" dur="3000"/>
                                        <p:tgtEl>
                                          <p:spTgt spid="26"/>
                                        </p:tgtEl>
                                      </p:cBhvr>
                                    </p:animEffect>
                                    <p:set>
                                      <p:cBhvr>
                                        <p:cTn id="518" dur="1" fill="hold">
                                          <p:stCondLst>
                                            <p:cond delay="2999"/>
                                          </p:stCondLst>
                                        </p:cTn>
                                        <p:tgtEl>
                                          <p:spTgt spid="26"/>
                                        </p:tgtEl>
                                        <p:attrNameLst>
                                          <p:attrName>style.visibility</p:attrName>
                                        </p:attrNameLst>
                                      </p:cBhvr>
                                      <p:to>
                                        <p:strVal val="hidden"/>
                                      </p:to>
                                    </p:set>
                                  </p:childTnLst>
                                </p:cTn>
                              </p:par>
                              <p:par>
                                <p:cTn id="519" presetID="5" presetClass="exit" presetSubtype="10" fill="hold" grpId="5" nodeType="withEffect">
                                  <p:stCondLst>
                                    <p:cond delay="0"/>
                                  </p:stCondLst>
                                  <p:childTnLst>
                                    <p:animEffect transition="out" filter="checkerboard(across)">
                                      <p:cBhvr>
                                        <p:cTn id="520" dur="3000"/>
                                        <p:tgtEl>
                                          <p:spTgt spid="27"/>
                                        </p:tgtEl>
                                      </p:cBhvr>
                                    </p:animEffect>
                                    <p:set>
                                      <p:cBhvr>
                                        <p:cTn id="521" dur="1" fill="hold">
                                          <p:stCondLst>
                                            <p:cond delay="2999"/>
                                          </p:stCondLst>
                                        </p:cTn>
                                        <p:tgtEl>
                                          <p:spTgt spid="27"/>
                                        </p:tgtEl>
                                        <p:attrNameLst>
                                          <p:attrName>style.visibility</p:attrName>
                                        </p:attrNameLst>
                                      </p:cBhvr>
                                      <p:to>
                                        <p:strVal val="hidden"/>
                                      </p:to>
                                    </p:set>
                                  </p:childTnLst>
                                </p:cTn>
                              </p:par>
                              <p:par>
                                <p:cTn id="522" presetID="5" presetClass="exit" presetSubtype="10" fill="hold" grpId="5" nodeType="withEffect">
                                  <p:stCondLst>
                                    <p:cond delay="0"/>
                                  </p:stCondLst>
                                  <p:childTnLst>
                                    <p:animEffect transition="out" filter="checkerboard(across)">
                                      <p:cBhvr>
                                        <p:cTn id="523" dur="3000"/>
                                        <p:tgtEl>
                                          <p:spTgt spid="29"/>
                                        </p:tgtEl>
                                      </p:cBhvr>
                                    </p:animEffect>
                                    <p:set>
                                      <p:cBhvr>
                                        <p:cTn id="524" dur="1" fill="hold">
                                          <p:stCondLst>
                                            <p:cond delay="2999"/>
                                          </p:stCondLst>
                                        </p:cTn>
                                        <p:tgtEl>
                                          <p:spTgt spid="29"/>
                                        </p:tgtEl>
                                        <p:attrNameLst>
                                          <p:attrName>style.visibility</p:attrName>
                                        </p:attrNameLst>
                                      </p:cBhvr>
                                      <p:to>
                                        <p:strVal val="hidden"/>
                                      </p:to>
                                    </p:set>
                                  </p:childTnLst>
                                </p:cTn>
                              </p:par>
                              <p:par>
                                <p:cTn id="525" presetID="5" presetClass="exit" presetSubtype="10" fill="hold" grpId="5" nodeType="withEffect">
                                  <p:stCondLst>
                                    <p:cond delay="0"/>
                                  </p:stCondLst>
                                  <p:childTnLst>
                                    <p:animEffect transition="out" filter="checkerboard(across)">
                                      <p:cBhvr>
                                        <p:cTn id="526" dur="3000"/>
                                        <p:tgtEl>
                                          <p:spTgt spid="31"/>
                                        </p:tgtEl>
                                      </p:cBhvr>
                                    </p:animEffect>
                                    <p:set>
                                      <p:cBhvr>
                                        <p:cTn id="527" dur="1" fill="hold">
                                          <p:stCondLst>
                                            <p:cond delay="2999"/>
                                          </p:stCondLst>
                                        </p:cTn>
                                        <p:tgtEl>
                                          <p:spTgt spid="31"/>
                                        </p:tgtEl>
                                        <p:attrNameLst>
                                          <p:attrName>style.visibility</p:attrName>
                                        </p:attrNameLst>
                                      </p:cBhvr>
                                      <p:to>
                                        <p:strVal val="hidden"/>
                                      </p:to>
                                    </p:set>
                                  </p:childTnLst>
                                </p:cTn>
                              </p:par>
                              <p:par>
                                <p:cTn id="528" presetID="5" presetClass="exit" presetSubtype="10" fill="hold" grpId="5" nodeType="withEffect">
                                  <p:stCondLst>
                                    <p:cond delay="0"/>
                                  </p:stCondLst>
                                  <p:childTnLst>
                                    <p:animEffect transition="out" filter="checkerboard(across)">
                                      <p:cBhvr>
                                        <p:cTn id="529" dur="3000"/>
                                        <p:tgtEl>
                                          <p:spTgt spid="32"/>
                                        </p:tgtEl>
                                      </p:cBhvr>
                                    </p:animEffect>
                                    <p:set>
                                      <p:cBhvr>
                                        <p:cTn id="530" dur="1" fill="hold">
                                          <p:stCondLst>
                                            <p:cond delay="2999"/>
                                          </p:stCondLst>
                                        </p:cTn>
                                        <p:tgtEl>
                                          <p:spTgt spid="32"/>
                                        </p:tgtEl>
                                        <p:attrNameLst>
                                          <p:attrName>style.visibility</p:attrName>
                                        </p:attrNameLst>
                                      </p:cBhvr>
                                      <p:to>
                                        <p:strVal val="hidden"/>
                                      </p:to>
                                    </p:set>
                                  </p:childTnLst>
                                </p:cTn>
                              </p:par>
                              <p:par>
                                <p:cTn id="531" presetID="23" presetClass="entr" presetSubtype="272" fill="hold" nodeType="withEffect">
                                  <p:stCondLst>
                                    <p:cond delay="0"/>
                                  </p:stCondLst>
                                  <p:childTnLst>
                                    <p:set>
                                      <p:cBhvr>
                                        <p:cTn id="532" dur="1" fill="hold">
                                          <p:stCondLst>
                                            <p:cond delay="0"/>
                                          </p:stCondLst>
                                        </p:cTn>
                                        <p:tgtEl>
                                          <p:spTgt spid="2"/>
                                        </p:tgtEl>
                                        <p:attrNameLst>
                                          <p:attrName>style.visibility</p:attrName>
                                        </p:attrNameLst>
                                      </p:cBhvr>
                                      <p:to>
                                        <p:strVal val="visible"/>
                                      </p:to>
                                    </p:set>
                                    <p:anim calcmode="lin" valueType="num">
                                      <p:cBhvr>
                                        <p:cTn id="533" dur="3000" fill="hold"/>
                                        <p:tgtEl>
                                          <p:spTgt spid="2"/>
                                        </p:tgtEl>
                                        <p:attrNameLst>
                                          <p:attrName>ppt_w</p:attrName>
                                        </p:attrNameLst>
                                      </p:cBhvr>
                                      <p:tavLst>
                                        <p:tav tm="0">
                                          <p:val>
                                            <p:strVal val="2/3*#ppt_w"/>
                                          </p:val>
                                        </p:tav>
                                        <p:tav tm="100000">
                                          <p:val>
                                            <p:strVal val="#ppt_w"/>
                                          </p:val>
                                        </p:tav>
                                      </p:tavLst>
                                    </p:anim>
                                    <p:anim calcmode="lin" valueType="num">
                                      <p:cBhvr>
                                        <p:cTn id="534" dur="3000" fill="hold"/>
                                        <p:tgtEl>
                                          <p:spTgt spid="2"/>
                                        </p:tgtEl>
                                        <p:attrNameLst>
                                          <p:attrName>ppt_h</p:attrName>
                                        </p:attrNameLst>
                                      </p:cBhvr>
                                      <p:tavLst>
                                        <p:tav tm="0">
                                          <p:val>
                                            <p:strVal val="2/3*#ppt_h"/>
                                          </p:val>
                                        </p:tav>
                                        <p:tav tm="100000">
                                          <p:val>
                                            <p:strVal val="#ppt_h"/>
                                          </p:val>
                                        </p:tav>
                                      </p:tavLst>
                                    </p:anim>
                                  </p:childTnLst>
                                </p:cTn>
                              </p:par>
                              <p:par>
                                <p:cTn id="535" presetID="4" presetClass="entr" presetSubtype="32" fill="hold" nodeType="withEffect">
                                  <p:stCondLst>
                                    <p:cond delay="0"/>
                                  </p:stCondLst>
                                  <p:childTnLst>
                                    <p:set>
                                      <p:cBhvr>
                                        <p:cTn id="536" dur="1" fill="hold">
                                          <p:stCondLst>
                                            <p:cond delay="0"/>
                                          </p:stCondLst>
                                        </p:cTn>
                                        <p:tgtEl>
                                          <p:spTgt spid="2"/>
                                        </p:tgtEl>
                                        <p:attrNameLst>
                                          <p:attrName>style.visibility</p:attrName>
                                        </p:attrNameLst>
                                      </p:cBhvr>
                                      <p:to>
                                        <p:strVal val="visible"/>
                                      </p:to>
                                    </p:set>
                                    <p:animEffect transition="in" filter="box(out)">
                                      <p:cBhvr>
                                        <p:cTn id="5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e262848a6c806ac509f3b9c788863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5715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8578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1444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57160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00023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42889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5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1467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64333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49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42912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85778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1494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64357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07223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38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85801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28662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71528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0-#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4"/>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6"/>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7"/>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8"/>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9"/>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0"/>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1"/>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2"/>
                                        </p:tgtEl>
                                        <p:attrNameLst>
                                          <p:attrName>r</p:attrName>
                                        </p:attrNameLst>
                                      </p:cBhvr>
                                    </p:animRot>
                                  </p:childTnLst>
                                </p:cTn>
                              </p:par>
                              <p:par>
                                <p:cTn id="128" presetID="3" presetClass="entr" presetSubtype="10" fill="hold" grpId="5" nodeType="withEffect">
                                  <p:stCondLst>
                                    <p:cond delay="0"/>
                                  </p:stCondLst>
                                  <p:childTnLst>
                                    <p:set>
                                      <p:cBhvr>
                                        <p:cTn id="129" dur="1" fill="hold">
                                          <p:stCondLst>
                                            <p:cond delay="0"/>
                                          </p:stCondLst>
                                        </p:cTn>
                                        <p:tgtEl>
                                          <p:spTgt spid="3"/>
                                        </p:tgtEl>
                                        <p:attrNameLst>
                                          <p:attrName>style.visibility</p:attrName>
                                        </p:attrNameLst>
                                      </p:cBhvr>
                                      <p:to>
                                        <p:strVal val="visible"/>
                                      </p:to>
                                    </p:set>
                                    <p:animEffect transition="in" filter="blinds(horizontal)">
                                      <p:cBhvr>
                                        <p:cTn id="130" dur="3000"/>
                                        <p:tgtEl>
                                          <p:spTgt spid="3"/>
                                        </p:tgtEl>
                                      </p:cBhvr>
                                    </p:animEffect>
                                  </p:childTnLst>
                                </p:cTn>
                              </p:par>
                              <p:par>
                                <p:cTn id="131" presetID="3" presetClass="entr" presetSubtype="10" fill="hold" grpId="5"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blinds(horizontal)">
                                      <p:cBhvr>
                                        <p:cTn id="133" dur="3000"/>
                                        <p:tgtEl>
                                          <p:spTgt spid="4"/>
                                        </p:tgtEl>
                                      </p:cBhvr>
                                    </p:animEffect>
                                  </p:childTnLst>
                                </p:cTn>
                              </p:par>
                              <p:par>
                                <p:cTn id="134" presetID="3" presetClass="entr" presetSubtype="10" fill="hold" grpId="5" nodeType="withEffect">
                                  <p:stCondLst>
                                    <p:cond delay="0"/>
                                  </p:stCondLst>
                                  <p:childTnLst>
                                    <p:set>
                                      <p:cBhvr>
                                        <p:cTn id="135" dur="1" fill="hold">
                                          <p:stCondLst>
                                            <p:cond delay="0"/>
                                          </p:stCondLst>
                                        </p:cTn>
                                        <p:tgtEl>
                                          <p:spTgt spid="5"/>
                                        </p:tgtEl>
                                        <p:attrNameLst>
                                          <p:attrName>style.visibility</p:attrName>
                                        </p:attrNameLst>
                                      </p:cBhvr>
                                      <p:to>
                                        <p:strVal val="visible"/>
                                      </p:to>
                                    </p:set>
                                    <p:animEffect transition="in" filter="blinds(horizontal)">
                                      <p:cBhvr>
                                        <p:cTn id="136" dur="3000"/>
                                        <p:tgtEl>
                                          <p:spTgt spid="5"/>
                                        </p:tgtEl>
                                      </p:cBhvr>
                                    </p:animEffect>
                                  </p:childTnLst>
                                </p:cTn>
                              </p:par>
                              <p:par>
                                <p:cTn id="137" presetID="3" presetClass="entr" presetSubtype="10" fill="hold" grpId="5" nodeType="withEffect">
                                  <p:stCondLst>
                                    <p:cond delay="0"/>
                                  </p:stCondLst>
                                  <p:childTnLst>
                                    <p:set>
                                      <p:cBhvr>
                                        <p:cTn id="138" dur="1" fill="hold">
                                          <p:stCondLst>
                                            <p:cond delay="0"/>
                                          </p:stCondLst>
                                        </p:cTn>
                                        <p:tgtEl>
                                          <p:spTgt spid="6"/>
                                        </p:tgtEl>
                                        <p:attrNameLst>
                                          <p:attrName>style.visibility</p:attrName>
                                        </p:attrNameLst>
                                      </p:cBhvr>
                                      <p:to>
                                        <p:strVal val="visible"/>
                                      </p:to>
                                    </p:set>
                                    <p:animEffect transition="in" filter="blinds(horizontal)">
                                      <p:cBhvr>
                                        <p:cTn id="139" dur="3000"/>
                                        <p:tgtEl>
                                          <p:spTgt spid="6"/>
                                        </p:tgtEl>
                                      </p:cBhvr>
                                    </p:animEffect>
                                  </p:childTnLst>
                                </p:cTn>
                              </p:par>
                              <p:par>
                                <p:cTn id="140" presetID="3" presetClass="entr" presetSubtype="10" fill="hold" grpId="5" nodeType="withEffect">
                                  <p:stCondLst>
                                    <p:cond delay="0"/>
                                  </p:stCondLst>
                                  <p:childTnLst>
                                    <p:set>
                                      <p:cBhvr>
                                        <p:cTn id="141" dur="1" fill="hold">
                                          <p:stCondLst>
                                            <p:cond delay="0"/>
                                          </p:stCondLst>
                                        </p:cTn>
                                        <p:tgtEl>
                                          <p:spTgt spid="7"/>
                                        </p:tgtEl>
                                        <p:attrNameLst>
                                          <p:attrName>style.visibility</p:attrName>
                                        </p:attrNameLst>
                                      </p:cBhvr>
                                      <p:to>
                                        <p:strVal val="visible"/>
                                      </p:to>
                                    </p:set>
                                    <p:animEffect transition="in" filter="blinds(horizontal)">
                                      <p:cBhvr>
                                        <p:cTn id="142" dur="3000"/>
                                        <p:tgtEl>
                                          <p:spTgt spid="7"/>
                                        </p:tgtEl>
                                      </p:cBhvr>
                                    </p:animEffect>
                                  </p:childTnLst>
                                </p:cTn>
                              </p:par>
                              <p:par>
                                <p:cTn id="143" presetID="3" presetClass="entr" presetSubtype="10" fill="hold" grpId="5" nodeType="withEffect">
                                  <p:stCondLst>
                                    <p:cond delay="0"/>
                                  </p:stCondLst>
                                  <p:childTnLst>
                                    <p:set>
                                      <p:cBhvr>
                                        <p:cTn id="144" dur="1" fill="hold">
                                          <p:stCondLst>
                                            <p:cond delay="0"/>
                                          </p:stCondLst>
                                        </p:cTn>
                                        <p:tgtEl>
                                          <p:spTgt spid="8"/>
                                        </p:tgtEl>
                                        <p:attrNameLst>
                                          <p:attrName>style.visibility</p:attrName>
                                        </p:attrNameLst>
                                      </p:cBhvr>
                                      <p:to>
                                        <p:strVal val="visible"/>
                                      </p:to>
                                    </p:set>
                                    <p:animEffect transition="in" filter="blinds(horizontal)">
                                      <p:cBhvr>
                                        <p:cTn id="145" dur="3000"/>
                                        <p:tgtEl>
                                          <p:spTgt spid="8"/>
                                        </p:tgtEl>
                                      </p:cBhvr>
                                    </p:animEffect>
                                  </p:childTnLst>
                                </p:cTn>
                              </p:par>
                              <p:par>
                                <p:cTn id="146" presetID="3" presetClass="entr" presetSubtype="10" fill="hold" grpId="5" nodeType="with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blinds(horizontal)">
                                      <p:cBhvr>
                                        <p:cTn id="148" dur="3000"/>
                                        <p:tgtEl>
                                          <p:spTgt spid="9"/>
                                        </p:tgtEl>
                                      </p:cBhvr>
                                    </p:animEffect>
                                  </p:childTnLst>
                                </p:cTn>
                              </p:par>
                              <p:par>
                                <p:cTn id="149" presetID="3" presetClass="entr" presetSubtype="10" fill="hold" grpId="5" nodeType="withEffect">
                                  <p:stCondLst>
                                    <p:cond delay="0"/>
                                  </p:stCondLst>
                                  <p:childTnLst>
                                    <p:set>
                                      <p:cBhvr>
                                        <p:cTn id="150" dur="1" fill="hold">
                                          <p:stCondLst>
                                            <p:cond delay="0"/>
                                          </p:stCondLst>
                                        </p:cTn>
                                        <p:tgtEl>
                                          <p:spTgt spid="10"/>
                                        </p:tgtEl>
                                        <p:attrNameLst>
                                          <p:attrName>style.visibility</p:attrName>
                                        </p:attrNameLst>
                                      </p:cBhvr>
                                      <p:to>
                                        <p:strVal val="visible"/>
                                      </p:to>
                                    </p:set>
                                    <p:animEffect transition="in" filter="blinds(horizontal)">
                                      <p:cBhvr>
                                        <p:cTn id="151" dur="3000"/>
                                        <p:tgtEl>
                                          <p:spTgt spid="10"/>
                                        </p:tgtEl>
                                      </p:cBhvr>
                                    </p:animEffect>
                                  </p:childTnLst>
                                </p:cTn>
                              </p:par>
                              <p:par>
                                <p:cTn id="152" presetID="3" presetClass="entr" presetSubtype="10" fill="hold" grpId="5" nodeType="withEffect">
                                  <p:stCondLst>
                                    <p:cond delay="0"/>
                                  </p:stCondLst>
                                  <p:childTnLst>
                                    <p:set>
                                      <p:cBhvr>
                                        <p:cTn id="153" dur="1" fill="hold">
                                          <p:stCondLst>
                                            <p:cond delay="0"/>
                                          </p:stCondLst>
                                        </p:cTn>
                                        <p:tgtEl>
                                          <p:spTgt spid="11"/>
                                        </p:tgtEl>
                                        <p:attrNameLst>
                                          <p:attrName>style.visibility</p:attrName>
                                        </p:attrNameLst>
                                      </p:cBhvr>
                                      <p:to>
                                        <p:strVal val="visible"/>
                                      </p:to>
                                    </p:set>
                                    <p:animEffect transition="in" filter="blinds(horizontal)">
                                      <p:cBhvr>
                                        <p:cTn id="154" dur="3000"/>
                                        <p:tgtEl>
                                          <p:spTgt spid="11"/>
                                        </p:tgtEl>
                                      </p:cBhvr>
                                    </p:animEffect>
                                  </p:childTnLst>
                                </p:cTn>
                              </p:par>
                              <p:par>
                                <p:cTn id="155" presetID="3" presetClass="entr" presetSubtype="10" fill="hold" grpId="5" nodeType="withEffect">
                                  <p:stCondLst>
                                    <p:cond delay="0"/>
                                  </p:stCondLst>
                                  <p:childTnLst>
                                    <p:set>
                                      <p:cBhvr>
                                        <p:cTn id="156" dur="1" fill="hold">
                                          <p:stCondLst>
                                            <p:cond delay="0"/>
                                          </p:stCondLst>
                                        </p:cTn>
                                        <p:tgtEl>
                                          <p:spTgt spid="12"/>
                                        </p:tgtEl>
                                        <p:attrNameLst>
                                          <p:attrName>style.visibility</p:attrName>
                                        </p:attrNameLst>
                                      </p:cBhvr>
                                      <p:to>
                                        <p:strVal val="visible"/>
                                      </p:to>
                                    </p:set>
                                    <p:animEffect transition="in" filter="blinds(horizontal)">
                                      <p:cBhvr>
                                        <p:cTn id="157" dur="3000"/>
                                        <p:tgtEl>
                                          <p:spTgt spid="12"/>
                                        </p:tgtEl>
                                      </p:cBhvr>
                                    </p:animEffect>
                                  </p:childTnLst>
                                </p:cTn>
                              </p:par>
                              <p:par>
                                <p:cTn id="158" presetID="3" presetClass="entr" presetSubtype="10" fill="hold" grpId="5" nodeType="withEffect">
                                  <p:stCondLst>
                                    <p:cond delay="0"/>
                                  </p:stCondLst>
                                  <p:childTnLst>
                                    <p:set>
                                      <p:cBhvr>
                                        <p:cTn id="159" dur="1" fill="hold">
                                          <p:stCondLst>
                                            <p:cond delay="0"/>
                                          </p:stCondLst>
                                        </p:cTn>
                                        <p:tgtEl>
                                          <p:spTgt spid="13"/>
                                        </p:tgtEl>
                                        <p:attrNameLst>
                                          <p:attrName>style.visibility</p:attrName>
                                        </p:attrNameLst>
                                      </p:cBhvr>
                                      <p:to>
                                        <p:strVal val="visible"/>
                                      </p:to>
                                    </p:set>
                                    <p:animEffect transition="in" filter="blinds(horizontal)">
                                      <p:cBhvr>
                                        <p:cTn id="160" dur="3000"/>
                                        <p:tgtEl>
                                          <p:spTgt spid="13"/>
                                        </p:tgtEl>
                                      </p:cBhvr>
                                    </p:animEffect>
                                  </p:childTnLst>
                                </p:cTn>
                              </p:par>
                              <p:par>
                                <p:cTn id="161" presetID="3" presetClass="entr" presetSubtype="10" fill="hold" grpId="5" nodeType="withEffect">
                                  <p:stCondLst>
                                    <p:cond delay="0"/>
                                  </p:stCondLst>
                                  <p:childTnLst>
                                    <p:set>
                                      <p:cBhvr>
                                        <p:cTn id="162" dur="1" fill="hold">
                                          <p:stCondLst>
                                            <p:cond delay="0"/>
                                          </p:stCondLst>
                                        </p:cTn>
                                        <p:tgtEl>
                                          <p:spTgt spid="14"/>
                                        </p:tgtEl>
                                        <p:attrNameLst>
                                          <p:attrName>style.visibility</p:attrName>
                                        </p:attrNameLst>
                                      </p:cBhvr>
                                      <p:to>
                                        <p:strVal val="visible"/>
                                      </p:to>
                                    </p:set>
                                    <p:animEffect transition="in" filter="blinds(horizontal)">
                                      <p:cBhvr>
                                        <p:cTn id="163" dur="3000"/>
                                        <p:tgtEl>
                                          <p:spTgt spid="14"/>
                                        </p:tgtEl>
                                      </p:cBhvr>
                                    </p:animEffect>
                                  </p:childTnLst>
                                </p:cTn>
                              </p:par>
                              <p:par>
                                <p:cTn id="164" presetID="3" presetClass="entr" presetSubtype="10" fill="hold" grpId="5" nodeType="withEffect">
                                  <p:stCondLst>
                                    <p:cond delay="0"/>
                                  </p:stCondLst>
                                  <p:childTnLst>
                                    <p:set>
                                      <p:cBhvr>
                                        <p:cTn id="165" dur="1" fill="hold">
                                          <p:stCondLst>
                                            <p:cond delay="0"/>
                                          </p:stCondLst>
                                        </p:cTn>
                                        <p:tgtEl>
                                          <p:spTgt spid="15"/>
                                        </p:tgtEl>
                                        <p:attrNameLst>
                                          <p:attrName>style.visibility</p:attrName>
                                        </p:attrNameLst>
                                      </p:cBhvr>
                                      <p:to>
                                        <p:strVal val="visible"/>
                                      </p:to>
                                    </p:set>
                                    <p:animEffect transition="in" filter="blinds(horizontal)">
                                      <p:cBhvr>
                                        <p:cTn id="166" dur="3000"/>
                                        <p:tgtEl>
                                          <p:spTgt spid="15"/>
                                        </p:tgtEl>
                                      </p:cBhvr>
                                    </p:animEffect>
                                  </p:childTnLst>
                                </p:cTn>
                              </p:par>
                              <p:par>
                                <p:cTn id="167" presetID="3" presetClass="entr" presetSubtype="10" fill="hold" grpId="5" nodeType="withEffect">
                                  <p:stCondLst>
                                    <p:cond delay="0"/>
                                  </p:stCondLst>
                                  <p:childTnLst>
                                    <p:set>
                                      <p:cBhvr>
                                        <p:cTn id="168" dur="1" fill="hold">
                                          <p:stCondLst>
                                            <p:cond delay="0"/>
                                          </p:stCondLst>
                                        </p:cTn>
                                        <p:tgtEl>
                                          <p:spTgt spid="16"/>
                                        </p:tgtEl>
                                        <p:attrNameLst>
                                          <p:attrName>style.visibility</p:attrName>
                                        </p:attrNameLst>
                                      </p:cBhvr>
                                      <p:to>
                                        <p:strVal val="visible"/>
                                      </p:to>
                                    </p:set>
                                    <p:animEffect transition="in" filter="blinds(horizontal)">
                                      <p:cBhvr>
                                        <p:cTn id="169" dur="3000"/>
                                        <p:tgtEl>
                                          <p:spTgt spid="16"/>
                                        </p:tgtEl>
                                      </p:cBhvr>
                                    </p:animEffect>
                                  </p:childTnLst>
                                </p:cTn>
                              </p:par>
                              <p:par>
                                <p:cTn id="170" presetID="3" presetClass="entr" presetSubtype="10" fill="hold" grpId="5" nodeType="withEffect">
                                  <p:stCondLst>
                                    <p:cond delay="0"/>
                                  </p:stCondLst>
                                  <p:childTnLst>
                                    <p:set>
                                      <p:cBhvr>
                                        <p:cTn id="171" dur="1" fill="hold">
                                          <p:stCondLst>
                                            <p:cond delay="0"/>
                                          </p:stCondLst>
                                        </p:cTn>
                                        <p:tgtEl>
                                          <p:spTgt spid="17"/>
                                        </p:tgtEl>
                                        <p:attrNameLst>
                                          <p:attrName>style.visibility</p:attrName>
                                        </p:attrNameLst>
                                      </p:cBhvr>
                                      <p:to>
                                        <p:strVal val="visible"/>
                                      </p:to>
                                    </p:set>
                                    <p:animEffect transition="in" filter="blinds(horizontal)">
                                      <p:cBhvr>
                                        <p:cTn id="172" dur="3000"/>
                                        <p:tgtEl>
                                          <p:spTgt spid="17"/>
                                        </p:tgtEl>
                                      </p:cBhvr>
                                    </p:animEffect>
                                  </p:childTnLst>
                                </p:cTn>
                              </p:par>
                              <p:par>
                                <p:cTn id="173" presetID="3" presetClass="entr" presetSubtype="10" fill="hold" grpId="5" nodeType="withEffect">
                                  <p:stCondLst>
                                    <p:cond delay="0"/>
                                  </p:stCondLst>
                                  <p:childTnLst>
                                    <p:set>
                                      <p:cBhvr>
                                        <p:cTn id="174" dur="1" fill="hold">
                                          <p:stCondLst>
                                            <p:cond delay="0"/>
                                          </p:stCondLst>
                                        </p:cTn>
                                        <p:tgtEl>
                                          <p:spTgt spid="18"/>
                                        </p:tgtEl>
                                        <p:attrNameLst>
                                          <p:attrName>style.visibility</p:attrName>
                                        </p:attrNameLst>
                                      </p:cBhvr>
                                      <p:to>
                                        <p:strVal val="visible"/>
                                      </p:to>
                                    </p:set>
                                    <p:animEffect transition="in" filter="blinds(horizontal)">
                                      <p:cBhvr>
                                        <p:cTn id="175" dur="3000"/>
                                        <p:tgtEl>
                                          <p:spTgt spid="18"/>
                                        </p:tgtEl>
                                      </p:cBhvr>
                                    </p:animEffect>
                                  </p:childTnLst>
                                </p:cTn>
                              </p:par>
                              <p:par>
                                <p:cTn id="176" presetID="3" presetClass="entr" presetSubtype="10" fill="hold" grpId="5" nodeType="withEffect">
                                  <p:stCondLst>
                                    <p:cond delay="0"/>
                                  </p:stCondLst>
                                  <p:childTnLst>
                                    <p:set>
                                      <p:cBhvr>
                                        <p:cTn id="177" dur="1" fill="hold">
                                          <p:stCondLst>
                                            <p:cond delay="0"/>
                                          </p:stCondLst>
                                        </p:cTn>
                                        <p:tgtEl>
                                          <p:spTgt spid="19"/>
                                        </p:tgtEl>
                                        <p:attrNameLst>
                                          <p:attrName>style.visibility</p:attrName>
                                        </p:attrNameLst>
                                      </p:cBhvr>
                                      <p:to>
                                        <p:strVal val="visible"/>
                                      </p:to>
                                    </p:set>
                                    <p:animEffect transition="in" filter="blinds(horizontal)">
                                      <p:cBhvr>
                                        <p:cTn id="178" dur="3000"/>
                                        <p:tgtEl>
                                          <p:spTgt spid="19"/>
                                        </p:tgtEl>
                                      </p:cBhvr>
                                    </p:animEffect>
                                  </p:childTnLst>
                                </p:cTn>
                              </p:par>
                              <p:par>
                                <p:cTn id="179" presetID="3" presetClass="entr" presetSubtype="10" fill="hold" grpId="5" nodeType="withEffect">
                                  <p:stCondLst>
                                    <p:cond delay="0"/>
                                  </p:stCondLst>
                                  <p:childTnLst>
                                    <p:set>
                                      <p:cBhvr>
                                        <p:cTn id="180" dur="1" fill="hold">
                                          <p:stCondLst>
                                            <p:cond delay="0"/>
                                          </p:stCondLst>
                                        </p:cTn>
                                        <p:tgtEl>
                                          <p:spTgt spid="20"/>
                                        </p:tgtEl>
                                        <p:attrNameLst>
                                          <p:attrName>style.visibility</p:attrName>
                                        </p:attrNameLst>
                                      </p:cBhvr>
                                      <p:to>
                                        <p:strVal val="visible"/>
                                      </p:to>
                                    </p:set>
                                    <p:animEffect transition="in" filter="blinds(horizontal)">
                                      <p:cBhvr>
                                        <p:cTn id="181" dur="3000"/>
                                        <p:tgtEl>
                                          <p:spTgt spid="20"/>
                                        </p:tgtEl>
                                      </p:cBhvr>
                                    </p:animEffect>
                                  </p:childTnLst>
                                </p:cTn>
                              </p:par>
                              <p:par>
                                <p:cTn id="182" presetID="3" presetClass="entr" presetSubtype="10" fill="hold" grpId="5" nodeType="withEffect">
                                  <p:stCondLst>
                                    <p:cond delay="0"/>
                                  </p:stCondLst>
                                  <p:childTnLst>
                                    <p:set>
                                      <p:cBhvr>
                                        <p:cTn id="183" dur="1" fill="hold">
                                          <p:stCondLst>
                                            <p:cond delay="0"/>
                                          </p:stCondLst>
                                        </p:cTn>
                                        <p:tgtEl>
                                          <p:spTgt spid="21"/>
                                        </p:tgtEl>
                                        <p:attrNameLst>
                                          <p:attrName>style.visibility</p:attrName>
                                        </p:attrNameLst>
                                      </p:cBhvr>
                                      <p:to>
                                        <p:strVal val="visible"/>
                                      </p:to>
                                    </p:set>
                                    <p:animEffect transition="in" filter="blinds(horizontal)">
                                      <p:cBhvr>
                                        <p:cTn id="184" dur="3000"/>
                                        <p:tgtEl>
                                          <p:spTgt spid="21"/>
                                        </p:tgtEl>
                                      </p:cBhvr>
                                    </p:animEffect>
                                  </p:childTnLst>
                                </p:cTn>
                              </p:par>
                              <p:par>
                                <p:cTn id="185" presetID="3" presetClass="entr" presetSubtype="10" fill="hold" grpId="5" nodeType="withEffect">
                                  <p:stCondLst>
                                    <p:cond delay="0"/>
                                  </p:stCondLst>
                                  <p:childTnLst>
                                    <p:set>
                                      <p:cBhvr>
                                        <p:cTn id="186" dur="1" fill="hold">
                                          <p:stCondLst>
                                            <p:cond delay="0"/>
                                          </p:stCondLst>
                                        </p:cTn>
                                        <p:tgtEl>
                                          <p:spTgt spid="22"/>
                                        </p:tgtEl>
                                        <p:attrNameLst>
                                          <p:attrName>style.visibility</p:attrName>
                                        </p:attrNameLst>
                                      </p:cBhvr>
                                      <p:to>
                                        <p:strVal val="visible"/>
                                      </p:to>
                                    </p:set>
                                    <p:animEffect transition="in" filter="blinds(horizontal)">
                                      <p:cBhvr>
                                        <p:cTn id="187" dur="3000"/>
                                        <p:tgtEl>
                                          <p:spTgt spid="22"/>
                                        </p:tgtEl>
                                      </p:cBhvr>
                                    </p:animEffect>
                                  </p:childTnLst>
                                </p:cTn>
                              </p:par>
                            </p:childTnLst>
                          </p:cTn>
                        </p:par>
                        <p:par>
                          <p:cTn id="188" fill="hold">
                            <p:stCondLst>
                              <p:cond delay="3000"/>
                            </p:stCondLst>
                            <p:childTnLst>
                              <p:par>
                                <p:cTn id="189" presetID="2" presetClass="exit" presetSubtype="8" fill="hold" grpId="2" nodeType="afterEffect">
                                  <p:stCondLst>
                                    <p:cond delay="0"/>
                                  </p:stCondLst>
                                  <p:childTnLst>
                                    <p:anim calcmode="lin" valueType="num">
                                      <p:cBhvr additive="base">
                                        <p:cTn id="190" dur="3000"/>
                                        <p:tgtEl>
                                          <p:spTgt spid="3"/>
                                        </p:tgtEl>
                                        <p:attrNameLst>
                                          <p:attrName>ppt_x</p:attrName>
                                        </p:attrNameLst>
                                      </p:cBhvr>
                                      <p:tavLst>
                                        <p:tav tm="0">
                                          <p:val>
                                            <p:strVal val="ppt_x"/>
                                          </p:val>
                                        </p:tav>
                                        <p:tav tm="100000">
                                          <p:val>
                                            <p:strVal val="0-ppt_w/2"/>
                                          </p:val>
                                        </p:tav>
                                      </p:tavLst>
                                    </p:anim>
                                    <p:anim calcmode="lin" valueType="num">
                                      <p:cBhvr additive="base">
                                        <p:cTn id="191" dur="3000"/>
                                        <p:tgtEl>
                                          <p:spTgt spid="3"/>
                                        </p:tgtEl>
                                        <p:attrNameLst>
                                          <p:attrName>ppt_y</p:attrName>
                                        </p:attrNameLst>
                                      </p:cBhvr>
                                      <p:tavLst>
                                        <p:tav tm="0">
                                          <p:val>
                                            <p:strVal val="ppt_y"/>
                                          </p:val>
                                        </p:tav>
                                        <p:tav tm="100000">
                                          <p:val>
                                            <p:strVal val="ppt_y"/>
                                          </p:val>
                                        </p:tav>
                                      </p:tavLst>
                                    </p:anim>
                                    <p:set>
                                      <p:cBhvr>
                                        <p:cTn id="192" dur="1" fill="hold">
                                          <p:stCondLst>
                                            <p:cond delay="2999"/>
                                          </p:stCondLst>
                                        </p:cTn>
                                        <p:tgtEl>
                                          <p:spTgt spid="3"/>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4"/>
                                        </p:tgtEl>
                                        <p:attrNameLst>
                                          <p:attrName>ppt_x</p:attrName>
                                        </p:attrNameLst>
                                      </p:cBhvr>
                                      <p:tavLst>
                                        <p:tav tm="0">
                                          <p:val>
                                            <p:strVal val="ppt_x"/>
                                          </p:val>
                                        </p:tav>
                                        <p:tav tm="100000">
                                          <p:val>
                                            <p:strVal val="0-ppt_w/2"/>
                                          </p:val>
                                        </p:tav>
                                      </p:tavLst>
                                    </p:anim>
                                    <p:anim calcmode="lin" valueType="num">
                                      <p:cBhvr additive="base">
                                        <p:cTn id="195" dur="3000"/>
                                        <p:tgtEl>
                                          <p:spTgt spid="4"/>
                                        </p:tgtEl>
                                        <p:attrNameLst>
                                          <p:attrName>ppt_y</p:attrName>
                                        </p:attrNameLst>
                                      </p:cBhvr>
                                      <p:tavLst>
                                        <p:tav tm="0">
                                          <p:val>
                                            <p:strVal val="ppt_y"/>
                                          </p:val>
                                        </p:tav>
                                        <p:tav tm="100000">
                                          <p:val>
                                            <p:strVal val="ppt_y"/>
                                          </p:val>
                                        </p:tav>
                                      </p:tavLst>
                                    </p:anim>
                                    <p:set>
                                      <p:cBhvr>
                                        <p:cTn id="196" dur="1" fill="hold">
                                          <p:stCondLst>
                                            <p:cond delay="2999"/>
                                          </p:stCondLst>
                                        </p:cTn>
                                        <p:tgtEl>
                                          <p:spTgt spid="4"/>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5"/>
                                        </p:tgtEl>
                                        <p:attrNameLst>
                                          <p:attrName>ppt_x</p:attrName>
                                        </p:attrNameLst>
                                      </p:cBhvr>
                                      <p:tavLst>
                                        <p:tav tm="0">
                                          <p:val>
                                            <p:strVal val="ppt_x"/>
                                          </p:val>
                                        </p:tav>
                                        <p:tav tm="100000">
                                          <p:val>
                                            <p:strVal val="0-ppt_w/2"/>
                                          </p:val>
                                        </p:tav>
                                      </p:tavLst>
                                    </p:anim>
                                    <p:anim calcmode="lin" valueType="num">
                                      <p:cBhvr additive="base">
                                        <p:cTn id="199" dur="3000"/>
                                        <p:tgtEl>
                                          <p:spTgt spid="5"/>
                                        </p:tgtEl>
                                        <p:attrNameLst>
                                          <p:attrName>ppt_y</p:attrName>
                                        </p:attrNameLst>
                                      </p:cBhvr>
                                      <p:tavLst>
                                        <p:tav tm="0">
                                          <p:val>
                                            <p:strVal val="ppt_y"/>
                                          </p:val>
                                        </p:tav>
                                        <p:tav tm="100000">
                                          <p:val>
                                            <p:strVal val="ppt_y"/>
                                          </p:val>
                                        </p:tav>
                                      </p:tavLst>
                                    </p:anim>
                                    <p:set>
                                      <p:cBhvr>
                                        <p:cTn id="200" dur="1" fill="hold">
                                          <p:stCondLst>
                                            <p:cond delay="2999"/>
                                          </p:stCondLst>
                                        </p:cTn>
                                        <p:tgtEl>
                                          <p:spTgt spid="5"/>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6"/>
                                        </p:tgtEl>
                                        <p:attrNameLst>
                                          <p:attrName>ppt_x</p:attrName>
                                        </p:attrNameLst>
                                      </p:cBhvr>
                                      <p:tavLst>
                                        <p:tav tm="0">
                                          <p:val>
                                            <p:strVal val="ppt_x"/>
                                          </p:val>
                                        </p:tav>
                                        <p:tav tm="100000">
                                          <p:val>
                                            <p:strVal val="0-ppt_w/2"/>
                                          </p:val>
                                        </p:tav>
                                      </p:tavLst>
                                    </p:anim>
                                    <p:anim calcmode="lin" valueType="num">
                                      <p:cBhvr additive="base">
                                        <p:cTn id="203" dur="3000"/>
                                        <p:tgtEl>
                                          <p:spTgt spid="6"/>
                                        </p:tgtEl>
                                        <p:attrNameLst>
                                          <p:attrName>ppt_y</p:attrName>
                                        </p:attrNameLst>
                                      </p:cBhvr>
                                      <p:tavLst>
                                        <p:tav tm="0">
                                          <p:val>
                                            <p:strVal val="ppt_y"/>
                                          </p:val>
                                        </p:tav>
                                        <p:tav tm="100000">
                                          <p:val>
                                            <p:strVal val="ppt_y"/>
                                          </p:val>
                                        </p:tav>
                                      </p:tavLst>
                                    </p:anim>
                                    <p:set>
                                      <p:cBhvr>
                                        <p:cTn id="204" dur="1" fill="hold">
                                          <p:stCondLst>
                                            <p:cond delay="2999"/>
                                          </p:stCondLst>
                                        </p:cTn>
                                        <p:tgtEl>
                                          <p:spTgt spid="6"/>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7"/>
                                        </p:tgtEl>
                                        <p:attrNameLst>
                                          <p:attrName>ppt_x</p:attrName>
                                        </p:attrNameLst>
                                      </p:cBhvr>
                                      <p:tavLst>
                                        <p:tav tm="0">
                                          <p:val>
                                            <p:strVal val="ppt_x"/>
                                          </p:val>
                                        </p:tav>
                                        <p:tav tm="100000">
                                          <p:val>
                                            <p:strVal val="0-ppt_w/2"/>
                                          </p:val>
                                        </p:tav>
                                      </p:tavLst>
                                    </p:anim>
                                    <p:anim calcmode="lin" valueType="num">
                                      <p:cBhvr additive="base">
                                        <p:cTn id="207" dur="3000"/>
                                        <p:tgtEl>
                                          <p:spTgt spid="7"/>
                                        </p:tgtEl>
                                        <p:attrNameLst>
                                          <p:attrName>ppt_y</p:attrName>
                                        </p:attrNameLst>
                                      </p:cBhvr>
                                      <p:tavLst>
                                        <p:tav tm="0">
                                          <p:val>
                                            <p:strVal val="ppt_y"/>
                                          </p:val>
                                        </p:tav>
                                        <p:tav tm="100000">
                                          <p:val>
                                            <p:strVal val="ppt_y"/>
                                          </p:val>
                                        </p:tav>
                                      </p:tavLst>
                                    </p:anim>
                                    <p:set>
                                      <p:cBhvr>
                                        <p:cTn id="208" dur="1" fill="hold">
                                          <p:stCondLst>
                                            <p:cond delay="2999"/>
                                          </p:stCondLst>
                                        </p:cTn>
                                        <p:tgtEl>
                                          <p:spTgt spid="7"/>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8"/>
                                        </p:tgtEl>
                                        <p:attrNameLst>
                                          <p:attrName>ppt_x</p:attrName>
                                        </p:attrNameLst>
                                      </p:cBhvr>
                                      <p:tavLst>
                                        <p:tav tm="0">
                                          <p:val>
                                            <p:strVal val="ppt_x"/>
                                          </p:val>
                                        </p:tav>
                                        <p:tav tm="100000">
                                          <p:val>
                                            <p:strVal val="0-ppt_w/2"/>
                                          </p:val>
                                        </p:tav>
                                      </p:tavLst>
                                    </p:anim>
                                    <p:anim calcmode="lin" valueType="num">
                                      <p:cBhvr additive="base">
                                        <p:cTn id="211" dur="3000"/>
                                        <p:tgtEl>
                                          <p:spTgt spid="8"/>
                                        </p:tgtEl>
                                        <p:attrNameLst>
                                          <p:attrName>ppt_y</p:attrName>
                                        </p:attrNameLst>
                                      </p:cBhvr>
                                      <p:tavLst>
                                        <p:tav tm="0">
                                          <p:val>
                                            <p:strVal val="ppt_y"/>
                                          </p:val>
                                        </p:tav>
                                        <p:tav tm="100000">
                                          <p:val>
                                            <p:strVal val="ppt_y"/>
                                          </p:val>
                                        </p:tav>
                                      </p:tavLst>
                                    </p:anim>
                                    <p:set>
                                      <p:cBhvr>
                                        <p:cTn id="212" dur="1" fill="hold">
                                          <p:stCondLst>
                                            <p:cond delay="2999"/>
                                          </p:stCondLst>
                                        </p:cTn>
                                        <p:tgtEl>
                                          <p:spTgt spid="8"/>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9"/>
                                        </p:tgtEl>
                                        <p:attrNameLst>
                                          <p:attrName>ppt_x</p:attrName>
                                        </p:attrNameLst>
                                      </p:cBhvr>
                                      <p:tavLst>
                                        <p:tav tm="0">
                                          <p:val>
                                            <p:strVal val="ppt_x"/>
                                          </p:val>
                                        </p:tav>
                                        <p:tav tm="100000">
                                          <p:val>
                                            <p:strVal val="0-ppt_w/2"/>
                                          </p:val>
                                        </p:tav>
                                      </p:tavLst>
                                    </p:anim>
                                    <p:anim calcmode="lin" valueType="num">
                                      <p:cBhvr additive="base">
                                        <p:cTn id="215" dur="3000"/>
                                        <p:tgtEl>
                                          <p:spTgt spid="9"/>
                                        </p:tgtEl>
                                        <p:attrNameLst>
                                          <p:attrName>ppt_y</p:attrName>
                                        </p:attrNameLst>
                                      </p:cBhvr>
                                      <p:tavLst>
                                        <p:tav tm="0">
                                          <p:val>
                                            <p:strVal val="ppt_y"/>
                                          </p:val>
                                        </p:tav>
                                        <p:tav tm="100000">
                                          <p:val>
                                            <p:strVal val="ppt_y"/>
                                          </p:val>
                                        </p:tav>
                                      </p:tavLst>
                                    </p:anim>
                                    <p:set>
                                      <p:cBhvr>
                                        <p:cTn id="216" dur="1" fill="hold">
                                          <p:stCondLst>
                                            <p:cond delay="2999"/>
                                          </p:stCondLst>
                                        </p:cTn>
                                        <p:tgtEl>
                                          <p:spTgt spid="9"/>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0"/>
                                        </p:tgtEl>
                                        <p:attrNameLst>
                                          <p:attrName>ppt_x</p:attrName>
                                        </p:attrNameLst>
                                      </p:cBhvr>
                                      <p:tavLst>
                                        <p:tav tm="0">
                                          <p:val>
                                            <p:strVal val="ppt_x"/>
                                          </p:val>
                                        </p:tav>
                                        <p:tav tm="100000">
                                          <p:val>
                                            <p:strVal val="0-ppt_w/2"/>
                                          </p:val>
                                        </p:tav>
                                      </p:tavLst>
                                    </p:anim>
                                    <p:anim calcmode="lin" valueType="num">
                                      <p:cBhvr additive="base">
                                        <p:cTn id="219" dur="3000"/>
                                        <p:tgtEl>
                                          <p:spTgt spid="10"/>
                                        </p:tgtEl>
                                        <p:attrNameLst>
                                          <p:attrName>ppt_y</p:attrName>
                                        </p:attrNameLst>
                                      </p:cBhvr>
                                      <p:tavLst>
                                        <p:tav tm="0">
                                          <p:val>
                                            <p:strVal val="ppt_y"/>
                                          </p:val>
                                        </p:tav>
                                        <p:tav tm="100000">
                                          <p:val>
                                            <p:strVal val="ppt_y"/>
                                          </p:val>
                                        </p:tav>
                                      </p:tavLst>
                                    </p:anim>
                                    <p:set>
                                      <p:cBhvr>
                                        <p:cTn id="220" dur="1" fill="hold">
                                          <p:stCondLst>
                                            <p:cond delay="2999"/>
                                          </p:stCondLst>
                                        </p:cTn>
                                        <p:tgtEl>
                                          <p:spTgt spid="10"/>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11"/>
                                        </p:tgtEl>
                                        <p:attrNameLst>
                                          <p:attrName>ppt_x</p:attrName>
                                        </p:attrNameLst>
                                      </p:cBhvr>
                                      <p:tavLst>
                                        <p:tav tm="0">
                                          <p:val>
                                            <p:strVal val="ppt_x"/>
                                          </p:val>
                                        </p:tav>
                                        <p:tav tm="100000">
                                          <p:val>
                                            <p:strVal val="0-ppt_w/2"/>
                                          </p:val>
                                        </p:tav>
                                      </p:tavLst>
                                    </p:anim>
                                    <p:anim calcmode="lin" valueType="num">
                                      <p:cBhvr additive="base">
                                        <p:cTn id="223" dur="3000"/>
                                        <p:tgtEl>
                                          <p:spTgt spid="11"/>
                                        </p:tgtEl>
                                        <p:attrNameLst>
                                          <p:attrName>ppt_y</p:attrName>
                                        </p:attrNameLst>
                                      </p:cBhvr>
                                      <p:tavLst>
                                        <p:tav tm="0">
                                          <p:val>
                                            <p:strVal val="ppt_y"/>
                                          </p:val>
                                        </p:tav>
                                        <p:tav tm="100000">
                                          <p:val>
                                            <p:strVal val="ppt_y"/>
                                          </p:val>
                                        </p:tav>
                                      </p:tavLst>
                                    </p:anim>
                                    <p:set>
                                      <p:cBhvr>
                                        <p:cTn id="224" dur="1" fill="hold">
                                          <p:stCondLst>
                                            <p:cond delay="2999"/>
                                          </p:stCondLst>
                                        </p:cTn>
                                        <p:tgtEl>
                                          <p:spTgt spid="11"/>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2"/>
                                        </p:tgtEl>
                                        <p:attrNameLst>
                                          <p:attrName>ppt_x</p:attrName>
                                        </p:attrNameLst>
                                      </p:cBhvr>
                                      <p:tavLst>
                                        <p:tav tm="0">
                                          <p:val>
                                            <p:strVal val="ppt_x"/>
                                          </p:val>
                                        </p:tav>
                                        <p:tav tm="100000">
                                          <p:val>
                                            <p:strVal val="0-ppt_w/2"/>
                                          </p:val>
                                        </p:tav>
                                      </p:tavLst>
                                    </p:anim>
                                    <p:anim calcmode="lin" valueType="num">
                                      <p:cBhvr additive="base">
                                        <p:cTn id="227" dur="3000"/>
                                        <p:tgtEl>
                                          <p:spTgt spid="12"/>
                                        </p:tgtEl>
                                        <p:attrNameLst>
                                          <p:attrName>ppt_y</p:attrName>
                                        </p:attrNameLst>
                                      </p:cBhvr>
                                      <p:tavLst>
                                        <p:tav tm="0">
                                          <p:val>
                                            <p:strVal val="ppt_y"/>
                                          </p:val>
                                        </p:tav>
                                        <p:tav tm="100000">
                                          <p:val>
                                            <p:strVal val="ppt_y"/>
                                          </p:val>
                                        </p:tav>
                                      </p:tavLst>
                                    </p:anim>
                                    <p:set>
                                      <p:cBhvr>
                                        <p:cTn id="228" dur="1" fill="hold">
                                          <p:stCondLst>
                                            <p:cond delay="2999"/>
                                          </p:stCondLst>
                                        </p:cTn>
                                        <p:tgtEl>
                                          <p:spTgt spid="12"/>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13"/>
                                        </p:tgtEl>
                                        <p:attrNameLst>
                                          <p:attrName>ppt_x</p:attrName>
                                        </p:attrNameLst>
                                      </p:cBhvr>
                                      <p:tavLst>
                                        <p:tav tm="0">
                                          <p:val>
                                            <p:strVal val="ppt_x"/>
                                          </p:val>
                                        </p:tav>
                                        <p:tav tm="100000">
                                          <p:val>
                                            <p:strVal val="0-ppt_w/2"/>
                                          </p:val>
                                        </p:tav>
                                      </p:tavLst>
                                    </p:anim>
                                    <p:anim calcmode="lin" valueType="num">
                                      <p:cBhvr additive="base">
                                        <p:cTn id="231" dur="3000"/>
                                        <p:tgtEl>
                                          <p:spTgt spid="13"/>
                                        </p:tgtEl>
                                        <p:attrNameLst>
                                          <p:attrName>ppt_y</p:attrName>
                                        </p:attrNameLst>
                                      </p:cBhvr>
                                      <p:tavLst>
                                        <p:tav tm="0">
                                          <p:val>
                                            <p:strVal val="ppt_y"/>
                                          </p:val>
                                        </p:tav>
                                        <p:tav tm="100000">
                                          <p:val>
                                            <p:strVal val="ppt_y"/>
                                          </p:val>
                                        </p:tav>
                                      </p:tavLst>
                                    </p:anim>
                                    <p:set>
                                      <p:cBhvr>
                                        <p:cTn id="232" dur="1" fill="hold">
                                          <p:stCondLst>
                                            <p:cond delay="2999"/>
                                          </p:stCondLst>
                                        </p:cTn>
                                        <p:tgtEl>
                                          <p:spTgt spid="13"/>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14"/>
                                        </p:tgtEl>
                                        <p:attrNameLst>
                                          <p:attrName>ppt_x</p:attrName>
                                        </p:attrNameLst>
                                      </p:cBhvr>
                                      <p:tavLst>
                                        <p:tav tm="0">
                                          <p:val>
                                            <p:strVal val="ppt_x"/>
                                          </p:val>
                                        </p:tav>
                                        <p:tav tm="100000">
                                          <p:val>
                                            <p:strVal val="0-ppt_w/2"/>
                                          </p:val>
                                        </p:tav>
                                      </p:tavLst>
                                    </p:anim>
                                    <p:anim calcmode="lin" valueType="num">
                                      <p:cBhvr additive="base">
                                        <p:cTn id="235" dur="3000"/>
                                        <p:tgtEl>
                                          <p:spTgt spid="14"/>
                                        </p:tgtEl>
                                        <p:attrNameLst>
                                          <p:attrName>ppt_y</p:attrName>
                                        </p:attrNameLst>
                                      </p:cBhvr>
                                      <p:tavLst>
                                        <p:tav tm="0">
                                          <p:val>
                                            <p:strVal val="ppt_y"/>
                                          </p:val>
                                        </p:tav>
                                        <p:tav tm="100000">
                                          <p:val>
                                            <p:strVal val="ppt_y"/>
                                          </p:val>
                                        </p:tav>
                                      </p:tavLst>
                                    </p:anim>
                                    <p:set>
                                      <p:cBhvr>
                                        <p:cTn id="236" dur="1" fill="hold">
                                          <p:stCondLst>
                                            <p:cond delay="2999"/>
                                          </p:stCondLst>
                                        </p:cTn>
                                        <p:tgtEl>
                                          <p:spTgt spid="14"/>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15"/>
                                        </p:tgtEl>
                                        <p:attrNameLst>
                                          <p:attrName>ppt_x</p:attrName>
                                        </p:attrNameLst>
                                      </p:cBhvr>
                                      <p:tavLst>
                                        <p:tav tm="0">
                                          <p:val>
                                            <p:strVal val="ppt_x"/>
                                          </p:val>
                                        </p:tav>
                                        <p:tav tm="100000">
                                          <p:val>
                                            <p:strVal val="0-ppt_w/2"/>
                                          </p:val>
                                        </p:tav>
                                      </p:tavLst>
                                    </p:anim>
                                    <p:anim calcmode="lin" valueType="num">
                                      <p:cBhvr additive="base">
                                        <p:cTn id="239" dur="3000"/>
                                        <p:tgtEl>
                                          <p:spTgt spid="15"/>
                                        </p:tgtEl>
                                        <p:attrNameLst>
                                          <p:attrName>ppt_y</p:attrName>
                                        </p:attrNameLst>
                                      </p:cBhvr>
                                      <p:tavLst>
                                        <p:tav tm="0">
                                          <p:val>
                                            <p:strVal val="ppt_y"/>
                                          </p:val>
                                        </p:tav>
                                        <p:tav tm="100000">
                                          <p:val>
                                            <p:strVal val="ppt_y"/>
                                          </p:val>
                                        </p:tav>
                                      </p:tavLst>
                                    </p:anim>
                                    <p:set>
                                      <p:cBhvr>
                                        <p:cTn id="240" dur="1" fill="hold">
                                          <p:stCondLst>
                                            <p:cond delay="2999"/>
                                          </p:stCondLst>
                                        </p:cTn>
                                        <p:tgtEl>
                                          <p:spTgt spid="15"/>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16"/>
                                        </p:tgtEl>
                                        <p:attrNameLst>
                                          <p:attrName>ppt_x</p:attrName>
                                        </p:attrNameLst>
                                      </p:cBhvr>
                                      <p:tavLst>
                                        <p:tav tm="0">
                                          <p:val>
                                            <p:strVal val="ppt_x"/>
                                          </p:val>
                                        </p:tav>
                                        <p:tav tm="100000">
                                          <p:val>
                                            <p:strVal val="0-ppt_w/2"/>
                                          </p:val>
                                        </p:tav>
                                      </p:tavLst>
                                    </p:anim>
                                    <p:anim calcmode="lin" valueType="num">
                                      <p:cBhvr additive="base">
                                        <p:cTn id="243" dur="3000"/>
                                        <p:tgtEl>
                                          <p:spTgt spid="16"/>
                                        </p:tgtEl>
                                        <p:attrNameLst>
                                          <p:attrName>ppt_y</p:attrName>
                                        </p:attrNameLst>
                                      </p:cBhvr>
                                      <p:tavLst>
                                        <p:tav tm="0">
                                          <p:val>
                                            <p:strVal val="ppt_y"/>
                                          </p:val>
                                        </p:tav>
                                        <p:tav tm="100000">
                                          <p:val>
                                            <p:strVal val="ppt_y"/>
                                          </p:val>
                                        </p:tav>
                                      </p:tavLst>
                                    </p:anim>
                                    <p:set>
                                      <p:cBhvr>
                                        <p:cTn id="244" dur="1" fill="hold">
                                          <p:stCondLst>
                                            <p:cond delay="2999"/>
                                          </p:stCondLst>
                                        </p:cTn>
                                        <p:tgtEl>
                                          <p:spTgt spid="16"/>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17"/>
                                        </p:tgtEl>
                                        <p:attrNameLst>
                                          <p:attrName>ppt_x</p:attrName>
                                        </p:attrNameLst>
                                      </p:cBhvr>
                                      <p:tavLst>
                                        <p:tav tm="0">
                                          <p:val>
                                            <p:strVal val="ppt_x"/>
                                          </p:val>
                                        </p:tav>
                                        <p:tav tm="100000">
                                          <p:val>
                                            <p:strVal val="0-ppt_w/2"/>
                                          </p:val>
                                        </p:tav>
                                      </p:tavLst>
                                    </p:anim>
                                    <p:anim calcmode="lin" valueType="num">
                                      <p:cBhvr additive="base">
                                        <p:cTn id="247" dur="3000"/>
                                        <p:tgtEl>
                                          <p:spTgt spid="17"/>
                                        </p:tgtEl>
                                        <p:attrNameLst>
                                          <p:attrName>ppt_y</p:attrName>
                                        </p:attrNameLst>
                                      </p:cBhvr>
                                      <p:tavLst>
                                        <p:tav tm="0">
                                          <p:val>
                                            <p:strVal val="ppt_y"/>
                                          </p:val>
                                        </p:tav>
                                        <p:tav tm="100000">
                                          <p:val>
                                            <p:strVal val="ppt_y"/>
                                          </p:val>
                                        </p:tav>
                                      </p:tavLst>
                                    </p:anim>
                                    <p:set>
                                      <p:cBhvr>
                                        <p:cTn id="248" dur="1" fill="hold">
                                          <p:stCondLst>
                                            <p:cond delay="2999"/>
                                          </p:stCondLst>
                                        </p:cTn>
                                        <p:tgtEl>
                                          <p:spTgt spid="17"/>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18"/>
                                        </p:tgtEl>
                                        <p:attrNameLst>
                                          <p:attrName>ppt_x</p:attrName>
                                        </p:attrNameLst>
                                      </p:cBhvr>
                                      <p:tavLst>
                                        <p:tav tm="0">
                                          <p:val>
                                            <p:strVal val="ppt_x"/>
                                          </p:val>
                                        </p:tav>
                                        <p:tav tm="100000">
                                          <p:val>
                                            <p:strVal val="0-ppt_w/2"/>
                                          </p:val>
                                        </p:tav>
                                      </p:tavLst>
                                    </p:anim>
                                    <p:anim calcmode="lin" valueType="num">
                                      <p:cBhvr additive="base">
                                        <p:cTn id="251" dur="3000"/>
                                        <p:tgtEl>
                                          <p:spTgt spid="18"/>
                                        </p:tgtEl>
                                        <p:attrNameLst>
                                          <p:attrName>ppt_y</p:attrName>
                                        </p:attrNameLst>
                                      </p:cBhvr>
                                      <p:tavLst>
                                        <p:tav tm="0">
                                          <p:val>
                                            <p:strVal val="ppt_y"/>
                                          </p:val>
                                        </p:tav>
                                        <p:tav tm="100000">
                                          <p:val>
                                            <p:strVal val="ppt_y"/>
                                          </p:val>
                                        </p:tav>
                                      </p:tavLst>
                                    </p:anim>
                                    <p:set>
                                      <p:cBhvr>
                                        <p:cTn id="252" dur="1" fill="hold">
                                          <p:stCondLst>
                                            <p:cond delay="2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19"/>
                                        </p:tgtEl>
                                        <p:attrNameLst>
                                          <p:attrName>ppt_x</p:attrName>
                                        </p:attrNameLst>
                                      </p:cBhvr>
                                      <p:tavLst>
                                        <p:tav tm="0">
                                          <p:val>
                                            <p:strVal val="ppt_x"/>
                                          </p:val>
                                        </p:tav>
                                        <p:tav tm="100000">
                                          <p:val>
                                            <p:strVal val="0-ppt_w/2"/>
                                          </p:val>
                                        </p:tav>
                                      </p:tavLst>
                                    </p:anim>
                                    <p:anim calcmode="lin" valueType="num">
                                      <p:cBhvr additive="base">
                                        <p:cTn id="255" dur="3000"/>
                                        <p:tgtEl>
                                          <p:spTgt spid="19"/>
                                        </p:tgtEl>
                                        <p:attrNameLst>
                                          <p:attrName>ppt_y</p:attrName>
                                        </p:attrNameLst>
                                      </p:cBhvr>
                                      <p:tavLst>
                                        <p:tav tm="0">
                                          <p:val>
                                            <p:strVal val="ppt_y"/>
                                          </p:val>
                                        </p:tav>
                                        <p:tav tm="100000">
                                          <p:val>
                                            <p:strVal val="ppt_y"/>
                                          </p:val>
                                        </p:tav>
                                      </p:tavLst>
                                    </p:anim>
                                    <p:set>
                                      <p:cBhvr>
                                        <p:cTn id="256" dur="1" fill="hold">
                                          <p:stCondLst>
                                            <p:cond delay="2999"/>
                                          </p:stCondLst>
                                        </p:cTn>
                                        <p:tgtEl>
                                          <p:spTgt spid="19"/>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20"/>
                                        </p:tgtEl>
                                        <p:attrNameLst>
                                          <p:attrName>ppt_x</p:attrName>
                                        </p:attrNameLst>
                                      </p:cBhvr>
                                      <p:tavLst>
                                        <p:tav tm="0">
                                          <p:val>
                                            <p:strVal val="ppt_x"/>
                                          </p:val>
                                        </p:tav>
                                        <p:tav tm="100000">
                                          <p:val>
                                            <p:strVal val="0-ppt_w/2"/>
                                          </p:val>
                                        </p:tav>
                                      </p:tavLst>
                                    </p:anim>
                                    <p:anim calcmode="lin" valueType="num">
                                      <p:cBhvr additive="base">
                                        <p:cTn id="259" dur="3000"/>
                                        <p:tgtEl>
                                          <p:spTgt spid="20"/>
                                        </p:tgtEl>
                                        <p:attrNameLst>
                                          <p:attrName>ppt_y</p:attrName>
                                        </p:attrNameLst>
                                      </p:cBhvr>
                                      <p:tavLst>
                                        <p:tav tm="0">
                                          <p:val>
                                            <p:strVal val="ppt_y"/>
                                          </p:val>
                                        </p:tav>
                                        <p:tav tm="100000">
                                          <p:val>
                                            <p:strVal val="ppt_y"/>
                                          </p:val>
                                        </p:tav>
                                      </p:tavLst>
                                    </p:anim>
                                    <p:set>
                                      <p:cBhvr>
                                        <p:cTn id="260" dur="1" fill="hold">
                                          <p:stCondLst>
                                            <p:cond delay="2999"/>
                                          </p:stCondLst>
                                        </p:cTn>
                                        <p:tgtEl>
                                          <p:spTgt spid="20"/>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21"/>
                                        </p:tgtEl>
                                        <p:attrNameLst>
                                          <p:attrName>ppt_x</p:attrName>
                                        </p:attrNameLst>
                                      </p:cBhvr>
                                      <p:tavLst>
                                        <p:tav tm="0">
                                          <p:val>
                                            <p:strVal val="ppt_x"/>
                                          </p:val>
                                        </p:tav>
                                        <p:tav tm="100000">
                                          <p:val>
                                            <p:strVal val="0-ppt_w/2"/>
                                          </p:val>
                                        </p:tav>
                                      </p:tavLst>
                                    </p:anim>
                                    <p:anim calcmode="lin" valueType="num">
                                      <p:cBhvr additive="base">
                                        <p:cTn id="263" dur="3000"/>
                                        <p:tgtEl>
                                          <p:spTgt spid="21"/>
                                        </p:tgtEl>
                                        <p:attrNameLst>
                                          <p:attrName>ppt_y</p:attrName>
                                        </p:attrNameLst>
                                      </p:cBhvr>
                                      <p:tavLst>
                                        <p:tav tm="0">
                                          <p:val>
                                            <p:strVal val="ppt_y"/>
                                          </p:val>
                                        </p:tav>
                                        <p:tav tm="100000">
                                          <p:val>
                                            <p:strVal val="ppt_y"/>
                                          </p:val>
                                        </p:tav>
                                      </p:tavLst>
                                    </p:anim>
                                    <p:set>
                                      <p:cBhvr>
                                        <p:cTn id="264" dur="1" fill="hold">
                                          <p:stCondLst>
                                            <p:cond delay="2999"/>
                                          </p:stCondLst>
                                        </p:cTn>
                                        <p:tgtEl>
                                          <p:spTgt spid="21"/>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22"/>
                                        </p:tgtEl>
                                        <p:attrNameLst>
                                          <p:attrName>ppt_x</p:attrName>
                                        </p:attrNameLst>
                                      </p:cBhvr>
                                      <p:tavLst>
                                        <p:tav tm="0">
                                          <p:val>
                                            <p:strVal val="ppt_x"/>
                                          </p:val>
                                        </p:tav>
                                        <p:tav tm="100000">
                                          <p:val>
                                            <p:strVal val="0-ppt_w/2"/>
                                          </p:val>
                                        </p:tav>
                                      </p:tavLst>
                                    </p:anim>
                                    <p:anim calcmode="lin" valueType="num">
                                      <p:cBhvr additive="base">
                                        <p:cTn id="267" dur="3000"/>
                                        <p:tgtEl>
                                          <p:spTgt spid="22"/>
                                        </p:tgtEl>
                                        <p:attrNameLst>
                                          <p:attrName>ppt_y</p:attrName>
                                        </p:attrNameLst>
                                      </p:cBhvr>
                                      <p:tavLst>
                                        <p:tav tm="0">
                                          <p:val>
                                            <p:strVal val="ppt_y"/>
                                          </p:val>
                                        </p:tav>
                                        <p:tav tm="100000">
                                          <p:val>
                                            <p:strVal val="ppt_y"/>
                                          </p:val>
                                        </p:tav>
                                      </p:tavLst>
                                    </p:anim>
                                    <p:set>
                                      <p:cBhvr>
                                        <p:cTn id="268" dur="1" fill="hold">
                                          <p:stCondLst>
                                            <p:cond delay="2999"/>
                                          </p:stCondLst>
                                        </p:cTn>
                                        <p:tgtEl>
                                          <p:spTgt spid="22"/>
                                        </p:tgtEl>
                                        <p:attrNameLst>
                                          <p:attrName>style.visibility</p:attrName>
                                        </p:attrNameLst>
                                      </p:cBhvr>
                                      <p:to>
                                        <p:strVal val="hidden"/>
                                      </p:to>
                                    </p:set>
                                  </p:childTnLst>
                                </p:cTn>
                              </p:par>
                              <p:par>
                                <p:cTn id="269" presetID="8" presetClass="emph" presetSubtype="0" fill="hold" grpId="3" nodeType="withEffect">
                                  <p:stCondLst>
                                    <p:cond delay="0"/>
                                  </p:stCondLst>
                                  <p:childTnLst>
                                    <p:animRot by="21600000">
                                      <p:cBhvr>
                                        <p:cTn id="270" dur="3000" fill="hold"/>
                                        <p:tgtEl>
                                          <p:spTgt spid="3"/>
                                        </p:tgtEl>
                                        <p:attrNameLst>
                                          <p:attrName>r</p:attrName>
                                        </p:attrNameLst>
                                      </p:cBhvr>
                                    </p:animRot>
                                  </p:childTnLst>
                                </p:cTn>
                              </p:par>
                              <p:par>
                                <p:cTn id="271" presetID="8" presetClass="emph" presetSubtype="0" fill="hold" grpId="3" nodeType="withEffect">
                                  <p:stCondLst>
                                    <p:cond delay="0"/>
                                  </p:stCondLst>
                                  <p:childTnLst>
                                    <p:animRot by="-21600000">
                                      <p:cBhvr>
                                        <p:cTn id="272" dur="3000" fill="hold"/>
                                        <p:tgtEl>
                                          <p:spTgt spid="4"/>
                                        </p:tgtEl>
                                        <p:attrNameLst>
                                          <p:attrName>r</p:attrName>
                                        </p:attrNameLst>
                                      </p:cBhvr>
                                    </p:animRot>
                                  </p:childTnLst>
                                </p:cTn>
                              </p:par>
                              <p:par>
                                <p:cTn id="273" presetID="8" presetClass="emph" presetSubtype="0" fill="hold" grpId="3" nodeType="withEffect">
                                  <p:stCondLst>
                                    <p:cond delay="0"/>
                                  </p:stCondLst>
                                  <p:childTnLst>
                                    <p:animRot by="21600000">
                                      <p:cBhvr>
                                        <p:cTn id="274" dur="3000" fill="hold"/>
                                        <p:tgtEl>
                                          <p:spTgt spid="5"/>
                                        </p:tgtEl>
                                        <p:attrNameLst>
                                          <p:attrName>r</p:attrName>
                                        </p:attrNameLst>
                                      </p:cBhvr>
                                    </p:animRot>
                                  </p:childTnLst>
                                </p:cTn>
                              </p:par>
                              <p:par>
                                <p:cTn id="275" presetID="8" presetClass="emph" presetSubtype="0" fill="hold" grpId="3" nodeType="withEffect">
                                  <p:stCondLst>
                                    <p:cond delay="0"/>
                                  </p:stCondLst>
                                  <p:childTnLst>
                                    <p:animRot by="-21600000">
                                      <p:cBhvr>
                                        <p:cTn id="276" dur="3000" fill="hold"/>
                                        <p:tgtEl>
                                          <p:spTgt spid="6"/>
                                        </p:tgtEl>
                                        <p:attrNameLst>
                                          <p:attrName>r</p:attrName>
                                        </p:attrNameLst>
                                      </p:cBhvr>
                                    </p:animRot>
                                  </p:childTnLst>
                                </p:cTn>
                              </p:par>
                              <p:par>
                                <p:cTn id="277" presetID="8" presetClass="emph" presetSubtype="0" fill="hold" grpId="3" nodeType="withEffect">
                                  <p:stCondLst>
                                    <p:cond delay="0"/>
                                  </p:stCondLst>
                                  <p:childTnLst>
                                    <p:animRot by="21600000">
                                      <p:cBhvr>
                                        <p:cTn id="278" dur="3000" fill="hold"/>
                                        <p:tgtEl>
                                          <p:spTgt spid="7"/>
                                        </p:tgtEl>
                                        <p:attrNameLst>
                                          <p:attrName>r</p:attrName>
                                        </p:attrNameLst>
                                      </p:cBhvr>
                                    </p:animRot>
                                  </p:childTnLst>
                                </p:cTn>
                              </p:par>
                              <p:par>
                                <p:cTn id="279" presetID="8" presetClass="emph" presetSubtype="0" fill="hold" grpId="3" nodeType="withEffect">
                                  <p:stCondLst>
                                    <p:cond delay="0"/>
                                  </p:stCondLst>
                                  <p:childTnLst>
                                    <p:animRot by="-21600000">
                                      <p:cBhvr>
                                        <p:cTn id="280" dur="3000" fill="hold"/>
                                        <p:tgtEl>
                                          <p:spTgt spid="8"/>
                                        </p:tgtEl>
                                        <p:attrNameLst>
                                          <p:attrName>r</p:attrName>
                                        </p:attrNameLst>
                                      </p:cBhvr>
                                    </p:animRot>
                                  </p:childTnLst>
                                </p:cTn>
                              </p:par>
                              <p:par>
                                <p:cTn id="281" presetID="8" presetClass="emph" presetSubtype="0" fill="hold" grpId="3" nodeType="withEffect">
                                  <p:stCondLst>
                                    <p:cond delay="0"/>
                                  </p:stCondLst>
                                  <p:childTnLst>
                                    <p:animRot by="21600000">
                                      <p:cBhvr>
                                        <p:cTn id="282" dur="3000" fill="hold"/>
                                        <p:tgtEl>
                                          <p:spTgt spid="9"/>
                                        </p:tgtEl>
                                        <p:attrNameLst>
                                          <p:attrName>r</p:attrName>
                                        </p:attrNameLst>
                                      </p:cBhvr>
                                    </p:animRot>
                                  </p:childTnLst>
                                </p:cTn>
                              </p:par>
                              <p:par>
                                <p:cTn id="283" presetID="8" presetClass="emph" presetSubtype="0" fill="hold" grpId="3" nodeType="withEffect">
                                  <p:stCondLst>
                                    <p:cond delay="0"/>
                                  </p:stCondLst>
                                  <p:childTnLst>
                                    <p:animRot by="-21600000">
                                      <p:cBhvr>
                                        <p:cTn id="284" dur="3000" fill="hold"/>
                                        <p:tgtEl>
                                          <p:spTgt spid="10"/>
                                        </p:tgtEl>
                                        <p:attrNameLst>
                                          <p:attrName>r</p:attrName>
                                        </p:attrNameLst>
                                      </p:cBhvr>
                                    </p:animRot>
                                  </p:childTnLst>
                                </p:cTn>
                              </p:par>
                              <p:par>
                                <p:cTn id="285" presetID="8" presetClass="emph" presetSubtype="0" fill="hold" grpId="3" nodeType="withEffect">
                                  <p:stCondLst>
                                    <p:cond delay="0"/>
                                  </p:stCondLst>
                                  <p:childTnLst>
                                    <p:animRot by="21600000">
                                      <p:cBhvr>
                                        <p:cTn id="286" dur="3000" fill="hold"/>
                                        <p:tgtEl>
                                          <p:spTgt spid="11"/>
                                        </p:tgtEl>
                                        <p:attrNameLst>
                                          <p:attrName>r</p:attrName>
                                        </p:attrNameLst>
                                      </p:cBhvr>
                                    </p:animRot>
                                  </p:childTnLst>
                                </p:cTn>
                              </p:par>
                              <p:par>
                                <p:cTn id="287" presetID="8" presetClass="emph" presetSubtype="0" fill="hold" grpId="3" nodeType="withEffect">
                                  <p:stCondLst>
                                    <p:cond delay="0"/>
                                  </p:stCondLst>
                                  <p:childTnLst>
                                    <p:animRot by="-21600000">
                                      <p:cBhvr>
                                        <p:cTn id="288" dur="3000" fill="hold"/>
                                        <p:tgtEl>
                                          <p:spTgt spid="12"/>
                                        </p:tgtEl>
                                        <p:attrNameLst>
                                          <p:attrName>r</p:attrName>
                                        </p:attrNameLst>
                                      </p:cBhvr>
                                    </p:animRot>
                                  </p:childTnLst>
                                </p:cTn>
                              </p:par>
                              <p:par>
                                <p:cTn id="289" presetID="8" presetClass="emph" presetSubtype="0" fill="hold" grpId="3" nodeType="withEffect">
                                  <p:stCondLst>
                                    <p:cond delay="0"/>
                                  </p:stCondLst>
                                  <p:childTnLst>
                                    <p:animRot by="21600000">
                                      <p:cBhvr>
                                        <p:cTn id="290" dur="3000" fill="hold"/>
                                        <p:tgtEl>
                                          <p:spTgt spid="13"/>
                                        </p:tgtEl>
                                        <p:attrNameLst>
                                          <p:attrName>r</p:attrName>
                                        </p:attrNameLst>
                                      </p:cBhvr>
                                    </p:animRot>
                                  </p:childTnLst>
                                </p:cTn>
                              </p:par>
                              <p:par>
                                <p:cTn id="291" presetID="8" presetClass="emph" presetSubtype="0" fill="hold" grpId="3" nodeType="withEffect">
                                  <p:stCondLst>
                                    <p:cond delay="0"/>
                                  </p:stCondLst>
                                  <p:childTnLst>
                                    <p:animRot by="-21600000">
                                      <p:cBhvr>
                                        <p:cTn id="292" dur="3000" fill="hold"/>
                                        <p:tgtEl>
                                          <p:spTgt spid="14"/>
                                        </p:tgtEl>
                                        <p:attrNameLst>
                                          <p:attrName>r</p:attrName>
                                        </p:attrNameLst>
                                      </p:cBhvr>
                                    </p:animRot>
                                  </p:childTnLst>
                                </p:cTn>
                              </p:par>
                              <p:par>
                                <p:cTn id="293" presetID="8" presetClass="emph" presetSubtype="0" fill="hold" grpId="3" nodeType="withEffect">
                                  <p:stCondLst>
                                    <p:cond delay="0"/>
                                  </p:stCondLst>
                                  <p:childTnLst>
                                    <p:animRot by="21600000">
                                      <p:cBhvr>
                                        <p:cTn id="294" dur="3000" fill="hold"/>
                                        <p:tgtEl>
                                          <p:spTgt spid="15"/>
                                        </p:tgtEl>
                                        <p:attrNameLst>
                                          <p:attrName>r</p:attrName>
                                        </p:attrNameLst>
                                      </p:cBhvr>
                                    </p:animRot>
                                  </p:childTnLst>
                                </p:cTn>
                              </p:par>
                              <p:par>
                                <p:cTn id="295" presetID="8" presetClass="emph" presetSubtype="0" fill="hold" grpId="3" nodeType="withEffect">
                                  <p:stCondLst>
                                    <p:cond delay="0"/>
                                  </p:stCondLst>
                                  <p:childTnLst>
                                    <p:animRot by="-21600000">
                                      <p:cBhvr>
                                        <p:cTn id="296" dur="3000" fill="hold"/>
                                        <p:tgtEl>
                                          <p:spTgt spid="16"/>
                                        </p:tgtEl>
                                        <p:attrNameLst>
                                          <p:attrName>r</p:attrName>
                                        </p:attrNameLst>
                                      </p:cBhvr>
                                    </p:animRot>
                                  </p:childTnLst>
                                </p:cTn>
                              </p:par>
                              <p:par>
                                <p:cTn id="297" presetID="8" presetClass="emph" presetSubtype="0" fill="hold" grpId="3" nodeType="withEffect">
                                  <p:stCondLst>
                                    <p:cond delay="0"/>
                                  </p:stCondLst>
                                  <p:childTnLst>
                                    <p:animRot by="21600000">
                                      <p:cBhvr>
                                        <p:cTn id="298" dur="3000" fill="hold"/>
                                        <p:tgtEl>
                                          <p:spTgt spid="17"/>
                                        </p:tgtEl>
                                        <p:attrNameLst>
                                          <p:attrName>r</p:attrName>
                                        </p:attrNameLst>
                                      </p:cBhvr>
                                    </p:animRot>
                                  </p:childTnLst>
                                </p:cTn>
                              </p:par>
                              <p:par>
                                <p:cTn id="299" presetID="8" presetClass="emph" presetSubtype="0" fill="hold" grpId="3" nodeType="withEffect">
                                  <p:stCondLst>
                                    <p:cond delay="0"/>
                                  </p:stCondLst>
                                  <p:childTnLst>
                                    <p:animRot by="-21600000">
                                      <p:cBhvr>
                                        <p:cTn id="300" dur="3000" fill="hold"/>
                                        <p:tgtEl>
                                          <p:spTgt spid="18"/>
                                        </p:tgtEl>
                                        <p:attrNameLst>
                                          <p:attrName>r</p:attrName>
                                        </p:attrNameLst>
                                      </p:cBhvr>
                                    </p:animRot>
                                  </p:childTnLst>
                                </p:cTn>
                              </p:par>
                              <p:par>
                                <p:cTn id="301" presetID="8" presetClass="emph" presetSubtype="0" fill="hold" grpId="3" nodeType="withEffect">
                                  <p:stCondLst>
                                    <p:cond delay="0"/>
                                  </p:stCondLst>
                                  <p:childTnLst>
                                    <p:animRot by="21600000">
                                      <p:cBhvr>
                                        <p:cTn id="302" dur="3000" fill="hold"/>
                                        <p:tgtEl>
                                          <p:spTgt spid="19"/>
                                        </p:tgtEl>
                                        <p:attrNameLst>
                                          <p:attrName>r</p:attrName>
                                        </p:attrNameLst>
                                      </p:cBhvr>
                                    </p:animRot>
                                  </p:childTnLst>
                                </p:cTn>
                              </p:par>
                              <p:par>
                                <p:cTn id="303" presetID="8" presetClass="emph" presetSubtype="0" fill="hold" grpId="3" nodeType="withEffect">
                                  <p:stCondLst>
                                    <p:cond delay="0"/>
                                  </p:stCondLst>
                                  <p:childTnLst>
                                    <p:animRot by="-21600000">
                                      <p:cBhvr>
                                        <p:cTn id="304" dur="3000" fill="hold"/>
                                        <p:tgtEl>
                                          <p:spTgt spid="20"/>
                                        </p:tgtEl>
                                        <p:attrNameLst>
                                          <p:attrName>r</p:attrName>
                                        </p:attrNameLst>
                                      </p:cBhvr>
                                    </p:animRot>
                                  </p:childTnLst>
                                </p:cTn>
                              </p:par>
                              <p:par>
                                <p:cTn id="305" presetID="8" presetClass="emph" presetSubtype="0" fill="hold" grpId="3" nodeType="withEffect">
                                  <p:stCondLst>
                                    <p:cond delay="0"/>
                                  </p:stCondLst>
                                  <p:childTnLst>
                                    <p:animRot by="21600000">
                                      <p:cBhvr>
                                        <p:cTn id="306" dur="3000" fill="hold"/>
                                        <p:tgtEl>
                                          <p:spTgt spid="21"/>
                                        </p:tgtEl>
                                        <p:attrNameLst>
                                          <p:attrName>r</p:attrName>
                                        </p:attrNameLst>
                                      </p:cBhvr>
                                    </p:animRot>
                                  </p:childTnLst>
                                </p:cTn>
                              </p:par>
                              <p:par>
                                <p:cTn id="307" presetID="8" presetClass="emph" presetSubtype="0" fill="hold" grpId="3" nodeType="withEffect">
                                  <p:stCondLst>
                                    <p:cond delay="0"/>
                                  </p:stCondLst>
                                  <p:childTnLst>
                                    <p:animRot by="-21600000">
                                      <p:cBhvr>
                                        <p:cTn id="308" dur="3000" fill="hold"/>
                                        <p:tgtEl>
                                          <p:spTgt spid="22"/>
                                        </p:tgtEl>
                                        <p:attrNameLst>
                                          <p:attrName>r</p:attrName>
                                        </p:attrNameLst>
                                      </p:cBhvr>
                                    </p:animRot>
                                  </p:childTnLst>
                                </p:cTn>
                              </p:par>
                              <p:par>
                                <p:cTn id="309" presetID="3" presetClass="exit" presetSubtype="10" fill="hold" grpId="4" nodeType="withEffect">
                                  <p:stCondLst>
                                    <p:cond delay="0"/>
                                  </p:stCondLst>
                                  <p:childTnLst>
                                    <p:animEffect transition="out" filter="blinds(horizontal)">
                                      <p:cBhvr>
                                        <p:cTn id="310" dur="3000"/>
                                        <p:tgtEl>
                                          <p:spTgt spid="3"/>
                                        </p:tgtEl>
                                      </p:cBhvr>
                                    </p:animEffect>
                                    <p:set>
                                      <p:cBhvr>
                                        <p:cTn id="311" dur="1" fill="hold">
                                          <p:stCondLst>
                                            <p:cond delay="2999"/>
                                          </p:stCondLst>
                                        </p:cTn>
                                        <p:tgtEl>
                                          <p:spTgt spid="3"/>
                                        </p:tgtEl>
                                        <p:attrNameLst>
                                          <p:attrName>style.visibility</p:attrName>
                                        </p:attrNameLst>
                                      </p:cBhvr>
                                      <p:to>
                                        <p:strVal val="hidden"/>
                                      </p:to>
                                    </p:set>
                                  </p:childTnLst>
                                </p:cTn>
                              </p:par>
                              <p:par>
                                <p:cTn id="312" presetID="3" presetClass="exit" presetSubtype="10" fill="hold" grpId="4" nodeType="withEffect">
                                  <p:stCondLst>
                                    <p:cond delay="0"/>
                                  </p:stCondLst>
                                  <p:childTnLst>
                                    <p:animEffect transition="out" filter="blinds(horizontal)">
                                      <p:cBhvr>
                                        <p:cTn id="313" dur="3000"/>
                                        <p:tgtEl>
                                          <p:spTgt spid="4"/>
                                        </p:tgtEl>
                                      </p:cBhvr>
                                    </p:animEffect>
                                    <p:set>
                                      <p:cBhvr>
                                        <p:cTn id="314" dur="1" fill="hold">
                                          <p:stCondLst>
                                            <p:cond delay="2999"/>
                                          </p:stCondLst>
                                        </p:cTn>
                                        <p:tgtEl>
                                          <p:spTgt spid="4"/>
                                        </p:tgtEl>
                                        <p:attrNameLst>
                                          <p:attrName>style.visibility</p:attrName>
                                        </p:attrNameLst>
                                      </p:cBhvr>
                                      <p:to>
                                        <p:strVal val="hidden"/>
                                      </p:to>
                                    </p:set>
                                  </p:childTnLst>
                                </p:cTn>
                              </p:par>
                              <p:par>
                                <p:cTn id="315" presetID="3" presetClass="exit" presetSubtype="10" fill="hold" grpId="4" nodeType="withEffect">
                                  <p:stCondLst>
                                    <p:cond delay="0"/>
                                  </p:stCondLst>
                                  <p:childTnLst>
                                    <p:animEffect transition="out" filter="blinds(horizontal)">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3" presetClass="exit" presetSubtype="10" fill="hold" grpId="4" nodeType="withEffect">
                                  <p:stCondLst>
                                    <p:cond delay="0"/>
                                  </p:stCondLst>
                                  <p:childTnLst>
                                    <p:animEffect transition="out" filter="blinds(horizontal)">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3" presetClass="exit" presetSubtype="10" fill="hold" grpId="4" nodeType="withEffect">
                                  <p:stCondLst>
                                    <p:cond delay="0"/>
                                  </p:stCondLst>
                                  <p:childTnLst>
                                    <p:animEffect transition="out" filter="blinds(horizontal)">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3" presetClass="exit" presetSubtype="10" fill="hold" grpId="4" nodeType="withEffect">
                                  <p:stCondLst>
                                    <p:cond delay="0"/>
                                  </p:stCondLst>
                                  <p:childTnLst>
                                    <p:animEffect transition="out" filter="blinds(horizontal)">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3" presetClass="exit" presetSubtype="10" fill="hold" grpId="4" nodeType="withEffect">
                                  <p:stCondLst>
                                    <p:cond delay="0"/>
                                  </p:stCondLst>
                                  <p:childTnLst>
                                    <p:animEffect transition="out" filter="blinds(horizontal)">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3" presetClass="exit" presetSubtype="10" fill="hold" grpId="4" nodeType="withEffect">
                                  <p:stCondLst>
                                    <p:cond delay="0"/>
                                  </p:stCondLst>
                                  <p:childTnLst>
                                    <p:animEffect transition="out" filter="blinds(horizontal)">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3" presetClass="exit" presetSubtype="10" fill="hold" grpId="4" nodeType="withEffect">
                                  <p:stCondLst>
                                    <p:cond delay="0"/>
                                  </p:stCondLst>
                                  <p:childTnLst>
                                    <p:animEffect transition="out" filter="blinds(horizontal)">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3" presetClass="exit" presetSubtype="10" fill="hold" grpId="4" nodeType="withEffect">
                                  <p:stCondLst>
                                    <p:cond delay="0"/>
                                  </p:stCondLst>
                                  <p:childTnLst>
                                    <p:animEffect transition="out" filter="blinds(horizontal)">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3" presetClass="exit" presetSubtype="10" fill="hold" grpId="4" nodeType="withEffect">
                                  <p:stCondLst>
                                    <p:cond delay="0"/>
                                  </p:stCondLst>
                                  <p:childTnLst>
                                    <p:animEffect transition="out" filter="blinds(horizontal)">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17" presetClass="entr" presetSubtype="2" fill="hold" nodeType="withEffect">
                                  <p:stCondLst>
                                    <p:cond delay="0"/>
                                  </p:stCondLst>
                                  <p:childTnLst>
                                    <p:set>
                                      <p:cBhvr>
                                        <p:cTn id="370" dur="1" fill="hold">
                                          <p:stCondLst>
                                            <p:cond delay="0"/>
                                          </p:stCondLst>
                                        </p:cTn>
                                        <p:tgtEl>
                                          <p:spTgt spid="2"/>
                                        </p:tgtEl>
                                        <p:attrNameLst>
                                          <p:attrName>style.visibility</p:attrName>
                                        </p:attrNameLst>
                                      </p:cBhvr>
                                      <p:to>
                                        <p:strVal val="visible"/>
                                      </p:to>
                                    </p:set>
                                    <p:anim calcmode="lin" valueType="num">
                                      <p:cBhvr>
                                        <p:cTn id="371" dur="3000" fill="hold"/>
                                        <p:tgtEl>
                                          <p:spTgt spid="2"/>
                                        </p:tgtEl>
                                        <p:attrNameLst>
                                          <p:attrName>ppt_x</p:attrName>
                                        </p:attrNameLst>
                                      </p:cBhvr>
                                      <p:tavLst>
                                        <p:tav tm="0">
                                          <p:val>
                                            <p:strVal val="#ppt_x+#ppt_w/2"/>
                                          </p:val>
                                        </p:tav>
                                        <p:tav tm="100000">
                                          <p:val>
                                            <p:strVal val="#ppt_x"/>
                                          </p:val>
                                        </p:tav>
                                      </p:tavLst>
                                    </p:anim>
                                    <p:anim calcmode="lin" valueType="num">
                                      <p:cBhvr>
                                        <p:cTn id="372" dur="3000" fill="hold"/>
                                        <p:tgtEl>
                                          <p:spTgt spid="2"/>
                                        </p:tgtEl>
                                        <p:attrNameLst>
                                          <p:attrName>ppt_y</p:attrName>
                                        </p:attrNameLst>
                                      </p:cBhvr>
                                      <p:tavLst>
                                        <p:tav tm="0">
                                          <p:val>
                                            <p:strVal val="#ppt_y"/>
                                          </p:val>
                                        </p:tav>
                                        <p:tav tm="100000">
                                          <p:val>
                                            <p:strVal val="#ppt_y"/>
                                          </p:val>
                                        </p:tav>
                                      </p:tavLst>
                                    </p:anim>
                                    <p:anim calcmode="lin" valueType="num">
                                      <p:cBhvr>
                                        <p:cTn id="373" dur="3000" fill="hold"/>
                                        <p:tgtEl>
                                          <p:spTgt spid="2"/>
                                        </p:tgtEl>
                                        <p:attrNameLst>
                                          <p:attrName>ppt_w</p:attrName>
                                        </p:attrNameLst>
                                      </p:cBhvr>
                                      <p:tavLst>
                                        <p:tav tm="0">
                                          <p:val>
                                            <p:fltVal val="0"/>
                                          </p:val>
                                        </p:tav>
                                        <p:tav tm="100000">
                                          <p:val>
                                            <p:strVal val="#ppt_w"/>
                                          </p:val>
                                        </p:tav>
                                      </p:tavLst>
                                    </p:anim>
                                    <p:anim calcmode="lin" valueType="num">
                                      <p:cBhvr>
                                        <p:cTn id="37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7" name="6 Imagen" descr="Imagen1.jpg"/>
          <p:cNvPicPr>
            <a:picLocks noChangeAspect="1"/>
          </p:cNvPicPr>
          <p:nvPr/>
        </p:nvPicPr>
        <p:blipFill>
          <a:blip r:embed="rId2"/>
          <a:stretch>
            <a:fillRect/>
          </a:stretch>
        </p:blipFill>
        <p:spPr>
          <a:xfrm>
            <a:off x="27000" y="0"/>
            <a:ext cx="9090000" cy="5143500"/>
          </a:xfrm>
          <a:prstGeom prst="rect">
            <a:avLst/>
          </a:prstGeom>
        </p:spPr>
      </p:pic>
      <p:pic>
        <p:nvPicPr>
          <p:cNvPr id="6" name="Picture 10" descr="http://location-hebergement-drome.com/img/lavande.png"/>
          <p:cNvPicPr>
            <a:picLocks noChangeAspect="1" noChangeArrowheads="1"/>
          </p:cNvPicPr>
          <p:nvPr/>
        </p:nvPicPr>
        <p:blipFill>
          <a:blip r:embed="rId3">
            <a:lum contrast="20000"/>
          </a:blip>
          <a:srcRect/>
          <a:stretch>
            <a:fillRect/>
          </a:stretch>
        </p:blipFill>
        <p:spPr bwMode="auto">
          <a:xfrm>
            <a:off x="6572264" y="267875"/>
            <a:ext cx="2571736" cy="4579146"/>
          </a:xfrm>
          <a:prstGeom prst="rect">
            <a:avLst/>
          </a:prstGeom>
          <a:noFill/>
        </p:spPr>
      </p:pic>
      <p:sp>
        <p:nvSpPr>
          <p:cNvPr id="10" name="9 CuadroTexto"/>
          <p:cNvSpPr txBox="1"/>
          <p:nvPr/>
        </p:nvSpPr>
        <p:spPr>
          <a:xfrm>
            <a:off x="500034" y="321453"/>
            <a:ext cx="6500858" cy="1631216"/>
          </a:xfrm>
          <a:prstGeom prst="rect">
            <a:avLst/>
          </a:prstGeom>
          <a:noFill/>
        </p:spPr>
        <p:txBody>
          <a:bodyPr wrap="square" rtlCol="0">
            <a:spAutoFit/>
          </a:bodyPr>
          <a:lstStyle/>
          <a:p>
            <a:r>
              <a:rPr lang="es-ES" sz="2800" b="1" dirty="0" smtClean="0">
                <a:latin typeface="Harrington" pitchFamily="82" charset="0"/>
              </a:rPr>
              <a:t>•</a:t>
            </a:r>
            <a:r>
              <a:rPr lang="es-ES" b="1" u="sng" dirty="0" smtClean="0">
                <a:effectLst>
                  <a:outerShdw blurRad="38100" dist="38100" dir="2700000" algn="tl">
                    <a:srgbClr val="000000">
                      <a:alpha val="43137"/>
                    </a:srgbClr>
                  </a:outerShdw>
                </a:effectLst>
                <a:latin typeface="Harrington" pitchFamily="82" charset="0"/>
              </a:rPr>
              <a:t>Cojines de semilla con lavanda </a:t>
            </a:r>
            <a:r>
              <a:rPr lang="es-ES" b="1" dirty="0" smtClean="0">
                <a:effectLst>
                  <a:outerShdw blurRad="38100" dist="38100" dir="2700000" algn="tl">
                    <a:srgbClr val="000000">
                      <a:alpha val="43137"/>
                    </a:srgbClr>
                  </a:outerShdw>
                </a:effectLst>
                <a:latin typeface="Harrington" pitchFamily="82" charset="0"/>
              </a:rPr>
              <a:t>•</a:t>
            </a:r>
            <a:r>
              <a:rPr lang="es-ES" dirty="0" smtClean="0">
                <a:effectLst>
                  <a:outerShdw blurRad="38100" dist="38100" dir="2700000" algn="tl">
                    <a:srgbClr val="000000">
                      <a:alpha val="43137"/>
                    </a:srgbClr>
                  </a:outerShdw>
                </a:effectLst>
                <a:latin typeface="Harrington" pitchFamily="82" charset="0"/>
              </a:rPr>
              <a:t/>
            </a:r>
            <a:br>
              <a:rPr lang="es-ES" dirty="0" smtClean="0">
                <a:effectLst>
                  <a:outerShdw blurRad="38100" dist="38100" dir="2700000" algn="tl">
                    <a:srgbClr val="000000">
                      <a:alpha val="43137"/>
                    </a:srgbClr>
                  </a:outerShdw>
                </a:effectLst>
                <a:latin typeface="Harrington" pitchFamily="82" charset="0"/>
              </a:rPr>
            </a:br>
            <a:r>
              <a:rPr lang="es-ES" b="1" dirty="0" smtClean="0">
                <a:effectLst>
                  <a:outerShdw blurRad="38100" dist="38100" dir="2700000" algn="tl">
                    <a:srgbClr val="000000">
                      <a:alpha val="43137"/>
                    </a:srgbClr>
                  </a:outerShdw>
                </a:effectLst>
                <a:latin typeface="Harrington" pitchFamily="82" charset="0"/>
              </a:rPr>
              <a:t>Alivia los dolores musculares con  estos aromáticos cojines rellenos con semillas de trigo, avena, linaza y flores de lavanda. Sólo 2 minutos en el microondas bastarán para </a:t>
            </a:r>
            <a:r>
              <a:rPr lang="es-ES" b="1" dirty="0" smtClean="0">
                <a:effectLst>
                  <a:outerShdw blurRad="38100" dist="38100" dir="2700000" algn="tl">
                    <a:srgbClr val="000000">
                      <a:alpha val="43137"/>
                    </a:srgbClr>
                  </a:outerShdw>
                </a:effectLst>
              </a:rPr>
              <a:t>disfrutar de su calor seguro.</a:t>
            </a:r>
            <a:endParaRPr lang="es-ES" sz="2000" b="1" dirty="0">
              <a:effectLst>
                <a:outerShdw blurRad="38100" dist="38100" dir="2700000" algn="tl">
                  <a:srgbClr val="000000">
                    <a:alpha val="43137"/>
                  </a:srgbClr>
                </a:outerShdw>
              </a:effectLst>
            </a:endParaRPr>
          </a:p>
        </p:txBody>
      </p:sp>
      <p:sp>
        <p:nvSpPr>
          <p:cNvPr id="11" name="10 CuadroTexto"/>
          <p:cNvSpPr txBox="1"/>
          <p:nvPr/>
        </p:nvSpPr>
        <p:spPr>
          <a:xfrm>
            <a:off x="500034" y="1660916"/>
            <a:ext cx="7072362" cy="3570208"/>
          </a:xfrm>
          <a:prstGeom prst="rect">
            <a:avLst/>
          </a:prstGeom>
          <a:noFill/>
        </p:spPr>
        <p:txBody>
          <a:bodyPr wrap="square" rtlCol="0">
            <a:spAutoFit/>
          </a:bodyPr>
          <a:lstStyle/>
          <a:p>
            <a:r>
              <a:rPr lang="es-ES" sz="2800" b="1" dirty="0" smtClean="0">
                <a:latin typeface="Harrington" pitchFamily="82" charset="0"/>
              </a:rPr>
              <a:t>•</a:t>
            </a:r>
            <a:r>
              <a:rPr lang="es-ES" b="1" u="sng" dirty="0" smtClean="0">
                <a:effectLst>
                  <a:outerShdw blurRad="38100" dist="38100" dir="2700000" algn="tl">
                    <a:srgbClr val="000000">
                      <a:alpha val="43137"/>
                    </a:srgbClr>
                  </a:outerShdw>
                </a:effectLst>
                <a:latin typeface="Harrington" pitchFamily="82" charset="0"/>
              </a:rPr>
              <a:t>Crema corporal de lavanda </a:t>
            </a:r>
            <a:r>
              <a:rPr lang="es-ES" b="1" dirty="0" smtClean="0">
                <a:effectLst>
                  <a:outerShdw blurRad="38100" dist="38100" dir="2700000" algn="tl">
                    <a:srgbClr val="000000">
                      <a:alpha val="43137"/>
                    </a:srgbClr>
                  </a:outerShdw>
                </a:effectLst>
                <a:latin typeface="Harrington" pitchFamily="82" charset="0"/>
              </a:rPr>
              <a:t>•</a:t>
            </a:r>
            <a:endParaRPr lang="es-ES" sz="2800" b="1" dirty="0" smtClean="0">
              <a:effectLst>
                <a:outerShdw blurRad="38100" dist="38100" dir="2700000" algn="tl">
                  <a:srgbClr val="000000">
                    <a:alpha val="43137"/>
                  </a:srgbClr>
                </a:outerShdw>
              </a:effectLst>
              <a:latin typeface="Harrington" pitchFamily="82" charset="0"/>
            </a:endParaRPr>
          </a:p>
          <a:p>
            <a:r>
              <a:rPr lang="es-ES" b="1" dirty="0" smtClean="0">
                <a:effectLst>
                  <a:outerShdw blurRad="38100" dist="38100" dir="2700000" algn="tl">
                    <a:srgbClr val="000000">
                      <a:alpha val="43137"/>
                    </a:srgbClr>
                  </a:outerShdw>
                </a:effectLst>
                <a:latin typeface="Harrington" pitchFamily="82" charset="0"/>
              </a:rPr>
              <a:t>Especial para pieles resecas y cansadas, elaborada a partir de aceite de oliva y cera de abejas. Disfrutarás de las propiedades </a:t>
            </a:r>
            <a:r>
              <a:rPr lang="es-ES" b="1" dirty="0" err="1" smtClean="0">
                <a:effectLst>
                  <a:outerShdw blurRad="38100" dist="38100" dir="2700000" algn="tl">
                    <a:srgbClr val="000000">
                      <a:alpha val="43137"/>
                    </a:srgbClr>
                  </a:outerShdw>
                </a:effectLst>
                <a:latin typeface="Harrington" pitchFamily="82" charset="0"/>
              </a:rPr>
              <a:t>desinflamatorias</a:t>
            </a:r>
            <a:r>
              <a:rPr lang="es-ES" b="1" dirty="0" smtClean="0">
                <a:effectLst>
                  <a:outerShdw blurRad="38100" dist="38100" dir="2700000" algn="tl">
                    <a:srgbClr val="000000">
                      <a:alpha val="43137"/>
                    </a:srgbClr>
                  </a:outerShdw>
                </a:effectLst>
                <a:latin typeface="Harrington" pitchFamily="82" charset="0"/>
              </a:rPr>
              <a:t> y relajantes de la lavanda.</a:t>
            </a:r>
            <a:br>
              <a:rPr lang="es-ES" b="1" dirty="0" smtClean="0">
                <a:effectLst>
                  <a:outerShdw blurRad="38100" dist="38100" dir="2700000" algn="tl">
                    <a:srgbClr val="000000">
                      <a:alpha val="43137"/>
                    </a:srgbClr>
                  </a:outerShdw>
                </a:effectLst>
                <a:latin typeface="Harrington" pitchFamily="82" charset="0"/>
              </a:rPr>
            </a:br>
            <a:r>
              <a:rPr lang="es-ES" b="1" dirty="0" smtClean="0">
                <a:effectLst>
                  <a:outerShdw blurRad="38100" dist="38100" dir="2700000" algn="tl">
                    <a:srgbClr val="000000">
                      <a:alpha val="43137"/>
                    </a:srgbClr>
                  </a:outerShdw>
                </a:effectLst>
                <a:latin typeface="Harrington" pitchFamily="82" charset="0"/>
              </a:rPr>
              <a:t>Tu piel quedará suave y tersa.</a:t>
            </a:r>
          </a:p>
          <a:p>
            <a:r>
              <a:rPr lang="es-ES" b="1" dirty="0" smtClean="0">
                <a:effectLst>
                  <a:outerShdw blurRad="38100" dist="38100" dir="2700000" algn="tl">
                    <a:srgbClr val="000000">
                      <a:alpha val="43137"/>
                    </a:srgbClr>
                  </a:outerShdw>
                </a:effectLst>
                <a:latin typeface="Harrington" pitchFamily="82" charset="0"/>
              </a:rPr>
              <a:t>•</a:t>
            </a:r>
            <a:r>
              <a:rPr lang="es-ES" b="1" u="sng" dirty="0" smtClean="0">
                <a:effectLst>
                  <a:outerShdw blurRad="38100" dist="38100" dir="2700000" algn="tl">
                    <a:srgbClr val="000000">
                      <a:alpha val="43137"/>
                    </a:srgbClr>
                  </a:outerShdw>
                </a:effectLst>
                <a:latin typeface="Harrington" pitchFamily="82" charset="0"/>
              </a:rPr>
              <a:t>Miel con lavanda </a:t>
            </a:r>
            <a:r>
              <a:rPr lang="es-ES" b="1" dirty="0" smtClean="0">
                <a:effectLst>
                  <a:outerShdw blurRad="38100" dist="38100" dir="2700000" algn="tl">
                    <a:srgbClr val="000000">
                      <a:alpha val="43137"/>
                    </a:srgbClr>
                  </a:outerShdw>
                </a:effectLst>
                <a:latin typeface="Harrington" pitchFamily="82" charset="0"/>
              </a:rPr>
              <a:t>•</a:t>
            </a:r>
            <a:r>
              <a:rPr lang="es-ES" dirty="0" smtClean="0">
                <a:effectLst>
                  <a:outerShdw blurRad="38100" dist="38100" dir="2700000" algn="tl">
                    <a:srgbClr val="000000">
                      <a:alpha val="43137"/>
                    </a:srgbClr>
                  </a:outerShdw>
                </a:effectLst>
                <a:latin typeface="Harrington" pitchFamily="82" charset="0"/>
              </a:rPr>
              <a:t/>
            </a:r>
            <a:br>
              <a:rPr lang="es-ES" dirty="0" smtClean="0">
                <a:effectLst>
                  <a:outerShdw blurRad="38100" dist="38100" dir="2700000" algn="tl">
                    <a:srgbClr val="000000">
                      <a:alpha val="43137"/>
                    </a:srgbClr>
                  </a:outerShdw>
                </a:effectLst>
                <a:latin typeface="Harrington" pitchFamily="82" charset="0"/>
              </a:rPr>
            </a:br>
            <a:r>
              <a:rPr lang="es-ES" b="1" dirty="0" smtClean="0">
                <a:effectLst>
                  <a:outerShdw blurRad="38100" dist="38100" dir="2700000" algn="tl">
                    <a:srgbClr val="000000">
                      <a:alpha val="43137"/>
                    </a:srgbClr>
                  </a:outerShdw>
                </a:effectLst>
                <a:latin typeface="Harrington" pitchFamily="82" charset="0"/>
              </a:rPr>
              <a:t>Disfruta de todas las propiedades de la miel potenciadas por todas las propiedades de la miel.</a:t>
            </a:r>
            <a:br>
              <a:rPr lang="es-ES" b="1" dirty="0" smtClean="0">
                <a:effectLst>
                  <a:outerShdw blurRad="38100" dist="38100" dir="2700000" algn="tl">
                    <a:srgbClr val="000000">
                      <a:alpha val="43137"/>
                    </a:srgbClr>
                  </a:outerShdw>
                </a:effectLst>
                <a:latin typeface="Harrington" pitchFamily="82" charset="0"/>
              </a:rPr>
            </a:br>
            <a:r>
              <a:rPr lang="es-ES" b="1" dirty="0" smtClean="0">
                <a:effectLst>
                  <a:outerShdw blurRad="38100" dist="38100" dir="2700000" algn="tl">
                    <a:srgbClr val="000000">
                      <a:alpha val="43137"/>
                    </a:srgbClr>
                  </a:outerShdw>
                </a:effectLst>
                <a:latin typeface="Harrington" pitchFamily="82" charset="0"/>
              </a:rPr>
              <a:t>Miel </a:t>
            </a:r>
            <a:r>
              <a:rPr lang="es-ES" b="1" dirty="0" err="1" smtClean="0">
                <a:effectLst>
                  <a:outerShdw blurRad="38100" dist="38100" dir="2700000" algn="tl">
                    <a:srgbClr val="000000">
                      <a:alpha val="43137"/>
                    </a:srgbClr>
                  </a:outerShdw>
                </a:effectLst>
                <a:latin typeface="Harrington" pitchFamily="82" charset="0"/>
              </a:rPr>
              <a:t>multifloral</a:t>
            </a:r>
            <a:r>
              <a:rPr lang="es-ES" b="1" dirty="0" smtClean="0">
                <a:effectLst>
                  <a:outerShdw blurRad="38100" dist="38100" dir="2700000" algn="tl">
                    <a:srgbClr val="000000">
                      <a:alpha val="43137"/>
                    </a:srgbClr>
                  </a:outerShdw>
                </a:effectLst>
                <a:latin typeface="Harrington" pitchFamily="82" charset="0"/>
              </a:rPr>
              <a:t> de la cordillera de la VII región enriquecida con extractos naturales de lavanda, te ayudarán a la digestión y te relajará</a:t>
            </a:r>
          </a:p>
          <a:p>
            <a:endParaRPr lang="es-ES" b="1" dirty="0">
              <a:effectLst>
                <a:outerShdw blurRad="38100" dist="38100" dir="2700000" algn="tl">
                  <a:srgbClr val="000000">
                    <a:alpha val="43137"/>
                  </a:srgbClr>
                </a:outerShdw>
              </a:effectLst>
            </a:endParaRPr>
          </a:p>
        </p:txBody>
      </p:sp>
      <p:sp>
        <p:nvSpPr>
          <p:cNvPr id="8" name="7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vender_soaps_salts_purple_spa_abstract_hd-wallpaper-17452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grpId="1" nodeType="withEffect">
                                  <p:stCondLst>
                                    <p:cond delay="0"/>
                                  </p:stCondLst>
                                  <p:childTnLst>
                                    <p:animRot by="21600000">
                                      <p:cBhvr>
                                        <p:cTn id="153" dur="3000" fill="hold"/>
                                        <p:tgtEl>
                                          <p:spTgt spid="5"/>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1"/>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9"/>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7"/>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5"/>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9"/>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7"/>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8"/>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2"/>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0"/>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2"/>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36"/>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6"/>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0"/>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4"/>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6"/>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4"/>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8"/>
                                        </p:tgtEl>
                                        <p:attrNameLst>
                                          <p:attrName>r</p:attrName>
                                        </p:attrNameLst>
                                      </p:cBhvr>
                                    </p:animRot>
                                  </p:childTnLst>
                                </p:cTn>
                              </p:par>
                              <p:par>
                                <p:cTn id="224" presetID="3" presetClass="entr" presetSubtype="5" fill="hold" grpId="2" nodeType="withEffect">
                                  <p:stCondLst>
                                    <p:cond delay="0"/>
                                  </p:stCondLst>
                                  <p:childTnLst>
                                    <p:set>
                                      <p:cBhvr>
                                        <p:cTn id="225" dur="1" fill="hold">
                                          <p:stCondLst>
                                            <p:cond delay="0"/>
                                          </p:stCondLst>
                                        </p:cTn>
                                        <p:tgtEl>
                                          <p:spTgt spid="3"/>
                                        </p:tgtEl>
                                        <p:attrNameLst>
                                          <p:attrName>style.visibility</p:attrName>
                                        </p:attrNameLst>
                                      </p:cBhvr>
                                      <p:to>
                                        <p:strVal val="visible"/>
                                      </p:to>
                                    </p:set>
                                    <p:animEffect transition="in" filter="blinds(vertical)">
                                      <p:cBhvr>
                                        <p:cTn id="226" dur="3000"/>
                                        <p:tgtEl>
                                          <p:spTgt spid="3"/>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4"/>
                                        </p:tgtEl>
                                        <p:attrNameLst>
                                          <p:attrName>style.visibility</p:attrName>
                                        </p:attrNameLst>
                                      </p:cBhvr>
                                      <p:to>
                                        <p:strVal val="visible"/>
                                      </p:to>
                                    </p:set>
                                    <p:animEffect transition="in" filter="blinds(vertical)">
                                      <p:cBhvr>
                                        <p:cTn id="229" dur="3000"/>
                                        <p:tgtEl>
                                          <p:spTgt spid="4"/>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5"/>
                                        </p:tgtEl>
                                        <p:attrNameLst>
                                          <p:attrName>style.visibility</p:attrName>
                                        </p:attrNameLst>
                                      </p:cBhvr>
                                      <p:to>
                                        <p:strVal val="visible"/>
                                      </p:to>
                                    </p:set>
                                    <p:animEffect transition="in" filter="blinds(vertical)">
                                      <p:cBhvr>
                                        <p:cTn id="232" dur="3000"/>
                                        <p:tgtEl>
                                          <p:spTgt spid="5"/>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6"/>
                                        </p:tgtEl>
                                        <p:attrNameLst>
                                          <p:attrName>style.visibility</p:attrName>
                                        </p:attrNameLst>
                                      </p:cBhvr>
                                      <p:to>
                                        <p:strVal val="visible"/>
                                      </p:to>
                                    </p:set>
                                    <p:animEffect transition="in" filter="blinds(vertical)">
                                      <p:cBhvr>
                                        <p:cTn id="235" dur="3000"/>
                                        <p:tgtEl>
                                          <p:spTgt spid="6"/>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7"/>
                                        </p:tgtEl>
                                        <p:attrNameLst>
                                          <p:attrName>style.visibility</p:attrName>
                                        </p:attrNameLst>
                                      </p:cBhvr>
                                      <p:to>
                                        <p:strVal val="visible"/>
                                      </p:to>
                                    </p:set>
                                    <p:animEffect transition="in" filter="blinds(vertical)">
                                      <p:cBhvr>
                                        <p:cTn id="238" dur="3000"/>
                                        <p:tgtEl>
                                          <p:spTgt spid="7"/>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8"/>
                                        </p:tgtEl>
                                        <p:attrNameLst>
                                          <p:attrName>style.visibility</p:attrName>
                                        </p:attrNameLst>
                                      </p:cBhvr>
                                      <p:to>
                                        <p:strVal val="visible"/>
                                      </p:to>
                                    </p:set>
                                    <p:animEffect transition="in" filter="blinds(vertical)">
                                      <p:cBhvr>
                                        <p:cTn id="241" dur="3000"/>
                                        <p:tgtEl>
                                          <p:spTgt spid="8"/>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9"/>
                                        </p:tgtEl>
                                        <p:attrNameLst>
                                          <p:attrName>style.visibility</p:attrName>
                                        </p:attrNameLst>
                                      </p:cBhvr>
                                      <p:to>
                                        <p:strVal val="visible"/>
                                      </p:to>
                                    </p:set>
                                    <p:animEffect transition="in" filter="blinds(vertical)">
                                      <p:cBhvr>
                                        <p:cTn id="244" dur="3000"/>
                                        <p:tgtEl>
                                          <p:spTgt spid="9"/>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0"/>
                                        </p:tgtEl>
                                        <p:attrNameLst>
                                          <p:attrName>style.visibility</p:attrName>
                                        </p:attrNameLst>
                                      </p:cBhvr>
                                      <p:to>
                                        <p:strVal val="visible"/>
                                      </p:to>
                                    </p:set>
                                    <p:animEffect transition="in" filter="blinds(vertical)">
                                      <p:cBhvr>
                                        <p:cTn id="247" dur="3000"/>
                                        <p:tgtEl>
                                          <p:spTgt spid="10"/>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1"/>
                                        </p:tgtEl>
                                        <p:attrNameLst>
                                          <p:attrName>style.visibility</p:attrName>
                                        </p:attrNameLst>
                                      </p:cBhvr>
                                      <p:to>
                                        <p:strVal val="visible"/>
                                      </p:to>
                                    </p:set>
                                    <p:animEffect transition="in" filter="blinds(vertical)">
                                      <p:cBhvr>
                                        <p:cTn id="250" dur="3000"/>
                                        <p:tgtEl>
                                          <p:spTgt spid="11"/>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12"/>
                                        </p:tgtEl>
                                        <p:attrNameLst>
                                          <p:attrName>style.visibility</p:attrName>
                                        </p:attrNameLst>
                                      </p:cBhvr>
                                      <p:to>
                                        <p:strVal val="visible"/>
                                      </p:to>
                                    </p:set>
                                    <p:animEffect transition="in" filter="blinds(vertical)">
                                      <p:cBhvr>
                                        <p:cTn id="253" dur="3000"/>
                                        <p:tgtEl>
                                          <p:spTgt spid="12"/>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13"/>
                                        </p:tgtEl>
                                        <p:attrNameLst>
                                          <p:attrName>style.visibility</p:attrName>
                                        </p:attrNameLst>
                                      </p:cBhvr>
                                      <p:to>
                                        <p:strVal val="visible"/>
                                      </p:to>
                                    </p:set>
                                    <p:animEffect transition="in" filter="blinds(vertical)">
                                      <p:cBhvr>
                                        <p:cTn id="256" dur="3000"/>
                                        <p:tgtEl>
                                          <p:spTgt spid="13"/>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Effect transition="in" filter="blinds(vertical)">
                                      <p:cBhvr>
                                        <p:cTn id="259" dur="3000"/>
                                        <p:tgtEl>
                                          <p:spTgt spid="14"/>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15"/>
                                        </p:tgtEl>
                                        <p:attrNameLst>
                                          <p:attrName>style.visibility</p:attrName>
                                        </p:attrNameLst>
                                      </p:cBhvr>
                                      <p:to>
                                        <p:strVal val="visible"/>
                                      </p:to>
                                    </p:set>
                                    <p:animEffect transition="in" filter="blinds(vertical)">
                                      <p:cBhvr>
                                        <p:cTn id="262" dur="3000"/>
                                        <p:tgtEl>
                                          <p:spTgt spid="15"/>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16"/>
                                        </p:tgtEl>
                                        <p:attrNameLst>
                                          <p:attrName>style.visibility</p:attrName>
                                        </p:attrNameLst>
                                      </p:cBhvr>
                                      <p:to>
                                        <p:strVal val="visible"/>
                                      </p:to>
                                    </p:set>
                                    <p:animEffect transition="in" filter="blinds(vertical)">
                                      <p:cBhvr>
                                        <p:cTn id="265" dur="3000"/>
                                        <p:tgtEl>
                                          <p:spTgt spid="16"/>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Effect transition="in" filter="blinds(vertical)">
                                      <p:cBhvr>
                                        <p:cTn id="268" dur="3000"/>
                                        <p:tgtEl>
                                          <p:spTgt spid="17"/>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18"/>
                                        </p:tgtEl>
                                        <p:attrNameLst>
                                          <p:attrName>style.visibility</p:attrName>
                                        </p:attrNameLst>
                                      </p:cBhvr>
                                      <p:to>
                                        <p:strVal val="visible"/>
                                      </p:to>
                                    </p:set>
                                    <p:animEffect transition="in" filter="blinds(vertical)">
                                      <p:cBhvr>
                                        <p:cTn id="271" dur="3000"/>
                                        <p:tgtEl>
                                          <p:spTgt spid="18"/>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19"/>
                                        </p:tgtEl>
                                        <p:attrNameLst>
                                          <p:attrName>style.visibility</p:attrName>
                                        </p:attrNameLst>
                                      </p:cBhvr>
                                      <p:to>
                                        <p:strVal val="visible"/>
                                      </p:to>
                                    </p:set>
                                    <p:animEffect transition="in" filter="blinds(vertical)">
                                      <p:cBhvr>
                                        <p:cTn id="274" dur="3000"/>
                                        <p:tgtEl>
                                          <p:spTgt spid="19"/>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20"/>
                                        </p:tgtEl>
                                        <p:attrNameLst>
                                          <p:attrName>style.visibility</p:attrName>
                                        </p:attrNameLst>
                                      </p:cBhvr>
                                      <p:to>
                                        <p:strVal val="visible"/>
                                      </p:to>
                                    </p:set>
                                    <p:animEffect transition="in" filter="blinds(vertical)">
                                      <p:cBhvr>
                                        <p:cTn id="277" dur="3000"/>
                                        <p:tgtEl>
                                          <p:spTgt spid="20"/>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21"/>
                                        </p:tgtEl>
                                        <p:attrNameLst>
                                          <p:attrName>style.visibility</p:attrName>
                                        </p:attrNameLst>
                                      </p:cBhvr>
                                      <p:to>
                                        <p:strVal val="visible"/>
                                      </p:to>
                                    </p:set>
                                    <p:animEffect transition="in" filter="blinds(vertical)">
                                      <p:cBhvr>
                                        <p:cTn id="280" dur="3000"/>
                                        <p:tgtEl>
                                          <p:spTgt spid="21"/>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22"/>
                                        </p:tgtEl>
                                        <p:attrNameLst>
                                          <p:attrName>style.visibility</p:attrName>
                                        </p:attrNameLst>
                                      </p:cBhvr>
                                      <p:to>
                                        <p:strVal val="visible"/>
                                      </p:to>
                                    </p:set>
                                    <p:animEffect transition="in" filter="blinds(vertical)">
                                      <p:cBhvr>
                                        <p:cTn id="283" dur="3000"/>
                                        <p:tgtEl>
                                          <p:spTgt spid="22"/>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23"/>
                                        </p:tgtEl>
                                        <p:attrNameLst>
                                          <p:attrName>style.visibility</p:attrName>
                                        </p:attrNameLst>
                                      </p:cBhvr>
                                      <p:to>
                                        <p:strVal val="visible"/>
                                      </p:to>
                                    </p:set>
                                    <p:animEffect transition="in" filter="blinds(vertical)">
                                      <p:cBhvr>
                                        <p:cTn id="286" dur="3000"/>
                                        <p:tgtEl>
                                          <p:spTgt spid="23"/>
                                        </p:tgtEl>
                                      </p:cBhvr>
                                    </p:animEffect>
                                  </p:childTnLst>
                                </p:cTn>
                              </p:par>
                              <p:par>
                                <p:cTn id="287" presetID="3" presetClass="entr" presetSubtype="5" fill="hold" grpId="2" nodeType="withEffect">
                                  <p:stCondLst>
                                    <p:cond delay="0"/>
                                  </p:stCondLst>
                                  <p:childTnLst>
                                    <p:set>
                                      <p:cBhvr>
                                        <p:cTn id="288" dur="1" fill="hold">
                                          <p:stCondLst>
                                            <p:cond delay="0"/>
                                          </p:stCondLst>
                                        </p:cTn>
                                        <p:tgtEl>
                                          <p:spTgt spid="24"/>
                                        </p:tgtEl>
                                        <p:attrNameLst>
                                          <p:attrName>style.visibility</p:attrName>
                                        </p:attrNameLst>
                                      </p:cBhvr>
                                      <p:to>
                                        <p:strVal val="visible"/>
                                      </p:to>
                                    </p:set>
                                    <p:animEffect transition="in" filter="blinds(vertical)">
                                      <p:cBhvr>
                                        <p:cTn id="289" dur="3000"/>
                                        <p:tgtEl>
                                          <p:spTgt spid="24"/>
                                        </p:tgtEl>
                                      </p:cBhvr>
                                    </p:animEffect>
                                  </p:childTnLst>
                                </p:cTn>
                              </p:par>
                              <p:par>
                                <p:cTn id="290" presetID="3" presetClass="entr" presetSubtype="5" fill="hold" grpId="2" nodeType="withEffect">
                                  <p:stCondLst>
                                    <p:cond delay="0"/>
                                  </p:stCondLst>
                                  <p:childTnLst>
                                    <p:set>
                                      <p:cBhvr>
                                        <p:cTn id="291" dur="1" fill="hold">
                                          <p:stCondLst>
                                            <p:cond delay="0"/>
                                          </p:stCondLst>
                                        </p:cTn>
                                        <p:tgtEl>
                                          <p:spTgt spid="25"/>
                                        </p:tgtEl>
                                        <p:attrNameLst>
                                          <p:attrName>style.visibility</p:attrName>
                                        </p:attrNameLst>
                                      </p:cBhvr>
                                      <p:to>
                                        <p:strVal val="visible"/>
                                      </p:to>
                                    </p:set>
                                    <p:animEffect transition="in" filter="blinds(vertical)">
                                      <p:cBhvr>
                                        <p:cTn id="292" dur="3000"/>
                                        <p:tgtEl>
                                          <p:spTgt spid="25"/>
                                        </p:tgtEl>
                                      </p:cBhvr>
                                    </p:animEffect>
                                  </p:childTnLst>
                                </p:cTn>
                              </p:par>
                              <p:par>
                                <p:cTn id="293" presetID="3" presetClass="entr" presetSubtype="5" fill="hold" grpId="2" nodeType="withEffect">
                                  <p:stCondLst>
                                    <p:cond delay="0"/>
                                  </p:stCondLst>
                                  <p:childTnLst>
                                    <p:set>
                                      <p:cBhvr>
                                        <p:cTn id="294" dur="1" fill="hold">
                                          <p:stCondLst>
                                            <p:cond delay="0"/>
                                          </p:stCondLst>
                                        </p:cTn>
                                        <p:tgtEl>
                                          <p:spTgt spid="26"/>
                                        </p:tgtEl>
                                        <p:attrNameLst>
                                          <p:attrName>style.visibility</p:attrName>
                                        </p:attrNameLst>
                                      </p:cBhvr>
                                      <p:to>
                                        <p:strVal val="visible"/>
                                      </p:to>
                                    </p:set>
                                    <p:animEffect transition="in" filter="blinds(vertical)">
                                      <p:cBhvr>
                                        <p:cTn id="295" dur="3000"/>
                                        <p:tgtEl>
                                          <p:spTgt spid="26"/>
                                        </p:tgtEl>
                                      </p:cBhvr>
                                    </p:animEffect>
                                  </p:childTnLst>
                                </p:cTn>
                              </p:par>
                              <p:par>
                                <p:cTn id="296" presetID="3" presetClass="entr" presetSubtype="5" fill="hold" grpId="2" nodeType="withEffect">
                                  <p:stCondLst>
                                    <p:cond delay="0"/>
                                  </p:stCondLst>
                                  <p:childTnLst>
                                    <p:set>
                                      <p:cBhvr>
                                        <p:cTn id="297" dur="1" fill="hold">
                                          <p:stCondLst>
                                            <p:cond delay="0"/>
                                          </p:stCondLst>
                                        </p:cTn>
                                        <p:tgtEl>
                                          <p:spTgt spid="27"/>
                                        </p:tgtEl>
                                        <p:attrNameLst>
                                          <p:attrName>style.visibility</p:attrName>
                                        </p:attrNameLst>
                                      </p:cBhvr>
                                      <p:to>
                                        <p:strVal val="visible"/>
                                      </p:to>
                                    </p:set>
                                    <p:animEffect transition="in" filter="blinds(vertical)">
                                      <p:cBhvr>
                                        <p:cTn id="298" dur="3000"/>
                                        <p:tgtEl>
                                          <p:spTgt spid="27"/>
                                        </p:tgtEl>
                                      </p:cBhvr>
                                    </p:animEffect>
                                  </p:childTnLst>
                                </p:cTn>
                              </p:par>
                              <p:par>
                                <p:cTn id="299" presetID="3" presetClass="entr" presetSubtype="5" fill="hold" grpId="2" nodeType="withEffect">
                                  <p:stCondLst>
                                    <p:cond delay="0"/>
                                  </p:stCondLst>
                                  <p:childTnLst>
                                    <p:set>
                                      <p:cBhvr>
                                        <p:cTn id="300" dur="1" fill="hold">
                                          <p:stCondLst>
                                            <p:cond delay="0"/>
                                          </p:stCondLst>
                                        </p:cTn>
                                        <p:tgtEl>
                                          <p:spTgt spid="28"/>
                                        </p:tgtEl>
                                        <p:attrNameLst>
                                          <p:attrName>style.visibility</p:attrName>
                                        </p:attrNameLst>
                                      </p:cBhvr>
                                      <p:to>
                                        <p:strVal val="visible"/>
                                      </p:to>
                                    </p:set>
                                    <p:animEffect transition="in" filter="blinds(vertical)">
                                      <p:cBhvr>
                                        <p:cTn id="301" dur="3000"/>
                                        <p:tgtEl>
                                          <p:spTgt spid="28"/>
                                        </p:tgtEl>
                                      </p:cBhvr>
                                    </p:animEffect>
                                  </p:childTnLst>
                                </p:cTn>
                              </p:par>
                              <p:par>
                                <p:cTn id="302" presetID="3" presetClass="entr" presetSubtype="5" fill="hold" grpId="2" nodeType="withEffect">
                                  <p:stCondLst>
                                    <p:cond delay="0"/>
                                  </p:stCondLst>
                                  <p:childTnLst>
                                    <p:set>
                                      <p:cBhvr>
                                        <p:cTn id="303" dur="1" fill="hold">
                                          <p:stCondLst>
                                            <p:cond delay="0"/>
                                          </p:stCondLst>
                                        </p:cTn>
                                        <p:tgtEl>
                                          <p:spTgt spid="29"/>
                                        </p:tgtEl>
                                        <p:attrNameLst>
                                          <p:attrName>style.visibility</p:attrName>
                                        </p:attrNameLst>
                                      </p:cBhvr>
                                      <p:to>
                                        <p:strVal val="visible"/>
                                      </p:to>
                                    </p:set>
                                    <p:animEffect transition="in" filter="blinds(vertical)">
                                      <p:cBhvr>
                                        <p:cTn id="304" dur="3000"/>
                                        <p:tgtEl>
                                          <p:spTgt spid="29"/>
                                        </p:tgtEl>
                                      </p:cBhvr>
                                    </p:animEffect>
                                  </p:childTnLst>
                                </p:cTn>
                              </p:par>
                              <p:par>
                                <p:cTn id="305" presetID="3" presetClass="entr" presetSubtype="5" fill="hold" grpId="2" nodeType="withEffect">
                                  <p:stCondLst>
                                    <p:cond delay="0"/>
                                  </p:stCondLst>
                                  <p:childTnLst>
                                    <p:set>
                                      <p:cBhvr>
                                        <p:cTn id="306" dur="1" fill="hold">
                                          <p:stCondLst>
                                            <p:cond delay="0"/>
                                          </p:stCondLst>
                                        </p:cTn>
                                        <p:tgtEl>
                                          <p:spTgt spid="30"/>
                                        </p:tgtEl>
                                        <p:attrNameLst>
                                          <p:attrName>style.visibility</p:attrName>
                                        </p:attrNameLst>
                                      </p:cBhvr>
                                      <p:to>
                                        <p:strVal val="visible"/>
                                      </p:to>
                                    </p:set>
                                    <p:animEffect transition="in" filter="blinds(vertical)">
                                      <p:cBhvr>
                                        <p:cTn id="307" dur="3000"/>
                                        <p:tgtEl>
                                          <p:spTgt spid="30"/>
                                        </p:tgtEl>
                                      </p:cBhvr>
                                    </p:animEffect>
                                  </p:childTnLst>
                                </p:cTn>
                              </p:par>
                              <p:par>
                                <p:cTn id="308" presetID="3" presetClass="entr" presetSubtype="5" fill="hold" grpId="2" nodeType="withEffect">
                                  <p:stCondLst>
                                    <p:cond delay="0"/>
                                  </p:stCondLst>
                                  <p:childTnLst>
                                    <p:set>
                                      <p:cBhvr>
                                        <p:cTn id="309" dur="1" fill="hold">
                                          <p:stCondLst>
                                            <p:cond delay="0"/>
                                          </p:stCondLst>
                                        </p:cTn>
                                        <p:tgtEl>
                                          <p:spTgt spid="31"/>
                                        </p:tgtEl>
                                        <p:attrNameLst>
                                          <p:attrName>style.visibility</p:attrName>
                                        </p:attrNameLst>
                                      </p:cBhvr>
                                      <p:to>
                                        <p:strVal val="visible"/>
                                      </p:to>
                                    </p:set>
                                    <p:animEffect transition="in" filter="blinds(vertical)">
                                      <p:cBhvr>
                                        <p:cTn id="310" dur="3000"/>
                                        <p:tgtEl>
                                          <p:spTgt spid="31"/>
                                        </p:tgtEl>
                                      </p:cBhvr>
                                    </p:animEffect>
                                  </p:childTnLst>
                                </p:cTn>
                              </p:par>
                              <p:par>
                                <p:cTn id="311" presetID="3" presetClass="entr" presetSubtype="5" fill="hold" grpId="2" nodeType="withEffect">
                                  <p:stCondLst>
                                    <p:cond delay="0"/>
                                  </p:stCondLst>
                                  <p:childTnLst>
                                    <p:set>
                                      <p:cBhvr>
                                        <p:cTn id="312" dur="1" fill="hold">
                                          <p:stCondLst>
                                            <p:cond delay="0"/>
                                          </p:stCondLst>
                                        </p:cTn>
                                        <p:tgtEl>
                                          <p:spTgt spid="32"/>
                                        </p:tgtEl>
                                        <p:attrNameLst>
                                          <p:attrName>style.visibility</p:attrName>
                                        </p:attrNameLst>
                                      </p:cBhvr>
                                      <p:to>
                                        <p:strVal val="visible"/>
                                      </p:to>
                                    </p:set>
                                    <p:animEffect transition="in" filter="blinds(vertical)">
                                      <p:cBhvr>
                                        <p:cTn id="313" dur="3000"/>
                                        <p:tgtEl>
                                          <p:spTgt spid="32"/>
                                        </p:tgtEl>
                                      </p:cBhvr>
                                    </p:animEffect>
                                  </p:childTnLst>
                                </p:cTn>
                              </p:par>
                              <p:par>
                                <p:cTn id="314" presetID="3" presetClass="entr" presetSubtype="5" fill="hold" grpId="2" nodeType="withEffect">
                                  <p:stCondLst>
                                    <p:cond delay="0"/>
                                  </p:stCondLst>
                                  <p:childTnLst>
                                    <p:set>
                                      <p:cBhvr>
                                        <p:cTn id="315" dur="1" fill="hold">
                                          <p:stCondLst>
                                            <p:cond delay="0"/>
                                          </p:stCondLst>
                                        </p:cTn>
                                        <p:tgtEl>
                                          <p:spTgt spid="33"/>
                                        </p:tgtEl>
                                        <p:attrNameLst>
                                          <p:attrName>style.visibility</p:attrName>
                                        </p:attrNameLst>
                                      </p:cBhvr>
                                      <p:to>
                                        <p:strVal val="visible"/>
                                      </p:to>
                                    </p:set>
                                    <p:animEffect transition="in" filter="blinds(vertical)">
                                      <p:cBhvr>
                                        <p:cTn id="316" dur="3000"/>
                                        <p:tgtEl>
                                          <p:spTgt spid="33"/>
                                        </p:tgtEl>
                                      </p:cBhvr>
                                    </p:animEffect>
                                  </p:childTnLst>
                                </p:cTn>
                              </p:par>
                              <p:par>
                                <p:cTn id="317" presetID="3" presetClass="entr" presetSubtype="5" fill="hold" grpId="2" nodeType="withEffect">
                                  <p:stCondLst>
                                    <p:cond delay="0"/>
                                  </p:stCondLst>
                                  <p:childTnLst>
                                    <p:set>
                                      <p:cBhvr>
                                        <p:cTn id="318" dur="1" fill="hold">
                                          <p:stCondLst>
                                            <p:cond delay="0"/>
                                          </p:stCondLst>
                                        </p:cTn>
                                        <p:tgtEl>
                                          <p:spTgt spid="34"/>
                                        </p:tgtEl>
                                        <p:attrNameLst>
                                          <p:attrName>style.visibility</p:attrName>
                                        </p:attrNameLst>
                                      </p:cBhvr>
                                      <p:to>
                                        <p:strVal val="visible"/>
                                      </p:to>
                                    </p:set>
                                    <p:animEffect transition="in" filter="blinds(vertical)">
                                      <p:cBhvr>
                                        <p:cTn id="319" dur="3000"/>
                                        <p:tgtEl>
                                          <p:spTgt spid="34"/>
                                        </p:tgtEl>
                                      </p:cBhvr>
                                    </p:animEffect>
                                  </p:childTnLst>
                                </p:cTn>
                              </p:par>
                              <p:par>
                                <p:cTn id="320" presetID="3" presetClass="entr" presetSubtype="5" fill="hold" grpId="2" nodeType="withEffect">
                                  <p:stCondLst>
                                    <p:cond delay="0"/>
                                  </p:stCondLst>
                                  <p:childTnLst>
                                    <p:set>
                                      <p:cBhvr>
                                        <p:cTn id="321" dur="1" fill="hold">
                                          <p:stCondLst>
                                            <p:cond delay="0"/>
                                          </p:stCondLst>
                                        </p:cTn>
                                        <p:tgtEl>
                                          <p:spTgt spid="35"/>
                                        </p:tgtEl>
                                        <p:attrNameLst>
                                          <p:attrName>style.visibility</p:attrName>
                                        </p:attrNameLst>
                                      </p:cBhvr>
                                      <p:to>
                                        <p:strVal val="visible"/>
                                      </p:to>
                                    </p:set>
                                    <p:animEffect transition="in" filter="blinds(vertical)">
                                      <p:cBhvr>
                                        <p:cTn id="322" dur="3000"/>
                                        <p:tgtEl>
                                          <p:spTgt spid="35"/>
                                        </p:tgtEl>
                                      </p:cBhvr>
                                    </p:animEffect>
                                  </p:childTnLst>
                                </p:cTn>
                              </p:par>
                              <p:par>
                                <p:cTn id="323" presetID="3" presetClass="entr" presetSubtype="5" fill="hold" grpId="2" nodeType="withEffect">
                                  <p:stCondLst>
                                    <p:cond delay="0"/>
                                  </p:stCondLst>
                                  <p:childTnLst>
                                    <p:set>
                                      <p:cBhvr>
                                        <p:cTn id="324" dur="1" fill="hold">
                                          <p:stCondLst>
                                            <p:cond delay="0"/>
                                          </p:stCondLst>
                                        </p:cTn>
                                        <p:tgtEl>
                                          <p:spTgt spid="36"/>
                                        </p:tgtEl>
                                        <p:attrNameLst>
                                          <p:attrName>style.visibility</p:attrName>
                                        </p:attrNameLst>
                                      </p:cBhvr>
                                      <p:to>
                                        <p:strVal val="visible"/>
                                      </p:to>
                                    </p:set>
                                    <p:animEffect transition="in" filter="blinds(vertical)">
                                      <p:cBhvr>
                                        <p:cTn id="325" dur="3000"/>
                                        <p:tgtEl>
                                          <p:spTgt spid="36"/>
                                        </p:tgtEl>
                                      </p:cBhvr>
                                    </p:animEffect>
                                  </p:childTnLst>
                                </p:cTn>
                              </p:par>
                              <p:par>
                                <p:cTn id="326" presetID="3" presetClass="entr" presetSubtype="5" fill="hold" grpId="2" nodeType="withEffect">
                                  <p:stCondLst>
                                    <p:cond delay="0"/>
                                  </p:stCondLst>
                                  <p:childTnLst>
                                    <p:set>
                                      <p:cBhvr>
                                        <p:cTn id="327" dur="1" fill="hold">
                                          <p:stCondLst>
                                            <p:cond delay="0"/>
                                          </p:stCondLst>
                                        </p:cTn>
                                        <p:tgtEl>
                                          <p:spTgt spid="37"/>
                                        </p:tgtEl>
                                        <p:attrNameLst>
                                          <p:attrName>style.visibility</p:attrName>
                                        </p:attrNameLst>
                                      </p:cBhvr>
                                      <p:to>
                                        <p:strVal val="visible"/>
                                      </p:to>
                                    </p:set>
                                    <p:animEffect transition="in" filter="blinds(vertical)">
                                      <p:cBhvr>
                                        <p:cTn id="328" dur="3000"/>
                                        <p:tgtEl>
                                          <p:spTgt spid="37"/>
                                        </p:tgtEl>
                                      </p:cBhvr>
                                    </p:animEffect>
                                  </p:childTnLst>
                                </p:cTn>
                              </p:par>
                              <p:par>
                                <p:cTn id="329" presetID="3" presetClass="entr" presetSubtype="5" fill="hold" grpId="2" nodeType="withEffect">
                                  <p:stCondLst>
                                    <p:cond delay="0"/>
                                  </p:stCondLst>
                                  <p:childTnLst>
                                    <p:set>
                                      <p:cBhvr>
                                        <p:cTn id="330" dur="1" fill="hold">
                                          <p:stCondLst>
                                            <p:cond delay="0"/>
                                          </p:stCondLst>
                                        </p:cTn>
                                        <p:tgtEl>
                                          <p:spTgt spid="38"/>
                                        </p:tgtEl>
                                        <p:attrNameLst>
                                          <p:attrName>style.visibility</p:attrName>
                                        </p:attrNameLst>
                                      </p:cBhvr>
                                      <p:to>
                                        <p:strVal val="visible"/>
                                      </p:to>
                                    </p:set>
                                    <p:animEffect transition="in" filter="blinds(vertical)">
                                      <p:cBhvr>
                                        <p:cTn id="331" dur="3000"/>
                                        <p:tgtEl>
                                          <p:spTgt spid="38"/>
                                        </p:tgtEl>
                                      </p:cBhvr>
                                    </p:animEffect>
                                  </p:childTnLst>
                                </p:cTn>
                              </p:par>
                            </p:childTnLst>
                          </p:cTn>
                        </p:par>
                        <p:par>
                          <p:cTn id="332" fill="hold">
                            <p:stCondLst>
                              <p:cond delay="3000"/>
                            </p:stCondLst>
                            <p:childTnLst>
                              <p:par>
                                <p:cTn id="333" presetID="2" presetClass="exit" presetSubtype="4" fill="hold" grpId="3" nodeType="afterEffect">
                                  <p:stCondLst>
                                    <p:cond delay="0"/>
                                  </p:stCondLst>
                                  <p:childTnLst>
                                    <p:anim calcmode="lin" valueType="num">
                                      <p:cBhvr additive="base">
                                        <p:cTn id="334" dur="3000"/>
                                        <p:tgtEl>
                                          <p:spTgt spid="3"/>
                                        </p:tgtEl>
                                        <p:attrNameLst>
                                          <p:attrName>ppt_x</p:attrName>
                                        </p:attrNameLst>
                                      </p:cBhvr>
                                      <p:tavLst>
                                        <p:tav tm="0">
                                          <p:val>
                                            <p:strVal val="ppt_x"/>
                                          </p:val>
                                        </p:tav>
                                        <p:tav tm="100000">
                                          <p:val>
                                            <p:strVal val="ppt_x"/>
                                          </p:val>
                                        </p:tav>
                                      </p:tavLst>
                                    </p:anim>
                                    <p:anim calcmode="lin" valueType="num">
                                      <p:cBhvr additive="base">
                                        <p:cTn id="335" dur="3000"/>
                                        <p:tgtEl>
                                          <p:spTgt spid="3"/>
                                        </p:tgtEl>
                                        <p:attrNameLst>
                                          <p:attrName>ppt_y</p:attrName>
                                        </p:attrNameLst>
                                      </p:cBhvr>
                                      <p:tavLst>
                                        <p:tav tm="0">
                                          <p:val>
                                            <p:strVal val="ppt_y"/>
                                          </p:val>
                                        </p:tav>
                                        <p:tav tm="100000">
                                          <p:val>
                                            <p:strVal val="1+ppt_h/2"/>
                                          </p:val>
                                        </p:tav>
                                      </p:tavLst>
                                    </p:anim>
                                    <p:set>
                                      <p:cBhvr>
                                        <p:cTn id="336" dur="1" fill="hold">
                                          <p:stCondLst>
                                            <p:cond delay="2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5"/>
                                        </p:tgtEl>
                                        <p:attrNameLst>
                                          <p:attrName>ppt_x</p:attrName>
                                        </p:attrNameLst>
                                      </p:cBhvr>
                                      <p:tavLst>
                                        <p:tav tm="0">
                                          <p:val>
                                            <p:strVal val="ppt_x"/>
                                          </p:val>
                                        </p:tav>
                                        <p:tav tm="100000">
                                          <p:val>
                                            <p:strVal val="ppt_x"/>
                                          </p:val>
                                        </p:tav>
                                      </p:tavLst>
                                    </p:anim>
                                    <p:anim calcmode="lin" valueType="num">
                                      <p:cBhvr additive="base">
                                        <p:cTn id="339" dur="3000"/>
                                        <p:tgtEl>
                                          <p:spTgt spid="5"/>
                                        </p:tgtEl>
                                        <p:attrNameLst>
                                          <p:attrName>ppt_y</p:attrName>
                                        </p:attrNameLst>
                                      </p:cBhvr>
                                      <p:tavLst>
                                        <p:tav tm="0">
                                          <p:val>
                                            <p:strVal val="ppt_y"/>
                                          </p:val>
                                        </p:tav>
                                        <p:tav tm="100000">
                                          <p:val>
                                            <p:strVal val="1+ppt_h/2"/>
                                          </p:val>
                                        </p:tav>
                                      </p:tavLst>
                                    </p:anim>
                                    <p:set>
                                      <p:cBhvr>
                                        <p:cTn id="340" dur="1" fill="hold">
                                          <p:stCondLst>
                                            <p:cond delay="2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7"/>
                                        </p:tgtEl>
                                        <p:attrNameLst>
                                          <p:attrName>ppt_x</p:attrName>
                                        </p:attrNameLst>
                                      </p:cBhvr>
                                      <p:tavLst>
                                        <p:tav tm="0">
                                          <p:val>
                                            <p:strVal val="ppt_x"/>
                                          </p:val>
                                        </p:tav>
                                        <p:tav tm="100000">
                                          <p:val>
                                            <p:strVal val="ppt_x"/>
                                          </p:val>
                                        </p:tav>
                                      </p:tavLst>
                                    </p:anim>
                                    <p:anim calcmode="lin" valueType="num">
                                      <p:cBhvr additive="base">
                                        <p:cTn id="343" dur="3000"/>
                                        <p:tgtEl>
                                          <p:spTgt spid="7"/>
                                        </p:tgtEl>
                                        <p:attrNameLst>
                                          <p:attrName>ppt_y</p:attrName>
                                        </p:attrNameLst>
                                      </p:cBhvr>
                                      <p:tavLst>
                                        <p:tav tm="0">
                                          <p:val>
                                            <p:strVal val="ppt_y"/>
                                          </p:val>
                                        </p:tav>
                                        <p:tav tm="100000">
                                          <p:val>
                                            <p:strVal val="1+ppt_h/2"/>
                                          </p:val>
                                        </p:tav>
                                      </p:tavLst>
                                    </p:anim>
                                    <p:set>
                                      <p:cBhvr>
                                        <p:cTn id="344" dur="1" fill="hold">
                                          <p:stCondLst>
                                            <p:cond delay="2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9"/>
                                        </p:tgtEl>
                                        <p:attrNameLst>
                                          <p:attrName>ppt_x</p:attrName>
                                        </p:attrNameLst>
                                      </p:cBhvr>
                                      <p:tavLst>
                                        <p:tav tm="0">
                                          <p:val>
                                            <p:strVal val="ppt_x"/>
                                          </p:val>
                                        </p:tav>
                                        <p:tav tm="100000">
                                          <p:val>
                                            <p:strVal val="ppt_x"/>
                                          </p:val>
                                        </p:tav>
                                      </p:tavLst>
                                    </p:anim>
                                    <p:anim calcmode="lin" valueType="num">
                                      <p:cBhvr additive="base">
                                        <p:cTn id="347" dur="3000"/>
                                        <p:tgtEl>
                                          <p:spTgt spid="9"/>
                                        </p:tgtEl>
                                        <p:attrNameLst>
                                          <p:attrName>ppt_y</p:attrName>
                                        </p:attrNameLst>
                                      </p:cBhvr>
                                      <p:tavLst>
                                        <p:tav tm="0">
                                          <p:val>
                                            <p:strVal val="ppt_y"/>
                                          </p:val>
                                        </p:tav>
                                        <p:tav tm="100000">
                                          <p:val>
                                            <p:strVal val="1+ppt_h/2"/>
                                          </p:val>
                                        </p:tav>
                                      </p:tavLst>
                                    </p:anim>
                                    <p:set>
                                      <p:cBhvr>
                                        <p:cTn id="348" dur="1" fill="hold">
                                          <p:stCondLst>
                                            <p:cond delay="2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1"/>
                                        </p:tgtEl>
                                        <p:attrNameLst>
                                          <p:attrName>ppt_x</p:attrName>
                                        </p:attrNameLst>
                                      </p:cBhvr>
                                      <p:tavLst>
                                        <p:tav tm="0">
                                          <p:val>
                                            <p:strVal val="ppt_x"/>
                                          </p:val>
                                        </p:tav>
                                        <p:tav tm="100000">
                                          <p:val>
                                            <p:strVal val="ppt_x"/>
                                          </p:val>
                                        </p:tav>
                                      </p:tavLst>
                                    </p:anim>
                                    <p:anim calcmode="lin" valueType="num">
                                      <p:cBhvr additive="base">
                                        <p:cTn id="351" dur="3000"/>
                                        <p:tgtEl>
                                          <p:spTgt spid="11"/>
                                        </p:tgtEl>
                                        <p:attrNameLst>
                                          <p:attrName>ppt_y</p:attrName>
                                        </p:attrNameLst>
                                      </p:cBhvr>
                                      <p:tavLst>
                                        <p:tav tm="0">
                                          <p:val>
                                            <p:strVal val="ppt_y"/>
                                          </p:val>
                                        </p:tav>
                                        <p:tav tm="100000">
                                          <p:val>
                                            <p:strVal val="1+ppt_h/2"/>
                                          </p:val>
                                        </p:tav>
                                      </p:tavLst>
                                    </p:anim>
                                    <p:set>
                                      <p:cBhvr>
                                        <p:cTn id="352" dur="1" fill="hold">
                                          <p:stCondLst>
                                            <p:cond delay="2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3"/>
                                        </p:tgtEl>
                                        <p:attrNameLst>
                                          <p:attrName>ppt_x</p:attrName>
                                        </p:attrNameLst>
                                      </p:cBhvr>
                                      <p:tavLst>
                                        <p:tav tm="0">
                                          <p:val>
                                            <p:strVal val="ppt_x"/>
                                          </p:val>
                                        </p:tav>
                                        <p:tav tm="100000">
                                          <p:val>
                                            <p:strVal val="ppt_x"/>
                                          </p:val>
                                        </p:tav>
                                      </p:tavLst>
                                    </p:anim>
                                    <p:anim calcmode="lin" valueType="num">
                                      <p:cBhvr additive="base">
                                        <p:cTn id="355" dur="3000"/>
                                        <p:tgtEl>
                                          <p:spTgt spid="13"/>
                                        </p:tgtEl>
                                        <p:attrNameLst>
                                          <p:attrName>ppt_y</p:attrName>
                                        </p:attrNameLst>
                                      </p:cBhvr>
                                      <p:tavLst>
                                        <p:tav tm="0">
                                          <p:val>
                                            <p:strVal val="ppt_y"/>
                                          </p:val>
                                        </p:tav>
                                        <p:tav tm="100000">
                                          <p:val>
                                            <p:strVal val="1+ppt_h/2"/>
                                          </p:val>
                                        </p:tav>
                                      </p:tavLst>
                                    </p:anim>
                                    <p:set>
                                      <p:cBhvr>
                                        <p:cTn id="356" dur="1" fill="hold">
                                          <p:stCondLst>
                                            <p:cond delay="2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7"/>
                                        </p:tgtEl>
                                        <p:attrNameLst>
                                          <p:attrName>ppt_x</p:attrName>
                                        </p:attrNameLst>
                                      </p:cBhvr>
                                      <p:tavLst>
                                        <p:tav tm="0">
                                          <p:val>
                                            <p:strVal val="ppt_x"/>
                                          </p:val>
                                        </p:tav>
                                        <p:tav tm="100000">
                                          <p:val>
                                            <p:strVal val="ppt_x"/>
                                          </p:val>
                                        </p:tav>
                                      </p:tavLst>
                                    </p:anim>
                                    <p:anim calcmode="lin" valueType="num">
                                      <p:cBhvr additive="base">
                                        <p:cTn id="363" dur="3000"/>
                                        <p:tgtEl>
                                          <p:spTgt spid="17"/>
                                        </p:tgtEl>
                                        <p:attrNameLst>
                                          <p:attrName>ppt_y</p:attrName>
                                        </p:attrNameLst>
                                      </p:cBhvr>
                                      <p:tavLst>
                                        <p:tav tm="0">
                                          <p:val>
                                            <p:strVal val="ppt_y"/>
                                          </p:val>
                                        </p:tav>
                                        <p:tav tm="100000">
                                          <p:val>
                                            <p:strVal val="1+ppt_h/2"/>
                                          </p:val>
                                        </p:tav>
                                      </p:tavLst>
                                    </p:anim>
                                    <p:set>
                                      <p:cBhvr>
                                        <p:cTn id="364" dur="1" fill="hold">
                                          <p:stCondLst>
                                            <p:cond delay="2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9"/>
                                        </p:tgtEl>
                                        <p:attrNameLst>
                                          <p:attrName>ppt_x</p:attrName>
                                        </p:attrNameLst>
                                      </p:cBhvr>
                                      <p:tavLst>
                                        <p:tav tm="0">
                                          <p:val>
                                            <p:strVal val="ppt_x"/>
                                          </p:val>
                                        </p:tav>
                                        <p:tav tm="100000">
                                          <p:val>
                                            <p:strVal val="ppt_x"/>
                                          </p:val>
                                        </p:tav>
                                      </p:tavLst>
                                    </p:anim>
                                    <p:anim calcmode="lin" valueType="num">
                                      <p:cBhvr additive="base">
                                        <p:cTn id="367" dur="3000"/>
                                        <p:tgtEl>
                                          <p:spTgt spid="19"/>
                                        </p:tgtEl>
                                        <p:attrNameLst>
                                          <p:attrName>ppt_y</p:attrName>
                                        </p:attrNameLst>
                                      </p:cBhvr>
                                      <p:tavLst>
                                        <p:tav tm="0">
                                          <p:val>
                                            <p:strVal val="ppt_y"/>
                                          </p:val>
                                        </p:tav>
                                        <p:tav tm="100000">
                                          <p:val>
                                            <p:strVal val="1+ppt_h/2"/>
                                          </p:val>
                                        </p:tav>
                                      </p:tavLst>
                                    </p:anim>
                                    <p:set>
                                      <p:cBhvr>
                                        <p:cTn id="368" dur="1" fill="hold">
                                          <p:stCondLst>
                                            <p:cond delay="2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21"/>
                                        </p:tgtEl>
                                        <p:attrNameLst>
                                          <p:attrName>ppt_x</p:attrName>
                                        </p:attrNameLst>
                                      </p:cBhvr>
                                      <p:tavLst>
                                        <p:tav tm="0">
                                          <p:val>
                                            <p:strVal val="ppt_x"/>
                                          </p:val>
                                        </p:tav>
                                        <p:tav tm="100000">
                                          <p:val>
                                            <p:strVal val="ppt_x"/>
                                          </p:val>
                                        </p:tav>
                                      </p:tavLst>
                                    </p:anim>
                                    <p:anim calcmode="lin" valueType="num">
                                      <p:cBhvr additive="base">
                                        <p:cTn id="371" dur="3000"/>
                                        <p:tgtEl>
                                          <p:spTgt spid="21"/>
                                        </p:tgtEl>
                                        <p:attrNameLst>
                                          <p:attrName>ppt_y</p:attrName>
                                        </p:attrNameLst>
                                      </p:cBhvr>
                                      <p:tavLst>
                                        <p:tav tm="0">
                                          <p:val>
                                            <p:strVal val="ppt_y"/>
                                          </p:val>
                                        </p:tav>
                                        <p:tav tm="100000">
                                          <p:val>
                                            <p:strVal val="1+ppt_h/2"/>
                                          </p:val>
                                        </p:tav>
                                      </p:tavLst>
                                    </p:anim>
                                    <p:set>
                                      <p:cBhvr>
                                        <p:cTn id="372" dur="1" fill="hold">
                                          <p:stCondLst>
                                            <p:cond delay="2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23"/>
                                        </p:tgtEl>
                                        <p:attrNameLst>
                                          <p:attrName>ppt_x</p:attrName>
                                        </p:attrNameLst>
                                      </p:cBhvr>
                                      <p:tavLst>
                                        <p:tav tm="0">
                                          <p:val>
                                            <p:strVal val="ppt_x"/>
                                          </p:val>
                                        </p:tav>
                                        <p:tav tm="100000">
                                          <p:val>
                                            <p:strVal val="ppt_x"/>
                                          </p:val>
                                        </p:tav>
                                      </p:tavLst>
                                    </p:anim>
                                    <p:anim calcmode="lin" valueType="num">
                                      <p:cBhvr additive="base">
                                        <p:cTn id="375" dur="3000"/>
                                        <p:tgtEl>
                                          <p:spTgt spid="23"/>
                                        </p:tgtEl>
                                        <p:attrNameLst>
                                          <p:attrName>ppt_y</p:attrName>
                                        </p:attrNameLst>
                                      </p:cBhvr>
                                      <p:tavLst>
                                        <p:tav tm="0">
                                          <p:val>
                                            <p:strVal val="ppt_y"/>
                                          </p:val>
                                        </p:tav>
                                        <p:tav tm="100000">
                                          <p:val>
                                            <p:strVal val="1+ppt_h/2"/>
                                          </p:val>
                                        </p:tav>
                                      </p:tavLst>
                                    </p:anim>
                                    <p:set>
                                      <p:cBhvr>
                                        <p:cTn id="376" dur="1" fill="hold">
                                          <p:stCondLst>
                                            <p:cond delay="2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ppt_x"/>
                                          </p:val>
                                        </p:tav>
                                      </p:tavLst>
                                    </p:anim>
                                    <p:anim calcmode="lin" valueType="num">
                                      <p:cBhvr additive="base">
                                        <p:cTn id="379" dur="3000"/>
                                        <p:tgtEl>
                                          <p:spTgt spid="25"/>
                                        </p:tgtEl>
                                        <p:attrNameLst>
                                          <p:attrName>ppt_y</p:attrName>
                                        </p:attrNameLst>
                                      </p:cBhvr>
                                      <p:tavLst>
                                        <p:tav tm="0">
                                          <p:val>
                                            <p:strVal val="ppt_y"/>
                                          </p:val>
                                        </p:tav>
                                        <p:tav tm="100000">
                                          <p:val>
                                            <p:strVal val="1+ppt_h/2"/>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27"/>
                                        </p:tgtEl>
                                        <p:attrNameLst>
                                          <p:attrName>ppt_x</p:attrName>
                                        </p:attrNameLst>
                                      </p:cBhvr>
                                      <p:tavLst>
                                        <p:tav tm="0">
                                          <p:val>
                                            <p:strVal val="ppt_x"/>
                                          </p:val>
                                        </p:tav>
                                        <p:tav tm="100000">
                                          <p:val>
                                            <p:strVal val="ppt_x"/>
                                          </p:val>
                                        </p:tav>
                                      </p:tavLst>
                                    </p:anim>
                                    <p:anim calcmode="lin" valueType="num">
                                      <p:cBhvr additive="base">
                                        <p:cTn id="383" dur="3000"/>
                                        <p:tgtEl>
                                          <p:spTgt spid="27"/>
                                        </p:tgtEl>
                                        <p:attrNameLst>
                                          <p:attrName>ppt_y</p:attrName>
                                        </p:attrNameLst>
                                      </p:cBhvr>
                                      <p:tavLst>
                                        <p:tav tm="0">
                                          <p:val>
                                            <p:strVal val="ppt_y"/>
                                          </p:val>
                                        </p:tav>
                                        <p:tav tm="100000">
                                          <p:val>
                                            <p:strVal val="1+ppt_h/2"/>
                                          </p:val>
                                        </p:tav>
                                      </p:tavLst>
                                    </p:anim>
                                    <p:set>
                                      <p:cBhvr>
                                        <p:cTn id="384" dur="1" fill="hold">
                                          <p:stCondLst>
                                            <p:cond delay="2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29"/>
                                        </p:tgtEl>
                                        <p:attrNameLst>
                                          <p:attrName>ppt_x</p:attrName>
                                        </p:attrNameLst>
                                      </p:cBhvr>
                                      <p:tavLst>
                                        <p:tav tm="0">
                                          <p:val>
                                            <p:strVal val="ppt_x"/>
                                          </p:val>
                                        </p:tav>
                                        <p:tav tm="100000">
                                          <p:val>
                                            <p:strVal val="ppt_x"/>
                                          </p:val>
                                        </p:tav>
                                      </p:tavLst>
                                    </p:anim>
                                    <p:anim calcmode="lin" valueType="num">
                                      <p:cBhvr additive="base">
                                        <p:cTn id="387" dur="3000"/>
                                        <p:tgtEl>
                                          <p:spTgt spid="29"/>
                                        </p:tgtEl>
                                        <p:attrNameLst>
                                          <p:attrName>ppt_y</p:attrName>
                                        </p:attrNameLst>
                                      </p:cBhvr>
                                      <p:tavLst>
                                        <p:tav tm="0">
                                          <p:val>
                                            <p:strVal val="ppt_y"/>
                                          </p:val>
                                        </p:tav>
                                        <p:tav tm="100000">
                                          <p:val>
                                            <p:strVal val="1+ppt_h/2"/>
                                          </p:val>
                                        </p:tav>
                                      </p:tavLst>
                                    </p:anim>
                                    <p:set>
                                      <p:cBhvr>
                                        <p:cTn id="388" dur="1" fill="hold">
                                          <p:stCondLst>
                                            <p:cond delay="2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31"/>
                                        </p:tgtEl>
                                        <p:attrNameLst>
                                          <p:attrName>ppt_x</p:attrName>
                                        </p:attrNameLst>
                                      </p:cBhvr>
                                      <p:tavLst>
                                        <p:tav tm="0">
                                          <p:val>
                                            <p:strVal val="ppt_x"/>
                                          </p:val>
                                        </p:tav>
                                        <p:tav tm="100000">
                                          <p:val>
                                            <p:strVal val="ppt_x"/>
                                          </p:val>
                                        </p:tav>
                                      </p:tavLst>
                                    </p:anim>
                                    <p:anim calcmode="lin" valueType="num">
                                      <p:cBhvr additive="base">
                                        <p:cTn id="391" dur="3000"/>
                                        <p:tgtEl>
                                          <p:spTgt spid="31"/>
                                        </p:tgtEl>
                                        <p:attrNameLst>
                                          <p:attrName>ppt_y</p:attrName>
                                        </p:attrNameLst>
                                      </p:cBhvr>
                                      <p:tavLst>
                                        <p:tav tm="0">
                                          <p:val>
                                            <p:strVal val="ppt_y"/>
                                          </p:val>
                                        </p:tav>
                                        <p:tav tm="100000">
                                          <p:val>
                                            <p:strVal val="1+ppt_h/2"/>
                                          </p:val>
                                        </p:tav>
                                      </p:tavLst>
                                    </p:anim>
                                    <p:set>
                                      <p:cBhvr>
                                        <p:cTn id="392" dur="1" fill="hold">
                                          <p:stCondLst>
                                            <p:cond delay="2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33"/>
                                        </p:tgtEl>
                                        <p:attrNameLst>
                                          <p:attrName>ppt_x</p:attrName>
                                        </p:attrNameLst>
                                      </p:cBhvr>
                                      <p:tavLst>
                                        <p:tav tm="0">
                                          <p:val>
                                            <p:strVal val="ppt_x"/>
                                          </p:val>
                                        </p:tav>
                                        <p:tav tm="100000">
                                          <p:val>
                                            <p:strVal val="ppt_x"/>
                                          </p:val>
                                        </p:tav>
                                      </p:tavLst>
                                    </p:anim>
                                    <p:anim calcmode="lin" valueType="num">
                                      <p:cBhvr additive="base">
                                        <p:cTn id="395" dur="3000"/>
                                        <p:tgtEl>
                                          <p:spTgt spid="33"/>
                                        </p:tgtEl>
                                        <p:attrNameLst>
                                          <p:attrName>ppt_y</p:attrName>
                                        </p:attrNameLst>
                                      </p:cBhvr>
                                      <p:tavLst>
                                        <p:tav tm="0">
                                          <p:val>
                                            <p:strVal val="ppt_y"/>
                                          </p:val>
                                        </p:tav>
                                        <p:tav tm="100000">
                                          <p:val>
                                            <p:strVal val="1+ppt_h/2"/>
                                          </p:val>
                                        </p:tav>
                                      </p:tavLst>
                                    </p:anim>
                                    <p:set>
                                      <p:cBhvr>
                                        <p:cTn id="396" dur="1" fill="hold">
                                          <p:stCondLst>
                                            <p:cond delay="2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35"/>
                                        </p:tgtEl>
                                        <p:attrNameLst>
                                          <p:attrName>ppt_x</p:attrName>
                                        </p:attrNameLst>
                                      </p:cBhvr>
                                      <p:tavLst>
                                        <p:tav tm="0">
                                          <p:val>
                                            <p:strVal val="ppt_x"/>
                                          </p:val>
                                        </p:tav>
                                        <p:tav tm="100000">
                                          <p:val>
                                            <p:strVal val="ppt_x"/>
                                          </p:val>
                                        </p:tav>
                                      </p:tavLst>
                                    </p:anim>
                                    <p:anim calcmode="lin" valueType="num">
                                      <p:cBhvr additive="base">
                                        <p:cTn id="399" dur="3000"/>
                                        <p:tgtEl>
                                          <p:spTgt spid="35"/>
                                        </p:tgtEl>
                                        <p:attrNameLst>
                                          <p:attrName>ppt_y</p:attrName>
                                        </p:attrNameLst>
                                      </p:cBhvr>
                                      <p:tavLst>
                                        <p:tav tm="0">
                                          <p:val>
                                            <p:strVal val="ppt_y"/>
                                          </p:val>
                                        </p:tav>
                                        <p:tav tm="100000">
                                          <p:val>
                                            <p:strVal val="1+ppt_h/2"/>
                                          </p:val>
                                        </p:tav>
                                      </p:tavLst>
                                    </p:anim>
                                    <p:set>
                                      <p:cBhvr>
                                        <p:cTn id="400" dur="1" fill="hold">
                                          <p:stCondLst>
                                            <p:cond delay="2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4"/>
                                        </p:tgtEl>
                                        <p:attrNameLst>
                                          <p:attrName>ppt_x</p:attrName>
                                        </p:attrNameLst>
                                      </p:cBhvr>
                                      <p:tavLst>
                                        <p:tav tm="0">
                                          <p:val>
                                            <p:strVal val="ppt_x"/>
                                          </p:val>
                                        </p:tav>
                                        <p:tav tm="100000">
                                          <p:val>
                                            <p:strVal val="ppt_x"/>
                                          </p:val>
                                        </p:tav>
                                      </p:tavLst>
                                    </p:anim>
                                    <p:anim calcmode="lin" valueType="num">
                                      <p:cBhvr additive="base">
                                        <p:cTn id="407" dur="3000"/>
                                        <p:tgtEl>
                                          <p:spTgt spid="4"/>
                                        </p:tgtEl>
                                        <p:attrNameLst>
                                          <p:attrName>ppt_y</p:attrName>
                                        </p:attrNameLst>
                                      </p:cBhvr>
                                      <p:tavLst>
                                        <p:tav tm="0">
                                          <p:val>
                                            <p:strVal val="ppt_y"/>
                                          </p:val>
                                        </p:tav>
                                        <p:tav tm="100000">
                                          <p:val>
                                            <p:strVal val="0-ppt_h/2"/>
                                          </p:val>
                                        </p:tav>
                                      </p:tavLst>
                                    </p:anim>
                                    <p:set>
                                      <p:cBhvr>
                                        <p:cTn id="408" dur="1" fill="hold">
                                          <p:stCondLst>
                                            <p:cond delay="2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0-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8"/>
                                        </p:tgtEl>
                                        <p:attrNameLst>
                                          <p:attrName>ppt_x</p:attrName>
                                        </p:attrNameLst>
                                      </p:cBhvr>
                                      <p:tavLst>
                                        <p:tav tm="0">
                                          <p:val>
                                            <p:strVal val="ppt_x"/>
                                          </p:val>
                                        </p:tav>
                                        <p:tav tm="100000">
                                          <p:val>
                                            <p:strVal val="ppt_x"/>
                                          </p:val>
                                        </p:tav>
                                      </p:tavLst>
                                    </p:anim>
                                    <p:anim calcmode="lin" valueType="num">
                                      <p:cBhvr additive="base">
                                        <p:cTn id="415" dur="3000"/>
                                        <p:tgtEl>
                                          <p:spTgt spid="8"/>
                                        </p:tgtEl>
                                        <p:attrNameLst>
                                          <p:attrName>ppt_y</p:attrName>
                                        </p:attrNameLst>
                                      </p:cBhvr>
                                      <p:tavLst>
                                        <p:tav tm="0">
                                          <p:val>
                                            <p:strVal val="ppt_y"/>
                                          </p:val>
                                        </p:tav>
                                        <p:tav tm="100000">
                                          <p:val>
                                            <p:strVal val="0-ppt_h/2"/>
                                          </p:val>
                                        </p:tav>
                                      </p:tavLst>
                                    </p:anim>
                                    <p:set>
                                      <p:cBhvr>
                                        <p:cTn id="416" dur="1" fill="hold">
                                          <p:stCondLst>
                                            <p:cond delay="2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10"/>
                                        </p:tgtEl>
                                        <p:attrNameLst>
                                          <p:attrName>ppt_x</p:attrName>
                                        </p:attrNameLst>
                                      </p:cBhvr>
                                      <p:tavLst>
                                        <p:tav tm="0">
                                          <p:val>
                                            <p:strVal val="ppt_x"/>
                                          </p:val>
                                        </p:tav>
                                        <p:tav tm="100000">
                                          <p:val>
                                            <p:strVal val="ppt_x"/>
                                          </p:val>
                                        </p:tav>
                                      </p:tavLst>
                                    </p:anim>
                                    <p:anim calcmode="lin" valueType="num">
                                      <p:cBhvr additive="base">
                                        <p:cTn id="419" dur="3000"/>
                                        <p:tgtEl>
                                          <p:spTgt spid="10"/>
                                        </p:tgtEl>
                                        <p:attrNameLst>
                                          <p:attrName>ppt_y</p:attrName>
                                        </p:attrNameLst>
                                      </p:cBhvr>
                                      <p:tavLst>
                                        <p:tav tm="0">
                                          <p:val>
                                            <p:strVal val="ppt_y"/>
                                          </p:val>
                                        </p:tav>
                                        <p:tav tm="100000">
                                          <p:val>
                                            <p:strVal val="0-ppt_h/2"/>
                                          </p:val>
                                        </p:tav>
                                      </p:tavLst>
                                    </p:anim>
                                    <p:set>
                                      <p:cBhvr>
                                        <p:cTn id="420" dur="1" fill="hold">
                                          <p:stCondLst>
                                            <p:cond delay="2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12"/>
                                        </p:tgtEl>
                                        <p:attrNameLst>
                                          <p:attrName>ppt_x</p:attrName>
                                        </p:attrNameLst>
                                      </p:cBhvr>
                                      <p:tavLst>
                                        <p:tav tm="0">
                                          <p:val>
                                            <p:strVal val="ppt_x"/>
                                          </p:val>
                                        </p:tav>
                                        <p:tav tm="100000">
                                          <p:val>
                                            <p:strVal val="ppt_x"/>
                                          </p:val>
                                        </p:tav>
                                      </p:tavLst>
                                    </p:anim>
                                    <p:anim calcmode="lin" valueType="num">
                                      <p:cBhvr additive="base">
                                        <p:cTn id="423" dur="3000"/>
                                        <p:tgtEl>
                                          <p:spTgt spid="12"/>
                                        </p:tgtEl>
                                        <p:attrNameLst>
                                          <p:attrName>ppt_y</p:attrName>
                                        </p:attrNameLst>
                                      </p:cBhvr>
                                      <p:tavLst>
                                        <p:tav tm="0">
                                          <p:val>
                                            <p:strVal val="ppt_y"/>
                                          </p:val>
                                        </p:tav>
                                        <p:tav tm="100000">
                                          <p:val>
                                            <p:strVal val="0-ppt_h/2"/>
                                          </p:val>
                                        </p:tav>
                                      </p:tavLst>
                                    </p:anim>
                                    <p:set>
                                      <p:cBhvr>
                                        <p:cTn id="424" dur="1" fill="hold">
                                          <p:stCondLst>
                                            <p:cond delay="2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14"/>
                                        </p:tgtEl>
                                        <p:attrNameLst>
                                          <p:attrName>ppt_x</p:attrName>
                                        </p:attrNameLst>
                                      </p:cBhvr>
                                      <p:tavLst>
                                        <p:tav tm="0">
                                          <p:val>
                                            <p:strVal val="ppt_x"/>
                                          </p:val>
                                        </p:tav>
                                        <p:tav tm="100000">
                                          <p:val>
                                            <p:strVal val="ppt_x"/>
                                          </p:val>
                                        </p:tav>
                                      </p:tavLst>
                                    </p:anim>
                                    <p:anim calcmode="lin" valueType="num">
                                      <p:cBhvr additive="base">
                                        <p:cTn id="427" dur="3000"/>
                                        <p:tgtEl>
                                          <p:spTgt spid="14"/>
                                        </p:tgtEl>
                                        <p:attrNameLst>
                                          <p:attrName>ppt_y</p:attrName>
                                        </p:attrNameLst>
                                      </p:cBhvr>
                                      <p:tavLst>
                                        <p:tav tm="0">
                                          <p:val>
                                            <p:strVal val="ppt_y"/>
                                          </p:val>
                                        </p:tav>
                                        <p:tav tm="100000">
                                          <p:val>
                                            <p:strVal val="0-ppt_h/2"/>
                                          </p:val>
                                        </p:tav>
                                      </p:tavLst>
                                    </p:anim>
                                    <p:set>
                                      <p:cBhvr>
                                        <p:cTn id="428" dur="1" fill="hold">
                                          <p:stCondLst>
                                            <p:cond delay="2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3000"/>
                                        <p:tgtEl>
                                          <p:spTgt spid="16"/>
                                        </p:tgtEl>
                                        <p:attrNameLst>
                                          <p:attrName>ppt_x</p:attrName>
                                        </p:attrNameLst>
                                      </p:cBhvr>
                                      <p:tavLst>
                                        <p:tav tm="0">
                                          <p:val>
                                            <p:strVal val="ppt_x"/>
                                          </p:val>
                                        </p:tav>
                                        <p:tav tm="100000">
                                          <p:val>
                                            <p:strVal val="ppt_x"/>
                                          </p:val>
                                        </p:tav>
                                      </p:tavLst>
                                    </p:anim>
                                    <p:anim calcmode="lin" valueType="num">
                                      <p:cBhvr additive="base">
                                        <p:cTn id="431" dur="3000"/>
                                        <p:tgtEl>
                                          <p:spTgt spid="16"/>
                                        </p:tgtEl>
                                        <p:attrNameLst>
                                          <p:attrName>ppt_y</p:attrName>
                                        </p:attrNameLst>
                                      </p:cBhvr>
                                      <p:tavLst>
                                        <p:tav tm="0">
                                          <p:val>
                                            <p:strVal val="ppt_y"/>
                                          </p:val>
                                        </p:tav>
                                        <p:tav tm="100000">
                                          <p:val>
                                            <p:strVal val="0-ppt_h/2"/>
                                          </p:val>
                                        </p:tav>
                                      </p:tavLst>
                                    </p:anim>
                                    <p:set>
                                      <p:cBhvr>
                                        <p:cTn id="432" dur="1" fill="hold">
                                          <p:stCondLst>
                                            <p:cond delay="2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3000"/>
                                        <p:tgtEl>
                                          <p:spTgt spid="18"/>
                                        </p:tgtEl>
                                        <p:attrNameLst>
                                          <p:attrName>ppt_x</p:attrName>
                                        </p:attrNameLst>
                                      </p:cBhvr>
                                      <p:tavLst>
                                        <p:tav tm="0">
                                          <p:val>
                                            <p:strVal val="ppt_x"/>
                                          </p:val>
                                        </p:tav>
                                        <p:tav tm="100000">
                                          <p:val>
                                            <p:strVal val="ppt_x"/>
                                          </p:val>
                                        </p:tav>
                                      </p:tavLst>
                                    </p:anim>
                                    <p:anim calcmode="lin" valueType="num">
                                      <p:cBhvr additive="base">
                                        <p:cTn id="435" dur="3000"/>
                                        <p:tgtEl>
                                          <p:spTgt spid="18"/>
                                        </p:tgtEl>
                                        <p:attrNameLst>
                                          <p:attrName>ppt_y</p:attrName>
                                        </p:attrNameLst>
                                      </p:cBhvr>
                                      <p:tavLst>
                                        <p:tav tm="0">
                                          <p:val>
                                            <p:strVal val="ppt_y"/>
                                          </p:val>
                                        </p:tav>
                                        <p:tav tm="100000">
                                          <p:val>
                                            <p:strVal val="0-ppt_h/2"/>
                                          </p:val>
                                        </p:tav>
                                      </p:tavLst>
                                    </p:anim>
                                    <p:set>
                                      <p:cBhvr>
                                        <p:cTn id="436" dur="1" fill="hold">
                                          <p:stCondLst>
                                            <p:cond delay="2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3000"/>
                                        <p:tgtEl>
                                          <p:spTgt spid="20"/>
                                        </p:tgtEl>
                                        <p:attrNameLst>
                                          <p:attrName>ppt_x</p:attrName>
                                        </p:attrNameLst>
                                      </p:cBhvr>
                                      <p:tavLst>
                                        <p:tav tm="0">
                                          <p:val>
                                            <p:strVal val="ppt_x"/>
                                          </p:val>
                                        </p:tav>
                                        <p:tav tm="100000">
                                          <p:val>
                                            <p:strVal val="ppt_x"/>
                                          </p:val>
                                        </p:tav>
                                      </p:tavLst>
                                    </p:anim>
                                    <p:anim calcmode="lin" valueType="num">
                                      <p:cBhvr additive="base">
                                        <p:cTn id="439" dur="3000"/>
                                        <p:tgtEl>
                                          <p:spTgt spid="20"/>
                                        </p:tgtEl>
                                        <p:attrNameLst>
                                          <p:attrName>ppt_y</p:attrName>
                                        </p:attrNameLst>
                                      </p:cBhvr>
                                      <p:tavLst>
                                        <p:tav tm="0">
                                          <p:val>
                                            <p:strVal val="ppt_y"/>
                                          </p:val>
                                        </p:tav>
                                        <p:tav tm="100000">
                                          <p:val>
                                            <p:strVal val="0-ppt_h/2"/>
                                          </p:val>
                                        </p:tav>
                                      </p:tavLst>
                                    </p:anim>
                                    <p:set>
                                      <p:cBhvr>
                                        <p:cTn id="440" dur="1" fill="hold">
                                          <p:stCondLst>
                                            <p:cond delay="2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3000"/>
                                        <p:tgtEl>
                                          <p:spTgt spid="22"/>
                                        </p:tgtEl>
                                        <p:attrNameLst>
                                          <p:attrName>ppt_x</p:attrName>
                                        </p:attrNameLst>
                                      </p:cBhvr>
                                      <p:tavLst>
                                        <p:tav tm="0">
                                          <p:val>
                                            <p:strVal val="ppt_x"/>
                                          </p:val>
                                        </p:tav>
                                        <p:tav tm="100000">
                                          <p:val>
                                            <p:strVal val="ppt_x"/>
                                          </p:val>
                                        </p:tav>
                                      </p:tavLst>
                                    </p:anim>
                                    <p:anim calcmode="lin" valueType="num">
                                      <p:cBhvr additive="base">
                                        <p:cTn id="443" dur="3000"/>
                                        <p:tgtEl>
                                          <p:spTgt spid="22"/>
                                        </p:tgtEl>
                                        <p:attrNameLst>
                                          <p:attrName>ppt_y</p:attrName>
                                        </p:attrNameLst>
                                      </p:cBhvr>
                                      <p:tavLst>
                                        <p:tav tm="0">
                                          <p:val>
                                            <p:strVal val="ppt_y"/>
                                          </p:val>
                                        </p:tav>
                                        <p:tav tm="100000">
                                          <p:val>
                                            <p:strVal val="0-ppt_h/2"/>
                                          </p:val>
                                        </p:tav>
                                      </p:tavLst>
                                    </p:anim>
                                    <p:set>
                                      <p:cBhvr>
                                        <p:cTn id="444" dur="1" fill="hold">
                                          <p:stCondLst>
                                            <p:cond delay="2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3000"/>
                                        <p:tgtEl>
                                          <p:spTgt spid="24"/>
                                        </p:tgtEl>
                                        <p:attrNameLst>
                                          <p:attrName>ppt_x</p:attrName>
                                        </p:attrNameLst>
                                      </p:cBhvr>
                                      <p:tavLst>
                                        <p:tav tm="0">
                                          <p:val>
                                            <p:strVal val="ppt_x"/>
                                          </p:val>
                                        </p:tav>
                                        <p:tav tm="100000">
                                          <p:val>
                                            <p:strVal val="ppt_x"/>
                                          </p:val>
                                        </p:tav>
                                      </p:tavLst>
                                    </p:anim>
                                    <p:anim calcmode="lin" valueType="num">
                                      <p:cBhvr additive="base">
                                        <p:cTn id="447" dur="3000"/>
                                        <p:tgtEl>
                                          <p:spTgt spid="24"/>
                                        </p:tgtEl>
                                        <p:attrNameLst>
                                          <p:attrName>ppt_y</p:attrName>
                                        </p:attrNameLst>
                                      </p:cBhvr>
                                      <p:tavLst>
                                        <p:tav tm="0">
                                          <p:val>
                                            <p:strVal val="ppt_y"/>
                                          </p:val>
                                        </p:tav>
                                        <p:tav tm="100000">
                                          <p:val>
                                            <p:strVal val="0-ppt_h/2"/>
                                          </p:val>
                                        </p:tav>
                                      </p:tavLst>
                                    </p:anim>
                                    <p:set>
                                      <p:cBhvr>
                                        <p:cTn id="448" dur="1" fill="hold">
                                          <p:stCondLst>
                                            <p:cond delay="2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26"/>
                                        </p:tgtEl>
                                        <p:attrNameLst>
                                          <p:attrName>ppt_x</p:attrName>
                                        </p:attrNameLst>
                                      </p:cBhvr>
                                      <p:tavLst>
                                        <p:tav tm="0">
                                          <p:val>
                                            <p:strVal val="ppt_x"/>
                                          </p:val>
                                        </p:tav>
                                        <p:tav tm="100000">
                                          <p:val>
                                            <p:strVal val="ppt_x"/>
                                          </p:val>
                                        </p:tav>
                                      </p:tavLst>
                                    </p:anim>
                                    <p:anim calcmode="lin" valueType="num">
                                      <p:cBhvr additive="base">
                                        <p:cTn id="451" dur="3000"/>
                                        <p:tgtEl>
                                          <p:spTgt spid="26"/>
                                        </p:tgtEl>
                                        <p:attrNameLst>
                                          <p:attrName>ppt_y</p:attrName>
                                        </p:attrNameLst>
                                      </p:cBhvr>
                                      <p:tavLst>
                                        <p:tav tm="0">
                                          <p:val>
                                            <p:strVal val="ppt_y"/>
                                          </p:val>
                                        </p:tav>
                                        <p:tav tm="100000">
                                          <p:val>
                                            <p:strVal val="0-ppt_h/2"/>
                                          </p:val>
                                        </p:tav>
                                      </p:tavLst>
                                    </p:anim>
                                    <p:set>
                                      <p:cBhvr>
                                        <p:cTn id="452" dur="1" fill="hold">
                                          <p:stCondLst>
                                            <p:cond delay="2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28"/>
                                        </p:tgtEl>
                                        <p:attrNameLst>
                                          <p:attrName>ppt_x</p:attrName>
                                        </p:attrNameLst>
                                      </p:cBhvr>
                                      <p:tavLst>
                                        <p:tav tm="0">
                                          <p:val>
                                            <p:strVal val="ppt_x"/>
                                          </p:val>
                                        </p:tav>
                                        <p:tav tm="100000">
                                          <p:val>
                                            <p:strVal val="ppt_x"/>
                                          </p:val>
                                        </p:tav>
                                      </p:tavLst>
                                    </p:anim>
                                    <p:anim calcmode="lin" valueType="num">
                                      <p:cBhvr additive="base">
                                        <p:cTn id="455" dur="3000"/>
                                        <p:tgtEl>
                                          <p:spTgt spid="28"/>
                                        </p:tgtEl>
                                        <p:attrNameLst>
                                          <p:attrName>ppt_y</p:attrName>
                                        </p:attrNameLst>
                                      </p:cBhvr>
                                      <p:tavLst>
                                        <p:tav tm="0">
                                          <p:val>
                                            <p:strVal val="ppt_y"/>
                                          </p:val>
                                        </p:tav>
                                        <p:tav tm="100000">
                                          <p:val>
                                            <p:strVal val="0-ppt_h/2"/>
                                          </p:val>
                                        </p:tav>
                                      </p:tavLst>
                                    </p:anim>
                                    <p:set>
                                      <p:cBhvr>
                                        <p:cTn id="456" dur="1" fill="hold">
                                          <p:stCondLst>
                                            <p:cond delay="2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30"/>
                                        </p:tgtEl>
                                        <p:attrNameLst>
                                          <p:attrName>ppt_x</p:attrName>
                                        </p:attrNameLst>
                                      </p:cBhvr>
                                      <p:tavLst>
                                        <p:tav tm="0">
                                          <p:val>
                                            <p:strVal val="ppt_x"/>
                                          </p:val>
                                        </p:tav>
                                        <p:tav tm="100000">
                                          <p:val>
                                            <p:strVal val="ppt_x"/>
                                          </p:val>
                                        </p:tav>
                                      </p:tavLst>
                                    </p:anim>
                                    <p:anim calcmode="lin" valueType="num">
                                      <p:cBhvr additive="base">
                                        <p:cTn id="459" dur="3000"/>
                                        <p:tgtEl>
                                          <p:spTgt spid="30"/>
                                        </p:tgtEl>
                                        <p:attrNameLst>
                                          <p:attrName>ppt_y</p:attrName>
                                        </p:attrNameLst>
                                      </p:cBhvr>
                                      <p:tavLst>
                                        <p:tav tm="0">
                                          <p:val>
                                            <p:strVal val="ppt_y"/>
                                          </p:val>
                                        </p:tav>
                                        <p:tav tm="100000">
                                          <p:val>
                                            <p:strVal val="0-ppt_h/2"/>
                                          </p:val>
                                        </p:tav>
                                      </p:tavLst>
                                    </p:anim>
                                    <p:set>
                                      <p:cBhvr>
                                        <p:cTn id="460" dur="1" fill="hold">
                                          <p:stCondLst>
                                            <p:cond delay="2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32"/>
                                        </p:tgtEl>
                                        <p:attrNameLst>
                                          <p:attrName>ppt_x</p:attrName>
                                        </p:attrNameLst>
                                      </p:cBhvr>
                                      <p:tavLst>
                                        <p:tav tm="0">
                                          <p:val>
                                            <p:strVal val="ppt_x"/>
                                          </p:val>
                                        </p:tav>
                                        <p:tav tm="100000">
                                          <p:val>
                                            <p:strVal val="ppt_x"/>
                                          </p:val>
                                        </p:tav>
                                      </p:tavLst>
                                    </p:anim>
                                    <p:anim calcmode="lin" valueType="num">
                                      <p:cBhvr additive="base">
                                        <p:cTn id="463" dur="3000"/>
                                        <p:tgtEl>
                                          <p:spTgt spid="32"/>
                                        </p:tgtEl>
                                        <p:attrNameLst>
                                          <p:attrName>ppt_y</p:attrName>
                                        </p:attrNameLst>
                                      </p:cBhvr>
                                      <p:tavLst>
                                        <p:tav tm="0">
                                          <p:val>
                                            <p:strVal val="ppt_y"/>
                                          </p:val>
                                        </p:tav>
                                        <p:tav tm="100000">
                                          <p:val>
                                            <p:strVal val="0-ppt_h/2"/>
                                          </p:val>
                                        </p:tav>
                                      </p:tavLst>
                                    </p:anim>
                                    <p:set>
                                      <p:cBhvr>
                                        <p:cTn id="464" dur="1" fill="hold">
                                          <p:stCondLst>
                                            <p:cond delay="2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34"/>
                                        </p:tgtEl>
                                        <p:attrNameLst>
                                          <p:attrName>ppt_x</p:attrName>
                                        </p:attrNameLst>
                                      </p:cBhvr>
                                      <p:tavLst>
                                        <p:tav tm="0">
                                          <p:val>
                                            <p:strVal val="ppt_x"/>
                                          </p:val>
                                        </p:tav>
                                        <p:tav tm="100000">
                                          <p:val>
                                            <p:strVal val="ppt_x"/>
                                          </p:val>
                                        </p:tav>
                                      </p:tavLst>
                                    </p:anim>
                                    <p:anim calcmode="lin" valueType="num">
                                      <p:cBhvr additive="base">
                                        <p:cTn id="467" dur="3000"/>
                                        <p:tgtEl>
                                          <p:spTgt spid="34"/>
                                        </p:tgtEl>
                                        <p:attrNameLst>
                                          <p:attrName>ppt_y</p:attrName>
                                        </p:attrNameLst>
                                      </p:cBhvr>
                                      <p:tavLst>
                                        <p:tav tm="0">
                                          <p:val>
                                            <p:strVal val="ppt_y"/>
                                          </p:val>
                                        </p:tav>
                                        <p:tav tm="100000">
                                          <p:val>
                                            <p:strVal val="0-ppt_h/2"/>
                                          </p:val>
                                        </p:tav>
                                      </p:tavLst>
                                    </p:anim>
                                    <p:set>
                                      <p:cBhvr>
                                        <p:cTn id="468" dur="1" fill="hold">
                                          <p:stCondLst>
                                            <p:cond delay="2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36"/>
                                        </p:tgtEl>
                                        <p:attrNameLst>
                                          <p:attrName>ppt_x</p:attrName>
                                        </p:attrNameLst>
                                      </p:cBhvr>
                                      <p:tavLst>
                                        <p:tav tm="0">
                                          <p:val>
                                            <p:strVal val="ppt_x"/>
                                          </p:val>
                                        </p:tav>
                                        <p:tav tm="100000">
                                          <p:val>
                                            <p:strVal val="ppt_x"/>
                                          </p:val>
                                        </p:tav>
                                      </p:tavLst>
                                    </p:anim>
                                    <p:anim calcmode="lin" valueType="num">
                                      <p:cBhvr additive="base">
                                        <p:cTn id="471" dur="3000"/>
                                        <p:tgtEl>
                                          <p:spTgt spid="36"/>
                                        </p:tgtEl>
                                        <p:attrNameLst>
                                          <p:attrName>ppt_y</p:attrName>
                                        </p:attrNameLst>
                                      </p:cBhvr>
                                      <p:tavLst>
                                        <p:tav tm="0">
                                          <p:val>
                                            <p:strVal val="ppt_y"/>
                                          </p:val>
                                        </p:tav>
                                        <p:tav tm="100000">
                                          <p:val>
                                            <p:strVal val="0-ppt_h/2"/>
                                          </p:val>
                                        </p:tav>
                                      </p:tavLst>
                                    </p:anim>
                                    <p:set>
                                      <p:cBhvr>
                                        <p:cTn id="472" dur="1" fill="hold">
                                          <p:stCondLst>
                                            <p:cond delay="2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38"/>
                                        </p:tgtEl>
                                        <p:attrNameLst>
                                          <p:attrName>ppt_x</p:attrName>
                                        </p:attrNameLst>
                                      </p:cBhvr>
                                      <p:tavLst>
                                        <p:tav tm="0">
                                          <p:val>
                                            <p:strVal val="ppt_x"/>
                                          </p:val>
                                        </p:tav>
                                        <p:tav tm="100000">
                                          <p:val>
                                            <p:strVal val="ppt_x"/>
                                          </p:val>
                                        </p:tav>
                                      </p:tavLst>
                                    </p:anim>
                                    <p:anim calcmode="lin" valueType="num">
                                      <p:cBhvr additive="base">
                                        <p:cTn id="475" dur="3000"/>
                                        <p:tgtEl>
                                          <p:spTgt spid="38"/>
                                        </p:tgtEl>
                                        <p:attrNameLst>
                                          <p:attrName>ppt_y</p:attrName>
                                        </p:attrNameLst>
                                      </p:cBhvr>
                                      <p:tavLst>
                                        <p:tav tm="0">
                                          <p:val>
                                            <p:strVal val="ppt_y"/>
                                          </p:val>
                                        </p:tav>
                                        <p:tav tm="100000">
                                          <p:val>
                                            <p:strVal val="0-ppt_h/2"/>
                                          </p:val>
                                        </p:tav>
                                      </p:tavLst>
                                    </p:anim>
                                    <p:set>
                                      <p:cBhvr>
                                        <p:cTn id="476" dur="1" fill="hold">
                                          <p:stCondLst>
                                            <p:cond delay="2999"/>
                                          </p:stCondLst>
                                        </p:cTn>
                                        <p:tgtEl>
                                          <p:spTgt spid="38"/>
                                        </p:tgtEl>
                                        <p:attrNameLst>
                                          <p:attrName>style.visibility</p:attrName>
                                        </p:attrNameLst>
                                      </p:cBhvr>
                                      <p:to>
                                        <p:strVal val="hidden"/>
                                      </p:to>
                                    </p:set>
                                  </p:childTnLst>
                                </p:cTn>
                              </p:par>
                              <p:par>
                                <p:cTn id="477" presetID="8" presetClass="emph" presetSubtype="0" fill="hold" grpId="4" nodeType="withEffect">
                                  <p:stCondLst>
                                    <p:cond delay="0"/>
                                  </p:stCondLst>
                                  <p:childTnLst>
                                    <p:animRot by="21600000">
                                      <p:cBhvr>
                                        <p:cTn id="478" dur="3000" fill="hold"/>
                                        <p:tgtEl>
                                          <p:spTgt spid="5"/>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9"/>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1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17"/>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21"/>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25"/>
                                        </p:tgtEl>
                                        <p:attrNameLst>
                                          <p:attrName>r</p:attrName>
                                        </p:attrNameLst>
                                      </p:cBhvr>
                                    </p:animRot>
                                  </p:childTnLst>
                                </p:cTn>
                              </p:par>
                              <p:par>
                                <p:cTn id="489" presetID="8" presetClass="emph" presetSubtype="0" fill="hold" grpId="4" nodeType="withEffect">
                                  <p:stCondLst>
                                    <p:cond delay="0"/>
                                  </p:stCondLst>
                                  <p:childTnLst>
                                    <p:animRot by="21600000">
                                      <p:cBhvr>
                                        <p:cTn id="490" dur="3000" fill="hold"/>
                                        <p:tgtEl>
                                          <p:spTgt spid="29"/>
                                        </p:tgtEl>
                                        <p:attrNameLst>
                                          <p:attrName>r</p:attrName>
                                        </p:attrNameLst>
                                      </p:cBhvr>
                                    </p:animRot>
                                  </p:childTnLst>
                                </p:cTn>
                              </p:par>
                              <p:par>
                                <p:cTn id="491" presetID="8" presetClass="emph" presetSubtype="0" fill="hold" grpId="4" nodeType="withEffect">
                                  <p:stCondLst>
                                    <p:cond delay="0"/>
                                  </p:stCondLst>
                                  <p:childTnLst>
                                    <p:animRot by="21600000">
                                      <p:cBhvr>
                                        <p:cTn id="492" dur="3000" fill="hold"/>
                                        <p:tgtEl>
                                          <p:spTgt spid="33"/>
                                        </p:tgtEl>
                                        <p:attrNameLst>
                                          <p:attrName>r</p:attrName>
                                        </p:attrNameLst>
                                      </p:cBhvr>
                                    </p:animRot>
                                  </p:childTnLst>
                                </p:cTn>
                              </p:par>
                              <p:par>
                                <p:cTn id="493" presetID="8" presetClass="emph" presetSubtype="0" fill="hold" grpId="4" nodeType="withEffect">
                                  <p:stCondLst>
                                    <p:cond delay="0"/>
                                  </p:stCondLst>
                                  <p:childTnLst>
                                    <p:animRot by="21600000">
                                      <p:cBhvr>
                                        <p:cTn id="494" dur="3000" fill="hold"/>
                                        <p:tgtEl>
                                          <p:spTgt spid="37"/>
                                        </p:tgtEl>
                                        <p:attrNameLst>
                                          <p:attrName>r</p:attrName>
                                        </p:attrNameLst>
                                      </p:cBhvr>
                                    </p:animRot>
                                  </p:childTnLst>
                                </p:cTn>
                              </p:par>
                              <p:par>
                                <p:cTn id="495" presetID="8" presetClass="emph" presetSubtype="0" fill="hold" grpId="4" nodeType="withEffect">
                                  <p:stCondLst>
                                    <p:cond delay="0"/>
                                  </p:stCondLst>
                                  <p:childTnLst>
                                    <p:animRot by="-21600000">
                                      <p:cBhvr>
                                        <p:cTn id="496" dur="3000" fill="hold"/>
                                        <p:tgtEl>
                                          <p:spTgt spid="3"/>
                                        </p:tgtEl>
                                        <p:attrNameLst>
                                          <p:attrName>r</p:attrName>
                                        </p:attrNameLst>
                                      </p:cBhvr>
                                    </p:animRot>
                                  </p:childTnLst>
                                </p:cTn>
                              </p:par>
                              <p:par>
                                <p:cTn id="497" presetID="8" presetClass="emph" presetSubtype="0" fill="hold" grpId="4" nodeType="withEffect">
                                  <p:stCondLst>
                                    <p:cond delay="0"/>
                                  </p:stCondLst>
                                  <p:childTnLst>
                                    <p:animRot by="-21600000">
                                      <p:cBhvr>
                                        <p:cTn id="498" dur="3000" fill="hold"/>
                                        <p:tgtEl>
                                          <p:spTgt spid="7"/>
                                        </p:tgtEl>
                                        <p:attrNameLst>
                                          <p:attrName>r</p:attrName>
                                        </p:attrNameLst>
                                      </p:cBhvr>
                                    </p:animRot>
                                  </p:childTnLst>
                                </p:cTn>
                              </p:par>
                              <p:par>
                                <p:cTn id="499" presetID="8" presetClass="emph" presetSubtype="0" fill="hold" grpId="4" nodeType="withEffect">
                                  <p:stCondLst>
                                    <p:cond delay="0"/>
                                  </p:stCondLst>
                                  <p:childTnLst>
                                    <p:animRot by="-21600000">
                                      <p:cBhvr>
                                        <p:cTn id="500" dur="3000" fill="hold"/>
                                        <p:tgtEl>
                                          <p:spTgt spid="11"/>
                                        </p:tgtEl>
                                        <p:attrNameLst>
                                          <p:attrName>r</p:attrName>
                                        </p:attrNameLst>
                                      </p:cBhvr>
                                    </p:animRot>
                                  </p:childTnLst>
                                </p:cTn>
                              </p:par>
                              <p:par>
                                <p:cTn id="501" presetID="8" presetClass="emph" presetSubtype="0" fill="hold" grpId="4" nodeType="withEffect">
                                  <p:stCondLst>
                                    <p:cond delay="0"/>
                                  </p:stCondLst>
                                  <p:childTnLst>
                                    <p:animRot by="-21600000">
                                      <p:cBhvr>
                                        <p:cTn id="502" dur="3000" fill="hold"/>
                                        <p:tgtEl>
                                          <p:spTgt spid="15"/>
                                        </p:tgtEl>
                                        <p:attrNameLst>
                                          <p:attrName>r</p:attrName>
                                        </p:attrNameLst>
                                      </p:cBhvr>
                                    </p:animRot>
                                  </p:childTnLst>
                                </p:cTn>
                              </p:par>
                              <p:par>
                                <p:cTn id="503" presetID="8" presetClass="emph" presetSubtype="0" fill="hold" grpId="4" nodeType="withEffect">
                                  <p:stCondLst>
                                    <p:cond delay="0"/>
                                  </p:stCondLst>
                                  <p:childTnLst>
                                    <p:animRot by="-21600000">
                                      <p:cBhvr>
                                        <p:cTn id="504" dur="3000" fill="hold"/>
                                        <p:tgtEl>
                                          <p:spTgt spid="19"/>
                                        </p:tgtEl>
                                        <p:attrNameLst>
                                          <p:attrName>r</p:attrName>
                                        </p:attrNameLst>
                                      </p:cBhvr>
                                    </p:animRot>
                                  </p:childTnLst>
                                </p:cTn>
                              </p:par>
                              <p:par>
                                <p:cTn id="505" presetID="8" presetClass="emph" presetSubtype="0" fill="hold" grpId="4" nodeType="withEffect">
                                  <p:stCondLst>
                                    <p:cond delay="0"/>
                                  </p:stCondLst>
                                  <p:childTnLst>
                                    <p:animRot by="-21600000">
                                      <p:cBhvr>
                                        <p:cTn id="506" dur="3000" fill="hold"/>
                                        <p:tgtEl>
                                          <p:spTgt spid="23"/>
                                        </p:tgtEl>
                                        <p:attrNameLst>
                                          <p:attrName>r</p:attrName>
                                        </p:attrNameLst>
                                      </p:cBhvr>
                                    </p:animRot>
                                  </p:childTnLst>
                                </p:cTn>
                              </p:par>
                              <p:par>
                                <p:cTn id="507" presetID="8" presetClass="emph" presetSubtype="0" fill="hold" grpId="4" nodeType="withEffect">
                                  <p:stCondLst>
                                    <p:cond delay="0"/>
                                  </p:stCondLst>
                                  <p:childTnLst>
                                    <p:animRot by="-21600000">
                                      <p:cBhvr>
                                        <p:cTn id="508" dur="3000" fill="hold"/>
                                        <p:tgtEl>
                                          <p:spTgt spid="27"/>
                                        </p:tgtEl>
                                        <p:attrNameLst>
                                          <p:attrName>r</p:attrName>
                                        </p:attrNameLst>
                                      </p:cBhvr>
                                    </p:animRot>
                                  </p:childTnLst>
                                </p:cTn>
                              </p:par>
                              <p:par>
                                <p:cTn id="509" presetID="8" presetClass="emph" presetSubtype="0" fill="hold" grpId="4" nodeType="withEffect">
                                  <p:stCondLst>
                                    <p:cond delay="0"/>
                                  </p:stCondLst>
                                  <p:childTnLst>
                                    <p:animRot by="-21600000">
                                      <p:cBhvr>
                                        <p:cTn id="510" dur="3000" fill="hold"/>
                                        <p:tgtEl>
                                          <p:spTgt spid="31"/>
                                        </p:tgtEl>
                                        <p:attrNameLst>
                                          <p:attrName>r</p:attrName>
                                        </p:attrNameLst>
                                      </p:cBhvr>
                                    </p:animRot>
                                  </p:childTnLst>
                                </p:cTn>
                              </p:par>
                              <p:par>
                                <p:cTn id="511" presetID="8" presetClass="emph" presetSubtype="0" fill="hold" grpId="4" nodeType="withEffect">
                                  <p:stCondLst>
                                    <p:cond delay="0"/>
                                  </p:stCondLst>
                                  <p:childTnLst>
                                    <p:animRot by="-21600000">
                                      <p:cBhvr>
                                        <p:cTn id="512" dur="3000" fill="hold"/>
                                        <p:tgtEl>
                                          <p:spTgt spid="35"/>
                                        </p:tgtEl>
                                        <p:attrNameLst>
                                          <p:attrName>r</p:attrName>
                                        </p:attrNameLst>
                                      </p:cBhvr>
                                    </p:animRot>
                                  </p:childTnLst>
                                </p:cTn>
                              </p:par>
                              <p:par>
                                <p:cTn id="513" presetID="8" presetClass="emph" presetSubtype="0" fill="hold" grpId="4" nodeType="withEffect">
                                  <p:stCondLst>
                                    <p:cond delay="0"/>
                                  </p:stCondLst>
                                  <p:childTnLst>
                                    <p:animRot by="21600000">
                                      <p:cBhvr>
                                        <p:cTn id="514" dur="3000" fill="hold"/>
                                        <p:tgtEl>
                                          <p:spTgt spid="4"/>
                                        </p:tgtEl>
                                        <p:attrNameLst>
                                          <p:attrName>r</p:attrName>
                                        </p:attrNameLst>
                                      </p:cBhvr>
                                    </p:animRot>
                                  </p:childTnLst>
                                </p:cTn>
                              </p:par>
                              <p:par>
                                <p:cTn id="515" presetID="8" presetClass="emph" presetSubtype="0" fill="hold" grpId="4" nodeType="withEffect">
                                  <p:stCondLst>
                                    <p:cond delay="0"/>
                                  </p:stCondLst>
                                  <p:childTnLst>
                                    <p:animRot by="21600000">
                                      <p:cBhvr>
                                        <p:cTn id="516" dur="3000" fill="hold"/>
                                        <p:tgtEl>
                                          <p:spTgt spid="8"/>
                                        </p:tgtEl>
                                        <p:attrNameLst>
                                          <p:attrName>r</p:attrName>
                                        </p:attrNameLst>
                                      </p:cBhvr>
                                    </p:animRot>
                                  </p:childTnLst>
                                </p:cTn>
                              </p:par>
                              <p:par>
                                <p:cTn id="517" presetID="8" presetClass="emph" presetSubtype="0" fill="hold" grpId="4" nodeType="withEffect">
                                  <p:stCondLst>
                                    <p:cond delay="0"/>
                                  </p:stCondLst>
                                  <p:childTnLst>
                                    <p:animRot by="21600000">
                                      <p:cBhvr>
                                        <p:cTn id="518" dur="3000" fill="hold"/>
                                        <p:tgtEl>
                                          <p:spTgt spid="12"/>
                                        </p:tgtEl>
                                        <p:attrNameLst>
                                          <p:attrName>r</p:attrName>
                                        </p:attrNameLst>
                                      </p:cBhvr>
                                    </p:animRot>
                                  </p:childTnLst>
                                </p:cTn>
                              </p:par>
                              <p:par>
                                <p:cTn id="519" presetID="8" presetClass="emph" presetSubtype="0" fill="hold" grpId="4" nodeType="withEffect">
                                  <p:stCondLst>
                                    <p:cond delay="0"/>
                                  </p:stCondLst>
                                  <p:childTnLst>
                                    <p:animRot by="21600000">
                                      <p:cBhvr>
                                        <p:cTn id="520" dur="3000" fill="hold"/>
                                        <p:tgtEl>
                                          <p:spTgt spid="16"/>
                                        </p:tgtEl>
                                        <p:attrNameLst>
                                          <p:attrName>r</p:attrName>
                                        </p:attrNameLst>
                                      </p:cBhvr>
                                    </p:animRot>
                                  </p:childTnLst>
                                </p:cTn>
                              </p:par>
                              <p:par>
                                <p:cTn id="521" presetID="8" presetClass="emph" presetSubtype="0" fill="hold" grpId="4" nodeType="withEffect">
                                  <p:stCondLst>
                                    <p:cond delay="0"/>
                                  </p:stCondLst>
                                  <p:childTnLst>
                                    <p:animRot by="21600000">
                                      <p:cBhvr>
                                        <p:cTn id="522" dur="3000" fill="hold"/>
                                        <p:tgtEl>
                                          <p:spTgt spid="20"/>
                                        </p:tgtEl>
                                        <p:attrNameLst>
                                          <p:attrName>r</p:attrName>
                                        </p:attrNameLst>
                                      </p:cBhvr>
                                    </p:animRot>
                                  </p:childTnLst>
                                </p:cTn>
                              </p:par>
                              <p:par>
                                <p:cTn id="523" presetID="8" presetClass="emph" presetSubtype="0" fill="hold" grpId="4" nodeType="withEffect">
                                  <p:stCondLst>
                                    <p:cond delay="0"/>
                                  </p:stCondLst>
                                  <p:childTnLst>
                                    <p:animRot by="21600000">
                                      <p:cBhvr>
                                        <p:cTn id="524" dur="3000" fill="hold"/>
                                        <p:tgtEl>
                                          <p:spTgt spid="24"/>
                                        </p:tgtEl>
                                        <p:attrNameLst>
                                          <p:attrName>r</p:attrName>
                                        </p:attrNameLst>
                                      </p:cBhvr>
                                    </p:animRot>
                                  </p:childTnLst>
                                </p:cTn>
                              </p:par>
                              <p:par>
                                <p:cTn id="525" presetID="8" presetClass="emph" presetSubtype="0" fill="hold" grpId="4" nodeType="withEffect">
                                  <p:stCondLst>
                                    <p:cond delay="0"/>
                                  </p:stCondLst>
                                  <p:childTnLst>
                                    <p:animRot by="21600000">
                                      <p:cBhvr>
                                        <p:cTn id="526" dur="3000" fill="hold"/>
                                        <p:tgtEl>
                                          <p:spTgt spid="28"/>
                                        </p:tgtEl>
                                        <p:attrNameLst>
                                          <p:attrName>r</p:attrName>
                                        </p:attrNameLst>
                                      </p:cBhvr>
                                    </p:animRot>
                                  </p:childTnLst>
                                </p:cTn>
                              </p:par>
                              <p:par>
                                <p:cTn id="527" presetID="8" presetClass="emph" presetSubtype="0" fill="hold" grpId="4" nodeType="withEffect">
                                  <p:stCondLst>
                                    <p:cond delay="0"/>
                                  </p:stCondLst>
                                  <p:childTnLst>
                                    <p:animRot by="21600000">
                                      <p:cBhvr>
                                        <p:cTn id="528" dur="3000" fill="hold"/>
                                        <p:tgtEl>
                                          <p:spTgt spid="32"/>
                                        </p:tgtEl>
                                        <p:attrNameLst>
                                          <p:attrName>r</p:attrName>
                                        </p:attrNameLst>
                                      </p:cBhvr>
                                    </p:animRot>
                                  </p:childTnLst>
                                </p:cTn>
                              </p:par>
                              <p:par>
                                <p:cTn id="529" presetID="8" presetClass="emph" presetSubtype="0" fill="hold" grpId="4" nodeType="withEffect">
                                  <p:stCondLst>
                                    <p:cond delay="0"/>
                                  </p:stCondLst>
                                  <p:childTnLst>
                                    <p:animRot by="21600000">
                                      <p:cBhvr>
                                        <p:cTn id="530" dur="3000" fill="hold"/>
                                        <p:tgtEl>
                                          <p:spTgt spid="36"/>
                                        </p:tgtEl>
                                        <p:attrNameLst>
                                          <p:attrName>r</p:attrName>
                                        </p:attrNameLst>
                                      </p:cBhvr>
                                    </p:animRot>
                                  </p:childTnLst>
                                </p:cTn>
                              </p:par>
                              <p:par>
                                <p:cTn id="531" presetID="8" presetClass="emph" presetSubtype="0" fill="hold" grpId="4" nodeType="withEffect">
                                  <p:stCondLst>
                                    <p:cond delay="0"/>
                                  </p:stCondLst>
                                  <p:childTnLst>
                                    <p:animRot by="-21600000">
                                      <p:cBhvr>
                                        <p:cTn id="532" dur="3000" fill="hold"/>
                                        <p:tgtEl>
                                          <p:spTgt spid="6"/>
                                        </p:tgtEl>
                                        <p:attrNameLst>
                                          <p:attrName>r</p:attrName>
                                        </p:attrNameLst>
                                      </p:cBhvr>
                                    </p:animRot>
                                  </p:childTnLst>
                                </p:cTn>
                              </p:par>
                              <p:par>
                                <p:cTn id="533" presetID="8" presetClass="emph" presetSubtype="0" fill="hold" grpId="4" nodeType="withEffect">
                                  <p:stCondLst>
                                    <p:cond delay="0"/>
                                  </p:stCondLst>
                                  <p:childTnLst>
                                    <p:animRot by="-21600000">
                                      <p:cBhvr>
                                        <p:cTn id="534" dur="3000" fill="hold"/>
                                        <p:tgtEl>
                                          <p:spTgt spid="10"/>
                                        </p:tgtEl>
                                        <p:attrNameLst>
                                          <p:attrName>r</p:attrName>
                                        </p:attrNameLst>
                                      </p:cBhvr>
                                    </p:animRot>
                                  </p:childTnLst>
                                </p:cTn>
                              </p:par>
                              <p:par>
                                <p:cTn id="535" presetID="8" presetClass="emph" presetSubtype="0" fill="hold" grpId="4" nodeType="withEffect">
                                  <p:stCondLst>
                                    <p:cond delay="0"/>
                                  </p:stCondLst>
                                  <p:childTnLst>
                                    <p:animRot by="-21600000">
                                      <p:cBhvr>
                                        <p:cTn id="536" dur="3000" fill="hold"/>
                                        <p:tgtEl>
                                          <p:spTgt spid="14"/>
                                        </p:tgtEl>
                                        <p:attrNameLst>
                                          <p:attrName>r</p:attrName>
                                        </p:attrNameLst>
                                      </p:cBhvr>
                                    </p:animRot>
                                  </p:childTnLst>
                                </p:cTn>
                              </p:par>
                              <p:par>
                                <p:cTn id="537" presetID="8" presetClass="emph" presetSubtype="0" fill="hold" grpId="4" nodeType="withEffect">
                                  <p:stCondLst>
                                    <p:cond delay="0"/>
                                  </p:stCondLst>
                                  <p:childTnLst>
                                    <p:animRot by="-21600000">
                                      <p:cBhvr>
                                        <p:cTn id="538" dur="3000" fill="hold"/>
                                        <p:tgtEl>
                                          <p:spTgt spid="18"/>
                                        </p:tgtEl>
                                        <p:attrNameLst>
                                          <p:attrName>r</p:attrName>
                                        </p:attrNameLst>
                                      </p:cBhvr>
                                    </p:animRot>
                                  </p:childTnLst>
                                </p:cTn>
                              </p:par>
                              <p:par>
                                <p:cTn id="539" presetID="8" presetClass="emph" presetSubtype="0" fill="hold" grpId="4" nodeType="withEffect">
                                  <p:stCondLst>
                                    <p:cond delay="0"/>
                                  </p:stCondLst>
                                  <p:childTnLst>
                                    <p:animRot by="-21600000">
                                      <p:cBhvr>
                                        <p:cTn id="540" dur="3000" fill="hold"/>
                                        <p:tgtEl>
                                          <p:spTgt spid="22"/>
                                        </p:tgtEl>
                                        <p:attrNameLst>
                                          <p:attrName>r</p:attrName>
                                        </p:attrNameLst>
                                      </p:cBhvr>
                                    </p:animRot>
                                  </p:childTnLst>
                                </p:cTn>
                              </p:par>
                              <p:par>
                                <p:cTn id="541" presetID="8" presetClass="emph" presetSubtype="0" fill="hold" grpId="4" nodeType="withEffect">
                                  <p:stCondLst>
                                    <p:cond delay="0"/>
                                  </p:stCondLst>
                                  <p:childTnLst>
                                    <p:animRot by="-21600000">
                                      <p:cBhvr>
                                        <p:cTn id="542" dur="3000" fill="hold"/>
                                        <p:tgtEl>
                                          <p:spTgt spid="26"/>
                                        </p:tgtEl>
                                        <p:attrNameLst>
                                          <p:attrName>r</p:attrName>
                                        </p:attrNameLst>
                                      </p:cBhvr>
                                    </p:animRot>
                                  </p:childTnLst>
                                </p:cTn>
                              </p:par>
                              <p:par>
                                <p:cTn id="543" presetID="8" presetClass="emph" presetSubtype="0" fill="hold" grpId="4"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4" nodeType="withEffect">
                                  <p:stCondLst>
                                    <p:cond delay="0"/>
                                  </p:stCondLst>
                                  <p:childTnLst>
                                    <p:animRot by="-21600000">
                                      <p:cBhvr>
                                        <p:cTn id="546" dur="3000" fill="hold"/>
                                        <p:tgtEl>
                                          <p:spTgt spid="34"/>
                                        </p:tgtEl>
                                        <p:attrNameLst>
                                          <p:attrName>r</p:attrName>
                                        </p:attrNameLst>
                                      </p:cBhvr>
                                    </p:animRot>
                                  </p:childTnLst>
                                </p:cTn>
                              </p:par>
                              <p:par>
                                <p:cTn id="547" presetID="8" presetClass="emph" presetSubtype="0" fill="hold" grpId="4" nodeType="withEffect">
                                  <p:stCondLst>
                                    <p:cond delay="0"/>
                                  </p:stCondLst>
                                  <p:childTnLst>
                                    <p:animRot by="-21600000">
                                      <p:cBhvr>
                                        <p:cTn id="548" dur="3000" fill="hold"/>
                                        <p:tgtEl>
                                          <p:spTgt spid="38"/>
                                        </p:tgtEl>
                                        <p:attrNameLst>
                                          <p:attrName>r</p:attrName>
                                        </p:attrNameLst>
                                      </p:cBhvr>
                                    </p:animRot>
                                  </p:childTnLst>
                                </p:cTn>
                              </p:par>
                              <p:par>
                                <p:cTn id="549" presetID="23" presetClass="entr" presetSubtype="288" fill="hold" nodeType="withEffect">
                                  <p:stCondLst>
                                    <p:cond delay="0"/>
                                  </p:stCondLst>
                                  <p:childTnLst>
                                    <p:set>
                                      <p:cBhvr>
                                        <p:cTn id="550" dur="1" fill="hold">
                                          <p:stCondLst>
                                            <p:cond delay="0"/>
                                          </p:stCondLst>
                                        </p:cTn>
                                        <p:tgtEl>
                                          <p:spTgt spid="2"/>
                                        </p:tgtEl>
                                        <p:attrNameLst>
                                          <p:attrName>style.visibility</p:attrName>
                                        </p:attrNameLst>
                                      </p:cBhvr>
                                      <p:to>
                                        <p:strVal val="visible"/>
                                      </p:to>
                                    </p:set>
                                    <p:anim calcmode="lin" valueType="num">
                                      <p:cBhvr>
                                        <p:cTn id="551" dur="3000" fill="hold"/>
                                        <p:tgtEl>
                                          <p:spTgt spid="2"/>
                                        </p:tgtEl>
                                        <p:attrNameLst>
                                          <p:attrName>ppt_w</p:attrName>
                                        </p:attrNameLst>
                                      </p:cBhvr>
                                      <p:tavLst>
                                        <p:tav tm="0">
                                          <p:val>
                                            <p:strVal val="4/3*#ppt_w"/>
                                          </p:val>
                                        </p:tav>
                                        <p:tav tm="100000">
                                          <p:val>
                                            <p:strVal val="#ppt_w"/>
                                          </p:val>
                                        </p:tav>
                                      </p:tavLst>
                                    </p:anim>
                                    <p:anim calcmode="lin" valueType="num">
                                      <p:cBhvr>
                                        <p:cTn id="552" dur="3000" fill="hold"/>
                                        <p:tgtEl>
                                          <p:spTgt spid="2"/>
                                        </p:tgtEl>
                                        <p:attrNameLst>
                                          <p:attrName>ppt_h</p:attrName>
                                        </p:attrNameLst>
                                      </p:cBhvr>
                                      <p:tavLst>
                                        <p:tav tm="0">
                                          <p:val>
                                            <p:strVal val="4/3*#ppt_h"/>
                                          </p:val>
                                        </p:tav>
                                        <p:tav tm="100000">
                                          <p:val>
                                            <p:strVal val="#ppt_h"/>
                                          </p:val>
                                        </p:tav>
                                      </p:tavLst>
                                    </p:anim>
                                  </p:childTnLst>
                                </p:cTn>
                              </p:par>
                              <p:par>
                                <p:cTn id="553" presetID="16" presetClass="entr" presetSubtype="42" fill="hold" nodeType="withEffect">
                                  <p:stCondLst>
                                    <p:cond delay="0"/>
                                  </p:stCondLst>
                                  <p:childTnLst>
                                    <p:set>
                                      <p:cBhvr>
                                        <p:cTn id="554" dur="1" fill="hold">
                                          <p:stCondLst>
                                            <p:cond delay="0"/>
                                          </p:stCondLst>
                                        </p:cTn>
                                        <p:tgtEl>
                                          <p:spTgt spid="2"/>
                                        </p:tgtEl>
                                        <p:attrNameLst>
                                          <p:attrName>style.visibility</p:attrName>
                                        </p:attrNameLst>
                                      </p:cBhvr>
                                      <p:to>
                                        <p:strVal val="visible"/>
                                      </p:to>
                                    </p:set>
                                    <p:animEffect transition="in" filter="barn(outHorizontal)">
                                      <p:cBhvr>
                                        <p:cTn id="5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305A"/>
            </a:gs>
            <a:gs pos="100000">
              <a:schemeClr val="bg2">
                <a:shade val="30000"/>
                <a:satMod val="200000"/>
              </a:schemeClr>
            </a:gs>
          </a:gsLst>
          <a:lin ang="0" scaled="1"/>
          <a:tileRect/>
        </a:gradFill>
        <a:effectLst/>
      </p:bgPr>
    </p:bg>
    <p:spTree>
      <p:nvGrpSpPr>
        <p:cNvPr id="1" name=""/>
        <p:cNvGrpSpPr/>
        <p:nvPr/>
      </p:nvGrpSpPr>
      <p:grpSpPr>
        <a:xfrm>
          <a:off x="0" y="0"/>
          <a:ext cx="0" cy="0"/>
          <a:chOff x="0" y="0"/>
          <a:chExt cx="0" cy="0"/>
        </a:xfrm>
      </p:grpSpPr>
      <p:pic>
        <p:nvPicPr>
          <p:cNvPr id="2" name="1 Imagen" descr="2d01da5ccb8c8d969ef5d2d08acb747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4357687" y="500049"/>
            <a:ext cx="500066" cy="1571636"/>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357687" y="3143255"/>
            <a:ext cx="500066" cy="1571636"/>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5400000">
            <a:off x="5911463" y="1803793"/>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5400000">
            <a:off x="2839629" y="1875231"/>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609510">
            <a:off x="5125870" y="571877"/>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8786549">
            <a:off x="5188895" y="3004642"/>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4674842">
            <a:off x="3083464" y="2481747"/>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9791435">
            <a:off x="3655879" y="588367"/>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3617632">
            <a:off x="5715433" y="1097626"/>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7418699">
            <a:off x="5629613" y="2492934"/>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2800604">
            <a:off x="3615267" y="3005518"/>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8337653">
            <a:off x="3120598" y="1153574"/>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ppt_w</p:attrName>
                                        </p:attrNameLst>
                                      </p:cBhvr>
                                      <p:tavLst>
                                        <p:tav tm="0">
                                          <p:val>
                                            <p:fltVal val="0"/>
                                          </p:val>
                                        </p:tav>
                                        <p:tav tm="100000">
                                          <p:val>
                                            <p:strVal val="#ppt_w"/>
                                          </p:val>
                                        </p:tav>
                                      </p:tavLst>
                                    </p:anim>
                                    <p:anim calcmode="lin" valueType="num">
                                      <p:cBhvr>
                                        <p:cTn id="65" dur="2000" fill="hold"/>
                                        <p:tgtEl>
                                          <p:spTgt spid="12"/>
                                        </p:tgtEl>
                                        <p:attrNameLst>
                                          <p:attrName>ppt_h</p:attrName>
                                        </p:attrNameLst>
                                      </p:cBhvr>
                                      <p:tavLst>
                                        <p:tav tm="0">
                                          <p:val>
                                            <p:fltVal val="0"/>
                                          </p:val>
                                        </p:tav>
                                        <p:tav tm="100000">
                                          <p:val>
                                            <p:strVal val="#ppt_h"/>
                                          </p:val>
                                        </p:tav>
                                      </p:tavLst>
                                    </p:anim>
                                    <p:anim calcmode="lin" valueType="num">
                                      <p:cBhvr>
                                        <p:cTn id="66" dur="2000" fill="hold"/>
                                        <p:tgtEl>
                                          <p:spTgt spid="12"/>
                                        </p:tgtEl>
                                        <p:attrNameLst>
                                          <p:attrName>ppt_x</p:attrName>
                                        </p:attrNameLst>
                                      </p:cBhvr>
                                      <p:tavLst>
                                        <p:tav tm="0">
                                          <p:val>
                                            <p:fltVal val="0.5"/>
                                          </p:val>
                                        </p:tav>
                                        <p:tav tm="100000">
                                          <p:val>
                                            <p:strVal val="#ppt_x"/>
                                          </p:val>
                                        </p:tav>
                                      </p:tavLst>
                                    </p:anim>
                                    <p:anim calcmode="lin" valueType="num">
                                      <p:cBhvr>
                                        <p:cTn id="67" dur="2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ppt_w</p:attrName>
                                        </p:attrNameLst>
                                      </p:cBhvr>
                                      <p:tavLst>
                                        <p:tav tm="0">
                                          <p:val>
                                            <p:fltVal val="0"/>
                                          </p:val>
                                        </p:tav>
                                        <p:tav tm="100000">
                                          <p:val>
                                            <p:strVal val="#ppt_w"/>
                                          </p:val>
                                        </p:tav>
                                      </p:tavLst>
                                    </p:anim>
                                    <p:anim calcmode="lin" valueType="num">
                                      <p:cBhvr>
                                        <p:cTn id="71" dur="2000" fill="hold"/>
                                        <p:tgtEl>
                                          <p:spTgt spid="13"/>
                                        </p:tgtEl>
                                        <p:attrNameLst>
                                          <p:attrName>ppt_h</p:attrName>
                                        </p:attrNameLst>
                                      </p:cBhvr>
                                      <p:tavLst>
                                        <p:tav tm="0">
                                          <p:val>
                                            <p:fltVal val="0"/>
                                          </p:val>
                                        </p:tav>
                                        <p:tav tm="100000">
                                          <p:val>
                                            <p:strVal val="#ppt_h"/>
                                          </p:val>
                                        </p:tav>
                                      </p:tavLst>
                                    </p:anim>
                                    <p:anim calcmode="lin" valueType="num">
                                      <p:cBhvr>
                                        <p:cTn id="72" dur="2000" fill="hold"/>
                                        <p:tgtEl>
                                          <p:spTgt spid="13"/>
                                        </p:tgtEl>
                                        <p:attrNameLst>
                                          <p:attrName>ppt_x</p:attrName>
                                        </p:attrNameLst>
                                      </p:cBhvr>
                                      <p:tavLst>
                                        <p:tav tm="0">
                                          <p:val>
                                            <p:fltVal val="0.5"/>
                                          </p:val>
                                        </p:tav>
                                        <p:tav tm="100000">
                                          <p:val>
                                            <p:strVal val="#ppt_x"/>
                                          </p:val>
                                        </p:tav>
                                      </p:tavLst>
                                    </p:anim>
                                    <p:anim calcmode="lin" valueType="num">
                                      <p:cBhvr>
                                        <p:cTn id="73" dur="2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2000" fill="hold"/>
                                        <p:tgtEl>
                                          <p:spTgt spid="14"/>
                                        </p:tgtEl>
                                        <p:attrNameLst>
                                          <p:attrName>ppt_w</p:attrName>
                                        </p:attrNameLst>
                                      </p:cBhvr>
                                      <p:tavLst>
                                        <p:tav tm="0">
                                          <p:val>
                                            <p:fltVal val="0"/>
                                          </p:val>
                                        </p:tav>
                                        <p:tav tm="100000">
                                          <p:val>
                                            <p:strVal val="#ppt_w"/>
                                          </p:val>
                                        </p:tav>
                                      </p:tavLst>
                                    </p:anim>
                                    <p:anim calcmode="lin" valueType="num">
                                      <p:cBhvr>
                                        <p:cTn id="77" dur="2000" fill="hold"/>
                                        <p:tgtEl>
                                          <p:spTgt spid="14"/>
                                        </p:tgtEl>
                                        <p:attrNameLst>
                                          <p:attrName>ppt_h</p:attrName>
                                        </p:attrNameLst>
                                      </p:cBhvr>
                                      <p:tavLst>
                                        <p:tav tm="0">
                                          <p:val>
                                            <p:fltVal val="0"/>
                                          </p:val>
                                        </p:tav>
                                        <p:tav tm="100000">
                                          <p:val>
                                            <p:strVal val="#ppt_h"/>
                                          </p:val>
                                        </p:tav>
                                      </p:tavLst>
                                    </p:anim>
                                    <p:anim calcmode="lin" valueType="num">
                                      <p:cBhvr>
                                        <p:cTn id="78" dur="2000" fill="hold"/>
                                        <p:tgtEl>
                                          <p:spTgt spid="14"/>
                                        </p:tgtEl>
                                        <p:attrNameLst>
                                          <p:attrName>ppt_x</p:attrName>
                                        </p:attrNameLst>
                                      </p:cBhvr>
                                      <p:tavLst>
                                        <p:tav tm="0">
                                          <p:val>
                                            <p:fltVal val="0.5"/>
                                          </p:val>
                                        </p:tav>
                                        <p:tav tm="100000">
                                          <p:val>
                                            <p:strVal val="#ppt_x"/>
                                          </p:val>
                                        </p:tav>
                                      </p:tavLst>
                                    </p:anim>
                                    <p:anim calcmode="lin" valueType="num">
                                      <p:cBhvr>
                                        <p:cTn id="79" dur="2000" fill="hold"/>
                                        <p:tgtEl>
                                          <p:spTgt spid="14"/>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2000" fill="hold"/>
                                        <p:tgtEl>
                                          <p:spTgt spid="3"/>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4"/>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5"/>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6"/>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7"/>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11"/>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12"/>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13"/>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14"/>
                                        </p:tgtEl>
                                        <p:attrNameLst>
                                          <p:attrName>r</p:attrName>
                                        </p:attrNameLst>
                                      </p:cBhvr>
                                    </p:animRot>
                                  </p:childTnLst>
                                </p:cTn>
                              </p:par>
                            </p:childTnLst>
                          </p:cTn>
                        </p:par>
                        <p:par>
                          <p:cTn id="104" fill="hold">
                            <p:stCondLst>
                              <p:cond delay="2000"/>
                            </p:stCondLst>
                            <p:childTnLst>
                              <p:par>
                                <p:cTn id="105" presetID="23" presetClass="exit" presetSubtype="544" fill="hold" grpId="2" nodeType="afterEffect">
                                  <p:stCondLst>
                                    <p:cond delay="0"/>
                                  </p:stCondLst>
                                  <p:childTnLst>
                                    <p:anim calcmode="lin" valueType="num">
                                      <p:cBhvr>
                                        <p:cTn id="106" dur="2000"/>
                                        <p:tgtEl>
                                          <p:spTgt spid="3"/>
                                        </p:tgtEl>
                                        <p:attrNameLst>
                                          <p:attrName>ppt_w</p:attrName>
                                        </p:attrNameLst>
                                      </p:cBhvr>
                                      <p:tavLst>
                                        <p:tav tm="0">
                                          <p:val>
                                            <p:strVal val="ppt_w"/>
                                          </p:val>
                                        </p:tav>
                                        <p:tav tm="100000">
                                          <p:val>
                                            <p:fltVal val="0"/>
                                          </p:val>
                                        </p:tav>
                                      </p:tavLst>
                                    </p:anim>
                                    <p:anim calcmode="lin" valueType="num">
                                      <p:cBhvr>
                                        <p:cTn id="107" dur="2000"/>
                                        <p:tgtEl>
                                          <p:spTgt spid="3"/>
                                        </p:tgtEl>
                                        <p:attrNameLst>
                                          <p:attrName>ppt_h</p:attrName>
                                        </p:attrNameLst>
                                      </p:cBhvr>
                                      <p:tavLst>
                                        <p:tav tm="0">
                                          <p:val>
                                            <p:strVal val="ppt_h"/>
                                          </p:val>
                                        </p:tav>
                                        <p:tav tm="100000">
                                          <p:val>
                                            <p:fltVal val="0"/>
                                          </p:val>
                                        </p:tav>
                                      </p:tavLst>
                                    </p:anim>
                                    <p:anim calcmode="lin" valueType="num">
                                      <p:cBhvr>
                                        <p:cTn id="108" dur="2000"/>
                                        <p:tgtEl>
                                          <p:spTgt spid="3"/>
                                        </p:tgtEl>
                                        <p:attrNameLst>
                                          <p:attrName>ppt_x</p:attrName>
                                        </p:attrNameLst>
                                      </p:cBhvr>
                                      <p:tavLst>
                                        <p:tav tm="0">
                                          <p:val>
                                            <p:strVal val="ppt_x"/>
                                          </p:val>
                                        </p:tav>
                                        <p:tav tm="100000">
                                          <p:val>
                                            <p:fltVal val="0.5"/>
                                          </p:val>
                                        </p:tav>
                                      </p:tavLst>
                                    </p:anim>
                                    <p:anim calcmode="lin" valueType="num">
                                      <p:cBhvr>
                                        <p:cTn id="109" dur="2000"/>
                                        <p:tgtEl>
                                          <p:spTgt spid="3"/>
                                        </p:tgtEl>
                                        <p:attrNameLst>
                                          <p:attrName>ppt_y</p:attrName>
                                        </p:attrNameLst>
                                      </p:cBhvr>
                                      <p:tavLst>
                                        <p:tav tm="0">
                                          <p:val>
                                            <p:strVal val="ppt_y"/>
                                          </p:val>
                                        </p:tav>
                                        <p:tav tm="100000">
                                          <p:val>
                                            <p:fltVal val="0.5"/>
                                          </p:val>
                                        </p:tav>
                                      </p:tavLst>
                                    </p:anim>
                                    <p:set>
                                      <p:cBhvr>
                                        <p:cTn id="110" dur="1" fill="hold">
                                          <p:stCondLst>
                                            <p:cond delay="1999"/>
                                          </p:stCondLst>
                                        </p:cTn>
                                        <p:tgtEl>
                                          <p:spTgt spid="3"/>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2000"/>
                                        <p:tgtEl>
                                          <p:spTgt spid="4"/>
                                        </p:tgtEl>
                                        <p:attrNameLst>
                                          <p:attrName>ppt_w</p:attrName>
                                        </p:attrNameLst>
                                      </p:cBhvr>
                                      <p:tavLst>
                                        <p:tav tm="0">
                                          <p:val>
                                            <p:strVal val="ppt_w"/>
                                          </p:val>
                                        </p:tav>
                                        <p:tav tm="100000">
                                          <p:val>
                                            <p:fltVal val="0"/>
                                          </p:val>
                                        </p:tav>
                                      </p:tavLst>
                                    </p:anim>
                                    <p:anim calcmode="lin" valueType="num">
                                      <p:cBhvr>
                                        <p:cTn id="113" dur="2000"/>
                                        <p:tgtEl>
                                          <p:spTgt spid="4"/>
                                        </p:tgtEl>
                                        <p:attrNameLst>
                                          <p:attrName>ppt_h</p:attrName>
                                        </p:attrNameLst>
                                      </p:cBhvr>
                                      <p:tavLst>
                                        <p:tav tm="0">
                                          <p:val>
                                            <p:strVal val="ppt_h"/>
                                          </p:val>
                                        </p:tav>
                                        <p:tav tm="100000">
                                          <p:val>
                                            <p:fltVal val="0"/>
                                          </p:val>
                                        </p:tav>
                                      </p:tavLst>
                                    </p:anim>
                                    <p:anim calcmode="lin" valueType="num">
                                      <p:cBhvr>
                                        <p:cTn id="114" dur="2000"/>
                                        <p:tgtEl>
                                          <p:spTgt spid="4"/>
                                        </p:tgtEl>
                                        <p:attrNameLst>
                                          <p:attrName>ppt_x</p:attrName>
                                        </p:attrNameLst>
                                      </p:cBhvr>
                                      <p:tavLst>
                                        <p:tav tm="0">
                                          <p:val>
                                            <p:strVal val="ppt_x"/>
                                          </p:val>
                                        </p:tav>
                                        <p:tav tm="100000">
                                          <p:val>
                                            <p:fltVal val="0.5"/>
                                          </p:val>
                                        </p:tav>
                                      </p:tavLst>
                                    </p:anim>
                                    <p:anim calcmode="lin" valueType="num">
                                      <p:cBhvr>
                                        <p:cTn id="115" dur="2000"/>
                                        <p:tgtEl>
                                          <p:spTgt spid="4"/>
                                        </p:tgtEl>
                                        <p:attrNameLst>
                                          <p:attrName>ppt_y</p:attrName>
                                        </p:attrNameLst>
                                      </p:cBhvr>
                                      <p:tavLst>
                                        <p:tav tm="0">
                                          <p:val>
                                            <p:strVal val="ppt_y"/>
                                          </p:val>
                                        </p:tav>
                                        <p:tav tm="100000">
                                          <p:val>
                                            <p:fltVal val="0.5"/>
                                          </p:val>
                                        </p:tav>
                                      </p:tavLst>
                                    </p:anim>
                                    <p:set>
                                      <p:cBhvr>
                                        <p:cTn id="116" dur="1" fill="hold">
                                          <p:stCondLst>
                                            <p:cond delay="1999"/>
                                          </p:stCondLst>
                                        </p:cTn>
                                        <p:tgtEl>
                                          <p:spTgt spid="4"/>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2000"/>
                                        <p:tgtEl>
                                          <p:spTgt spid="5"/>
                                        </p:tgtEl>
                                        <p:attrNameLst>
                                          <p:attrName>ppt_w</p:attrName>
                                        </p:attrNameLst>
                                      </p:cBhvr>
                                      <p:tavLst>
                                        <p:tav tm="0">
                                          <p:val>
                                            <p:strVal val="ppt_w"/>
                                          </p:val>
                                        </p:tav>
                                        <p:tav tm="100000">
                                          <p:val>
                                            <p:fltVal val="0"/>
                                          </p:val>
                                        </p:tav>
                                      </p:tavLst>
                                    </p:anim>
                                    <p:anim calcmode="lin" valueType="num">
                                      <p:cBhvr>
                                        <p:cTn id="119" dur="2000"/>
                                        <p:tgtEl>
                                          <p:spTgt spid="5"/>
                                        </p:tgtEl>
                                        <p:attrNameLst>
                                          <p:attrName>ppt_h</p:attrName>
                                        </p:attrNameLst>
                                      </p:cBhvr>
                                      <p:tavLst>
                                        <p:tav tm="0">
                                          <p:val>
                                            <p:strVal val="ppt_h"/>
                                          </p:val>
                                        </p:tav>
                                        <p:tav tm="100000">
                                          <p:val>
                                            <p:fltVal val="0"/>
                                          </p:val>
                                        </p:tav>
                                      </p:tavLst>
                                    </p:anim>
                                    <p:anim calcmode="lin" valueType="num">
                                      <p:cBhvr>
                                        <p:cTn id="120" dur="2000"/>
                                        <p:tgtEl>
                                          <p:spTgt spid="5"/>
                                        </p:tgtEl>
                                        <p:attrNameLst>
                                          <p:attrName>ppt_x</p:attrName>
                                        </p:attrNameLst>
                                      </p:cBhvr>
                                      <p:tavLst>
                                        <p:tav tm="0">
                                          <p:val>
                                            <p:strVal val="ppt_x"/>
                                          </p:val>
                                        </p:tav>
                                        <p:tav tm="100000">
                                          <p:val>
                                            <p:fltVal val="0.5"/>
                                          </p:val>
                                        </p:tav>
                                      </p:tavLst>
                                    </p:anim>
                                    <p:anim calcmode="lin" valueType="num">
                                      <p:cBhvr>
                                        <p:cTn id="121" dur="2000"/>
                                        <p:tgtEl>
                                          <p:spTgt spid="5"/>
                                        </p:tgtEl>
                                        <p:attrNameLst>
                                          <p:attrName>ppt_y</p:attrName>
                                        </p:attrNameLst>
                                      </p:cBhvr>
                                      <p:tavLst>
                                        <p:tav tm="0">
                                          <p:val>
                                            <p:strVal val="ppt_y"/>
                                          </p:val>
                                        </p:tav>
                                        <p:tav tm="100000">
                                          <p:val>
                                            <p:fltVal val="0.5"/>
                                          </p:val>
                                        </p:tav>
                                      </p:tavLst>
                                    </p:anim>
                                    <p:set>
                                      <p:cBhvr>
                                        <p:cTn id="122" dur="1" fill="hold">
                                          <p:stCondLst>
                                            <p:cond delay="1999"/>
                                          </p:stCondLst>
                                        </p:cTn>
                                        <p:tgtEl>
                                          <p:spTgt spid="5"/>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2000"/>
                                        <p:tgtEl>
                                          <p:spTgt spid="6"/>
                                        </p:tgtEl>
                                        <p:attrNameLst>
                                          <p:attrName>ppt_w</p:attrName>
                                        </p:attrNameLst>
                                      </p:cBhvr>
                                      <p:tavLst>
                                        <p:tav tm="0">
                                          <p:val>
                                            <p:strVal val="ppt_w"/>
                                          </p:val>
                                        </p:tav>
                                        <p:tav tm="100000">
                                          <p:val>
                                            <p:fltVal val="0"/>
                                          </p:val>
                                        </p:tav>
                                      </p:tavLst>
                                    </p:anim>
                                    <p:anim calcmode="lin" valueType="num">
                                      <p:cBhvr>
                                        <p:cTn id="125" dur="2000"/>
                                        <p:tgtEl>
                                          <p:spTgt spid="6"/>
                                        </p:tgtEl>
                                        <p:attrNameLst>
                                          <p:attrName>ppt_h</p:attrName>
                                        </p:attrNameLst>
                                      </p:cBhvr>
                                      <p:tavLst>
                                        <p:tav tm="0">
                                          <p:val>
                                            <p:strVal val="ppt_h"/>
                                          </p:val>
                                        </p:tav>
                                        <p:tav tm="100000">
                                          <p:val>
                                            <p:fltVal val="0"/>
                                          </p:val>
                                        </p:tav>
                                      </p:tavLst>
                                    </p:anim>
                                    <p:anim calcmode="lin" valueType="num">
                                      <p:cBhvr>
                                        <p:cTn id="126" dur="2000"/>
                                        <p:tgtEl>
                                          <p:spTgt spid="6"/>
                                        </p:tgtEl>
                                        <p:attrNameLst>
                                          <p:attrName>ppt_x</p:attrName>
                                        </p:attrNameLst>
                                      </p:cBhvr>
                                      <p:tavLst>
                                        <p:tav tm="0">
                                          <p:val>
                                            <p:strVal val="ppt_x"/>
                                          </p:val>
                                        </p:tav>
                                        <p:tav tm="100000">
                                          <p:val>
                                            <p:fltVal val="0.5"/>
                                          </p:val>
                                        </p:tav>
                                      </p:tavLst>
                                    </p:anim>
                                    <p:anim calcmode="lin" valueType="num">
                                      <p:cBhvr>
                                        <p:cTn id="127" dur="2000"/>
                                        <p:tgtEl>
                                          <p:spTgt spid="6"/>
                                        </p:tgtEl>
                                        <p:attrNameLst>
                                          <p:attrName>ppt_y</p:attrName>
                                        </p:attrNameLst>
                                      </p:cBhvr>
                                      <p:tavLst>
                                        <p:tav tm="0">
                                          <p:val>
                                            <p:strVal val="ppt_y"/>
                                          </p:val>
                                        </p:tav>
                                        <p:tav tm="100000">
                                          <p:val>
                                            <p:fltVal val="0.5"/>
                                          </p:val>
                                        </p:tav>
                                      </p:tavLst>
                                    </p:anim>
                                    <p:set>
                                      <p:cBhvr>
                                        <p:cTn id="128" dur="1" fill="hold">
                                          <p:stCondLst>
                                            <p:cond delay="1999"/>
                                          </p:stCondLst>
                                        </p:cTn>
                                        <p:tgtEl>
                                          <p:spTgt spid="6"/>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2000"/>
                                        <p:tgtEl>
                                          <p:spTgt spid="7"/>
                                        </p:tgtEl>
                                        <p:attrNameLst>
                                          <p:attrName>ppt_w</p:attrName>
                                        </p:attrNameLst>
                                      </p:cBhvr>
                                      <p:tavLst>
                                        <p:tav tm="0">
                                          <p:val>
                                            <p:strVal val="ppt_w"/>
                                          </p:val>
                                        </p:tav>
                                        <p:tav tm="100000">
                                          <p:val>
                                            <p:fltVal val="0"/>
                                          </p:val>
                                        </p:tav>
                                      </p:tavLst>
                                    </p:anim>
                                    <p:anim calcmode="lin" valueType="num">
                                      <p:cBhvr>
                                        <p:cTn id="131" dur="2000"/>
                                        <p:tgtEl>
                                          <p:spTgt spid="7"/>
                                        </p:tgtEl>
                                        <p:attrNameLst>
                                          <p:attrName>ppt_h</p:attrName>
                                        </p:attrNameLst>
                                      </p:cBhvr>
                                      <p:tavLst>
                                        <p:tav tm="0">
                                          <p:val>
                                            <p:strVal val="ppt_h"/>
                                          </p:val>
                                        </p:tav>
                                        <p:tav tm="100000">
                                          <p:val>
                                            <p:fltVal val="0"/>
                                          </p:val>
                                        </p:tav>
                                      </p:tavLst>
                                    </p:anim>
                                    <p:anim calcmode="lin" valueType="num">
                                      <p:cBhvr>
                                        <p:cTn id="132" dur="2000"/>
                                        <p:tgtEl>
                                          <p:spTgt spid="7"/>
                                        </p:tgtEl>
                                        <p:attrNameLst>
                                          <p:attrName>ppt_x</p:attrName>
                                        </p:attrNameLst>
                                      </p:cBhvr>
                                      <p:tavLst>
                                        <p:tav tm="0">
                                          <p:val>
                                            <p:strVal val="ppt_x"/>
                                          </p:val>
                                        </p:tav>
                                        <p:tav tm="100000">
                                          <p:val>
                                            <p:fltVal val="0.5"/>
                                          </p:val>
                                        </p:tav>
                                      </p:tavLst>
                                    </p:anim>
                                    <p:anim calcmode="lin" valueType="num">
                                      <p:cBhvr>
                                        <p:cTn id="133" dur="2000"/>
                                        <p:tgtEl>
                                          <p:spTgt spid="7"/>
                                        </p:tgtEl>
                                        <p:attrNameLst>
                                          <p:attrName>ppt_y</p:attrName>
                                        </p:attrNameLst>
                                      </p:cBhvr>
                                      <p:tavLst>
                                        <p:tav tm="0">
                                          <p:val>
                                            <p:strVal val="ppt_y"/>
                                          </p:val>
                                        </p:tav>
                                        <p:tav tm="100000">
                                          <p:val>
                                            <p:fltVal val="0.5"/>
                                          </p:val>
                                        </p:tav>
                                      </p:tavLst>
                                    </p:anim>
                                    <p:set>
                                      <p:cBhvr>
                                        <p:cTn id="134" dur="1" fill="hold">
                                          <p:stCondLst>
                                            <p:cond delay="1999"/>
                                          </p:stCondLst>
                                        </p:cTn>
                                        <p:tgtEl>
                                          <p:spTgt spid="7"/>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2000"/>
                                        <p:tgtEl>
                                          <p:spTgt spid="8"/>
                                        </p:tgtEl>
                                        <p:attrNameLst>
                                          <p:attrName>ppt_w</p:attrName>
                                        </p:attrNameLst>
                                      </p:cBhvr>
                                      <p:tavLst>
                                        <p:tav tm="0">
                                          <p:val>
                                            <p:strVal val="ppt_w"/>
                                          </p:val>
                                        </p:tav>
                                        <p:tav tm="100000">
                                          <p:val>
                                            <p:fltVal val="0"/>
                                          </p:val>
                                        </p:tav>
                                      </p:tavLst>
                                    </p:anim>
                                    <p:anim calcmode="lin" valueType="num">
                                      <p:cBhvr>
                                        <p:cTn id="137" dur="2000"/>
                                        <p:tgtEl>
                                          <p:spTgt spid="8"/>
                                        </p:tgtEl>
                                        <p:attrNameLst>
                                          <p:attrName>ppt_h</p:attrName>
                                        </p:attrNameLst>
                                      </p:cBhvr>
                                      <p:tavLst>
                                        <p:tav tm="0">
                                          <p:val>
                                            <p:strVal val="ppt_h"/>
                                          </p:val>
                                        </p:tav>
                                        <p:tav tm="100000">
                                          <p:val>
                                            <p:fltVal val="0"/>
                                          </p:val>
                                        </p:tav>
                                      </p:tavLst>
                                    </p:anim>
                                    <p:anim calcmode="lin" valueType="num">
                                      <p:cBhvr>
                                        <p:cTn id="138" dur="2000"/>
                                        <p:tgtEl>
                                          <p:spTgt spid="8"/>
                                        </p:tgtEl>
                                        <p:attrNameLst>
                                          <p:attrName>ppt_x</p:attrName>
                                        </p:attrNameLst>
                                      </p:cBhvr>
                                      <p:tavLst>
                                        <p:tav tm="0">
                                          <p:val>
                                            <p:strVal val="ppt_x"/>
                                          </p:val>
                                        </p:tav>
                                        <p:tav tm="100000">
                                          <p:val>
                                            <p:fltVal val="0.5"/>
                                          </p:val>
                                        </p:tav>
                                      </p:tavLst>
                                    </p:anim>
                                    <p:anim calcmode="lin" valueType="num">
                                      <p:cBhvr>
                                        <p:cTn id="139" dur="2000"/>
                                        <p:tgtEl>
                                          <p:spTgt spid="8"/>
                                        </p:tgtEl>
                                        <p:attrNameLst>
                                          <p:attrName>ppt_y</p:attrName>
                                        </p:attrNameLst>
                                      </p:cBhvr>
                                      <p:tavLst>
                                        <p:tav tm="0">
                                          <p:val>
                                            <p:strVal val="ppt_y"/>
                                          </p:val>
                                        </p:tav>
                                        <p:tav tm="100000">
                                          <p:val>
                                            <p:fltVal val="0.5"/>
                                          </p:val>
                                        </p:tav>
                                      </p:tavLst>
                                    </p:anim>
                                    <p:set>
                                      <p:cBhvr>
                                        <p:cTn id="140" dur="1" fill="hold">
                                          <p:stCondLst>
                                            <p:cond delay="1999"/>
                                          </p:stCondLst>
                                        </p:cTn>
                                        <p:tgtEl>
                                          <p:spTgt spid="8"/>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2000"/>
                                        <p:tgtEl>
                                          <p:spTgt spid="9"/>
                                        </p:tgtEl>
                                        <p:attrNameLst>
                                          <p:attrName>ppt_w</p:attrName>
                                        </p:attrNameLst>
                                      </p:cBhvr>
                                      <p:tavLst>
                                        <p:tav tm="0">
                                          <p:val>
                                            <p:strVal val="ppt_w"/>
                                          </p:val>
                                        </p:tav>
                                        <p:tav tm="100000">
                                          <p:val>
                                            <p:fltVal val="0"/>
                                          </p:val>
                                        </p:tav>
                                      </p:tavLst>
                                    </p:anim>
                                    <p:anim calcmode="lin" valueType="num">
                                      <p:cBhvr>
                                        <p:cTn id="143" dur="2000"/>
                                        <p:tgtEl>
                                          <p:spTgt spid="9"/>
                                        </p:tgtEl>
                                        <p:attrNameLst>
                                          <p:attrName>ppt_h</p:attrName>
                                        </p:attrNameLst>
                                      </p:cBhvr>
                                      <p:tavLst>
                                        <p:tav tm="0">
                                          <p:val>
                                            <p:strVal val="ppt_h"/>
                                          </p:val>
                                        </p:tav>
                                        <p:tav tm="100000">
                                          <p:val>
                                            <p:fltVal val="0"/>
                                          </p:val>
                                        </p:tav>
                                      </p:tavLst>
                                    </p:anim>
                                    <p:anim calcmode="lin" valueType="num">
                                      <p:cBhvr>
                                        <p:cTn id="144" dur="2000"/>
                                        <p:tgtEl>
                                          <p:spTgt spid="9"/>
                                        </p:tgtEl>
                                        <p:attrNameLst>
                                          <p:attrName>ppt_x</p:attrName>
                                        </p:attrNameLst>
                                      </p:cBhvr>
                                      <p:tavLst>
                                        <p:tav tm="0">
                                          <p:val>
                                            <p:strVal val="ppt_x"/>
                                          </p:val>
                                        </p:tav>
                                        <p:tav tm="100000">
                                          <p:val>
                                            <p:fltVal val="0.5"/>
                                          </p:val>
                                        </p:tav>
                                      </p:tavLst>
                                    </p:anim>
                                    <p:anim calcmode="lin" valueType="num">
                                      <p:cBhvr>
                                        <p:cTn id="145" dur="2000"/>
                                        <p:tgtEl>
                                          <p:spTgt spid="9"/>
                                        </p:tgtEl>
                                        <p:attrNameLst>
                                          <p:attrName>ppt_y</p:attrName>
                                        </p:attrNameLst>
                                      </p:cBhvr>
                                      <p:tavLst>
                                        <p:tav tm="0">
                                          <p:val>
                                            <p:strVal val="ppt_y"/>
                                          </p:val>
                                        </p:tav>
                                        <p:tav tm="100000">
                                          <p:val>
                                            <p:fltVal val="0.5"/>
                                          </p:val>
                                        </p:tav>
                                      </p:tavLst>
                                    </p:anim>
                                    <p:set>
                                      <p:cBhvr>
                                        <p:cTn id="146" dur="1" fill="hold">
                                          <p:stCondLst>
                                            <p:cond delay="1999"/>
                                          </p:stCondLst>
                                        </p:cTn>
                                        <p:tgtEl>
                                          <p:spTgt spid="9"/>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2000"/>
                                        <p:tgtEl>
                                          <p:spTgt spid="10"/>
                                        </p:tgtEl>
                                        <p:attrNameLst>
                                          <p:attrName>ppt_w</p:attrName>
                                        </p:attrNameLst>
                                      </p:cBhvr>
                                      <p:tavLst>
                                        <p:tav tm="0">
                                          <p:val>
                                            <p:strVal val="ppt_w"/>
                                          </p:val>
                                        </p:tav>
                                        <p:tav tm="100000">
                                          <p:val>
                                            <p:fltVal val="0"/>
                                          </p:val>
                                        </p:tav>
                                      </p:tavLst>
                                    </p:anim>
                                    <p:anim calcmode="lin" valueType="num">
                                      <p:cBhvr>
                                        <p:cTn id="149" dur="2000"/>
                                        <p:tgtEl>
                                          <p:spTgt spid="10"/>
                                        </p:tgtEl>
                                        <p:attrNameLst>
                                          <p:attrName>ppt_h</p:attrName>
                                        </p:attrNameLst>
                                      </p:cBhvr>
                                      <p:tavLst>
                                        <p:tav tm="0">
                                          <p:val>
                                            <p:strVal val="ppt_h"/>
                                          </p:val>
                                        </p:tav>
                                        <p:tav tm="100000">
                                          <p:val>
                                            <p:fltVal val="0"/>
                                          </p:val>
                                        </p:tav>
                                      </p:tavLst>
                                    </p:anim>
                                    <p:anim calcmode="lin" valueType="num">
                                      <p:cBhvr>
                                        <p:cTn id="150" dur="2000"/>
                                        <p:tgtEl>
                                          <p:spTgt spid="10"/>
                                        </p:tgtEl>
                                        <p:attrNameLst>
                                          <p:attrName>ppt_x</p:attrName>
                                        </p:attrNameLst>
                                      </p:cBhvr>
                                      <p:tavLst>
                                        <p:tav tm="0">
                                          <p:val>
                                            <p:strVal val="ppt_x"/>
                                          </p:val>
                                        </p:tav>
                                        <p:tav tm="100000">
                                          <p:val>
                                            <p:fltVal val="0.5"/>
                                          </p:val>
                                        </p:tav>
                                      </p:tavLst>
                                    </p:anim>
                                    <p:anim calcmode="lin" valueType="num">
                                      <p:cBhvr>
                                        <p:cTn id="151" dur="2000"/>
                                        <p:tgtEl>
                                          <p:spTgt spid="10"/>
                                        </p:tgtEl>
                                        <p:attrNameLst>
                                          <p:attrName>ppt_y</p:attrName>
                                        </p:attrNameLst>
                                      </p:cBhvr>
                                      <p:tavLst>
                                        <p:tav tm="0">
                                          <p:val>
                                            <p:strVal val="ppt_y"/>
                                          </p:val>
                                        </p:tav>
                                        <p:tav tm="100000">
                                          <p:val>
                                            <p:fltVal val="0.5"/>
                                          </p:val>
                                        </p:tav>
                                      </p:tavLst>
                                    </p:anim>
                                    <p:set>
                                      <p:cBhvr>
                                        <p:cTn id="152" dur="1" fill="hold">
                                          <p:stCondLst>
                                            <p:cond delay="1999"/>
                                          </p:stCondLst>
                                        </p:cTn>
                                        <p:tgtEl>
                                          <p:spTgt spid="10"/>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2000"/>
                                        <p:tgtEl>
                                          <p:spTgt spid="11"/>
                                        </p:tgtEl>
                                        <p:attrNameLst>
                                          <p:attrName>ppt_w</p:attrName>
                                        </p:attrNameLst>
                                      </p:cBhvr>
                                      <p:tavLst>
                                        <p:tav tm="0">
                                          <p:val>
                                            <p:strVal val="ppt_w"/>
                                          </p:val>
                                        </p:tav>
                                        <p:tav tm="100000">
                                          <p:val>
                                            <p:fltVal val="0"/>
                                          </p:val>
                                        </p:tav>
                                      </p:tavLst>
                                    </p:anim>
                                    <p:anim calcmode="lin" valueType="num">
                                      <p:cBhvr>
                                        <p:cTn id="155" dur="2000"/>
                                        <p:tgtEl>
                                          <p:spTgt spid="11"/>
                                        </p:tgtEl>
                                        <p:attrNameLst>
                                          <p:attrName>ppt_h</p:attrName>
                                        </p:attrNameLst>
                                      </p:cBhvr>
                                      <p:tavLst>
                                        <p:tav tm="0">
                                          <p:val>
                                            <p:strVal val="ppt_h"/>
                                          </p:val>
                                        </p:tav>
                                        <p:tav tm="100000">
                                          <p:val>
                                            <p:fltVal val="0"/>
                                          </p:val>
                                        </p:tav>
                                      </p:tavLst>
                                    </p:anim>
                                    <p:anim calcmode="lin" valueType="num">
                                      <p:cBhvr>
                                        <p:cTn id="156" dur="2000"/>
                                        <p:tgtEl>
                                          <p:spTgt spid="11"/>
                                        </p:tgtEl>
                                        <p:attrNameLst>
                                          <p:attrName>ppt_x</p:attrName>
                                        </p:attrNameLst>
                                      </p:cBhvr>
                                      <p:tavLst>
                                        <p:tav tm="0">
                                          <p:val>
                                            <p:strVal val="ppt_x"/>
                                          </p:val>
                                        </p:tav>
                                        <p:tav tm="100000">
                                          <p:val>
                                            <p:fltVal val="0.5"/>
                                          </p:val>
                                        </p:tav>
                                      </p:tavLst>
                                    </p:anim>
                                    <p:anim calcmode="lin" valueType="num">
                                      <p:cBhvr>
                                        <p:cTn id="157" dur="2000"/>
                                        <p:tgtEl>
                                          <p:spTgt spid="11"/>
                                        </p:tgtEl>
                                        <p:attrNameLst>
                                          <p:attrName>ppt_y</p:attrName>
                                        </p:attrNameLst>
                                      </p:cBhvr>
                                      <p:tavLst>
                                        <p:tav tm="0">
                                          <p:val>
                                            <p:strVal val="ppt_y"/>
                                          </p:val>
                                        </p:tav>
                                        <p:tav tm="100000">
                                          <p:val>
                                            <p:fltVal val="0.5"/>
                                          </p:val>
                                        </p:tav>
                                      </p:tavLst>
                                    </p:anim>
                                    <p:set>
                                      <p:cBhvr>
                                        <p:cTn id="158" dur="1" fill="hold">
                                          <p:stCondLst>
                                            <p:cond delay="1999"/>
                                          </p:stCondLst>
                                        </p:cTn>
                                        <p:tgtEl>
                                          <p:spTgt spid="11"/>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2000"/>
                                        <p:tgtEl>
                                          <p:spTgt spid="12"/>
                                        </p:tgtEl>
                                        <p:attrNameLst>
                                          <p:attrName>ppt_w</p:attrName>
                                        </p:attrNameLst>
                                      </p:cBhvr>
                                      <p:tavLst>
                                        <p:tav tm="0">
                                          <p:val>
                                            <p:strVal val="ppt_w"/>
                                          </p:val>
                                        </p:tav>
                                        <p:tav tm="100000">
                                          <p:val>
                                            <p:fltVal val="0"/>
                                          </p:val>
                                        </p:tav>
                                      </p:tavLst>
                                    </p:anim>
                                    <p:anim calcmode="lin" valueType="num">
                                      <p:cBhvr>
                                        <p:cTn id="161" dur="2000"/>
                                        <p:tgtEl>
                                          <p:spTgt spid="12"/>
                                        </p:tgtEl>
                                        <p:attrNameLst>
                                          <p:attrName>ppt_h</p:attrName>
                                        </p:attrNameLst>
                                      </p:cBhvr>
                                      <p:tavLst>
                                        <p:tav tm="0">
                                          <p:val>
                                            <p:strVal val="ppt_h"/>
                                          </p:val>
                                        </p:tav>
                                        <p:tav tm="100000">
                                          <p:val>
                                            <p:fltVal val="0"/>
                                          </p:val>
                                        </p:tav>
                                      </p:tavLst>
                                    </p:anim>
                                    <p:anim calcmode="lin" valueType="num">
                                      <p:cBhvr>
                                        <p:cTn id="162" dur="2000"/>
                                        <p:tgtEl>
                                          <p:spTgt spid="12"/>
                                        </p:tgtEl>
                                        <p:attrNameLst>
                                          <p:attrName>ppt_x</p:attrName>
                                        </p:attrNameLst>
                                      </p:cBhvr>
                                      <p:tavLst>
                                        <p:tav tm="0">
                                          <p:val>
                                            <p:strVal val="ppt_x"/>
                                          </p:val>
                                        </p:tav>
                                        <p:tav tm="100000">
                                          <p:val>
                                            <p:fltVal val="0.5"/>
                                          </p:val>
                                        </p:tav>
                                      </p:tavLst>
                                    </p:anim>
                                    <p:anim calcmode="lin" valueType="num">
                                      <p:cBhvr>
                                        <p:cTn id="163" dur="2000"/>
                                        <p:tgtEl>
                                          <p:spTgt spid="12"/>
                                        </p:tgtEl>
                                        <p:attrNameLst>
                                          <p:attrName>ppt_y</p:attrName>
                                        </p:attrNameLst>
                                      </p:cBhvr>
                                      <p:tavLst>
                                        <p:tav tm="0">
                                          <p:val>
                                            <p:strVal val="ppt_y"/>
                                          </p:val>
                                        </p:tav>
                                        <p:tav tm="100000">
                                          <p:val>
                                            <p:fltVal val="0.5"/>
                                          </p:val>
                                        </p:tav>
                                      </p:tavLst>
                                    </p:anim>
                                    <p:set>
                                      <p:cBhvr>
                                        <p:cTn id="164" dur="1" fill="hold">
                                          <p:stCondLst>
                                            <p:cond delay="1999"/>
                                          </p:stCondLst>
                                        </p:cTn>
                                        <p:tgtEl>
                                          <p:spTgt spid="12"/>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2000"/>
                                        <p:tgtEl>
                                          <p:spTgt spid="13"/>
                                        </p:tgtEl>
                                        <p:attrNameLst>
                                          <p:attrName>ppt_w</p:attrName>
                                        </p:attrNameLst>
                                      </p:cBhvr>
                                      <p:tavLst>
                                        <p:tav tm="0">
                                          <p:val>
                                            <p:strVal val="ppt_w"/>
                                          </p:val>
                                        </p:tav>
                                        <p:tav tm="100000">
                                          <p:val>
                                            <p:fltVal val="0"/>
                                          </p:val>
                                        </p:tav>
                                      </p:tavLst>
                                    </p:anim>
                                    <p:anim calcmode="lin" valueType="num">
                                      <p:cBhvr>
                                        <p:cTn id="167" dur="2000"/>
                                        <p:tgtEl>
                                          <p:spTgt spid="13"/>
                                        </p:tgtEl>
                                        <p:attrNameLst>
                                          <p:attrName>ppt_h</p:attrName>
                                        </p:attrNameLst>
                                      </p:cBhvr>
                                      <p:tavLst>
                                        <p:tav tm="0">
                                          <p:val>
                                            <p:strVal val="ppt_h"/>
                                          </p:val>
                                        </p:tav>
                                        <p:tav tm="100000">
                                          <p:val>
                                            <p:fltVal val="0"/>
                                          </p:val>
                                        </p:tav>
                                      </p:tavLst>
                                    </p:anim>
                                    <p:anim calcmode="lin" valueType="num">
                                      <p:cBhvr>
                                        <p:cTn id="168" dur="2000"/>
                                        <p:tgtEl>
                                          <p:spTgt spid="13"/>
                                        </p:tgtEl>
                                        <p:attrNameLst>
                                          <p:attrName>ppt_x</p:attrName>
                                        </p:attrNameLst>
                                      </p:cBhvr>
                                      <p:tavLst>
                                        <p:tav tm="0">
                                          <p:val>
                                            <p:strVal val="ppt_x"/>
                                          </p:val>
                                        </p:tav>
                                        <p:tav tm="100000">
                                          <p:val>
                                            <p:fltVal val="0.5"/>
                                          </p:val>
                                        </p:tav>
                                      </p:tavLst>
                                    </p:anim>
                                    <p:anim calcmode="lin" valueType="num">
                                      <p:cBhvr>
                                        <p:cTn id="169" dur="2000"/>
                                        <p:tgtEl>
                                          <p:spTgt spid="13"/>
                                        </p:tgtEl>
                                        <p:attrNameLst>
                                          <p:attrName>ppt_y</p:attrName>
                                        </p:attrNameLst>
                                      </p:cBhvr>
                                      <p:tavLst>
                                        <p:tav tm="0">
                                          <p:val>
                                            <p:strVal val="ppt_y"/>
                                          </p:val>
                                        </p:tav>
                                        <p:tav tm="100000">
                                          <p:val>
                                            <p:fltVal val="0.5"/>
                                          </p:val>
                                        </p:tav>
                                      </p:tavLst>
                                    </p:anim>
                                    <p:set>
                                      <p:cBhvr>
                                        <p:cTn id="170" dur="1" fill="hold">
                                          <p:stCondLst>
                                            <p:cond delay="1999"/>
                                          </p:stCondLst>
                                        </p:cTn>
                                        <p:tgtEl>
                                          <p:spTgt spid="13"/>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2000"/>
                                        <p:tgtEl>
                                          <p:spTgt spid="14"/>
                                        </p:tgtEl>
                                        <p:attrNameLst>
                                          <p:attrName>ppt_w</p:attrName>
                                        </p:attrNameLst>
                                      </p:cBhvr>
                                      <p:tavLst>
                                        <p:tav tm="0">
                                          <p:val>
                                            <p:strVal val="ppt_w"/>
                                          </p:val>
                                        </p:tav>
                                        <p:tav tm="100000">
                                          <p:val>
                                            <p:fltVal val="0"/>
                                          </p:val>
                                        </p:tav>
                                      </p:tavLst>
                                    </p:anim>
                                    <p:anim calcmode="lin" valueType="num">
                                      <p:cBhvr>
                                        <p:cTn id="173" dur="2000"/>
                                        <p:tgtEl>
                                          <p:spTgt spid="14"/>
                                        </p:tgtEl>
                                        <p:attrNameLst>
                                          <p:attrName>ppt_h</p:attrName>
                                        </p:attrNameLst>
                                      </p:cBhvr>
                                      <p:tavLst>
                                        <p:tav tm="0">
                                          <p:val>
                                            <p:strVal val="ppt_h"/>
                                          </p:val>
                                        </p:tav>
                                        <p:tav tm="100000">
                                          <p:val>
                                            <p:fltVal val="0"/>
                                          </p:val>
                                        </p:tav>
                                      </p:tavLst>
                                    </p:anim>
                                    <p:anim calcmode="lin" valueType="num">
                                      <p:cBhvr>
                                        <p:cTn id="174" dur="2000"/>
                                        <p:tgtEl>
                                          <p:spTgt spid="14"/>
                                        </p:tgtEl>
                                        <p:attrNameLst>
                                          <p:attrName>ppt_x</p:attrName>
                                        </p:attrNameLst>
                                      </p:cBhvr>
                                      <p:tavLst>
                                        <p:tav tm="0">
                                          <p:val>
                                            <p:strVal val="ppt_x"/>
                                          </p:val>
                                        </p:tav>
                                        <p:tav tm="100000">
                                          <p:val>
                                            <p:fltVal val="0.5"/>
                                          </p:val>
                                        </p:tav>
                                      </p:tavLst>
                                    </p:anim>
                                    <p:anim calcmode="lin" valueType="num">
                                      <p:cBhvr>
                                        <p:cTn id="175" dur="2000"/>
                                        <p:tgtEl>
                                          <p:spTgt spid="14"/>
                                        </p:tgtEl>
                                        <p:attrNameLst>
                                          <p:attrName>ppt_y</p:attrName>
                                        </p:attrNameLst>
                                      </p:cBhvr>
                                      <p:tavLst>
                                        <p:tav tm="0">
                                          <p:val>
                                            <p:strVal val="ppt_y"/>
                                          </p:val>
                                        </p:tav>
                                        <p:tav tm="100000">
                                          <p:val>
                                            <p:fltVal val="0.5"/>
                                          </p:val>
                                        </p:tav>
                                      </p:tavLst>
                                    </p:anim>
                                    <p:set>
                                      <p:cBhvr>
                                        <p:cTn id="176" dur="1" fill="hold">
                                          <p:stCondLst>
                                            <p:cond delay="1999"/>
                                          </p:stCondLst>
                                        </p:cTn>
                                        <p:tgtEl>
                                          <p:spTgt spid="14"/>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2000" fill="hold"/>
                                        <p:tgtEl>
                                          <p:spTgt spid="3"/>
                                        </p:tgtEl>
                                        <p:attrNameLst>
                                          <p:attrName>r</p:attrName>
                                        </p:attrNameLst>
                                      </p:cBhvr>
                                    </p:animRot>
                                  </p:childTnLst>
                                </p:cTn>
                              </p:par>
                              <p:par>
                                <p:cTn id="179" presetID="8" presetClass="emph" presetSubtype="0" fill="hold" grpId="3" nodeType="withEffect">
                                  <p:stCondLst>
                                    <p:cond delay="0"/>
                                  </p:stCondLst>
                                  <p:childTnLst>
                                    <p:animRot by="-21600000">
                                      <p:cBhvr>
                                        <p:cTn id="180" dur="2000" fill="hold"/>
                                        <p:tgtEl>
                                          <p:spTgt spid="4"/>
                                        </p:tgtEl>
                                        <p:attrNameLst>
                                          <p:attrName>r</p:attrName>
                                        </p:attrNameLst>
                                      </p:cBhvr>
                                    </p:animRot>
                                  </p:childTnLst>
                                </p:cTn>
                              </p:par>
                              <p:par>
                                <p:cTn id="181" presetID="8" presetClass="emph" presetSubtype="0" fill="hold" grpId="3" nodeType="withEffect">
                                  <p:stCondLst>
                                    <p:cond delay="0"/>
                                  </p:stCondLst>
                                  <p:childTnLst>
                                    <p:animRot by="-21600000">
                                      <p:cBhvr>
                                        <p:cTn id="182" dur="2000" fill="hold"/>
                                        <p:tgtEl>
                                          <p:spTgt spid="5"/>
                                        </p:tgtEl>
                                        <p:attrNameLst>
                                          <p:attrName>r</p:attrName>
                                        </p:attrNameLst>
                                      </p:cBhvr>
                                    </p:animRot>
                                  </p:childTnLst>
                                </p:cTn>
                              </p:par>
                              <p:par>
                                <p:cTn id="183" presetID="8" presetClass="emph" presetSubtype="0" fill="hold" grpId="3" nodeType="withEffect">
                                  <p:stCondLst>
                                    <p:cond delay="0"/>
                                  </p:stCondLst>
                                  <p:childTnLst>
                                    <p:animRot by="-21600000">
                                      <p:cBhvr>
                                        <p:cTn id="184" dur="2000" fill="hold"/>
                                        <p:tgtEl>
                                          <p:spTgt spid="6"/>
                                        </p:tgtEl>
                                        <p:attrNameLst>
                                          <p:attrName>r</p:attrName>
                                        </p:attrNameLst>
                                      </p:cBhvr>
                                    </p:animRot>
                                  </p:childTnLst>
                                </p:cTn>
                              </p:par>
                              <p:par>
                                <p:cTn id="185" presetID="8" presetClass="emph" presetSubtype="0" fill="hold" grpId="3" nodeType="withEffect">
                                  <p:stCondLst>
                                    <p:cond delay="0"/>
                                  </p:stCondLst>
                                  <p:childTnLst>
                                    <p:animRot by="-21600000">
                                      <p:cBhvr>
                                        <p:cTn id="186" dur="2000" fill="hold"/>
                                        <p:tgtEl>
                                          <p:spTgt spid="7"/>
                                        </p:tgtEl>
                                        <p:attrNameLst>
                                          <p:attrName>r</p:attrName>
                                        </p:attrNameLst>
                                      </p:cBhvr>
                                    </p:animRot>
                                  </p:childTnLst>
                                </p:cTn>
                              </p:par>
                              <p:par>
                                <p:cTn id="187" presetID="8" presetClass="emph" presetSubtype="0" fill="hold" grpId="3" nodeType="withEffect">
                                  <p:stCondLst>
                                    <p:cond delay="0"/>
                                  </p:stCondLst>
                                  <p:childTnLst>
                                    <p:animRot by="-21600000">
                                      <p:cBhvr>
                                        <p:cTn id="188" dur="2000" fill="hold"/>
                                        <p:tgtEl>
                                          <p:spTgt spid="8"/>
                                        </p:tgtEl>
                                        <p:attrNameLst>
                                          <p:attrName>r</p:attrName>
                                        </p:attrNameLst>
                                      </p:cBhvr>
                                    </p:animRot>
                                  </p:childTnLst>
                                </p:cTn>
                              </p:par>
                              <p:par>
                                <p:cTn id="189" presetID="8" presetClass="emph" presetSubtype="0" fill="hold" grpId="3" nodeType="withEffect">
                                  <p:stCondLst>
                                    <p:cond delay="0"/>
                                  </p:stCondLst>
                                  <p:childTnLst>
                                    <p:animRot by="-21600000">
                                      <p:cBhvr>
                                        <p:cTn id="190" dur="2000" fill="hold"/>
                                        <p:tgtEl>
                                          <p:spTgt spid="9"/>
                                        </p:tgtEl>
                                        <p:attrNameLst>
                                          <p:attrName>r</p:attrName>
                                        </p:attrNameLst>
                                      </p:cBhvr>
                                    </p:animRot>
                                  </p:childTnLst>
                                </p:cTn>
                              </p:par>
                              <p:par>
                                <p:cTn id="191" presetID="8" presetClass="emph" presetSubtype="0" fill="hold" grpId="3" nodeType="withEffect">
                                  <p:stCondLst>
                                    <p:cond delay="0"/>
                                  </p:stCondLst>
                                  <p:childTnLst>
                                    <p:animRot by="-21600000">
                                      <p:cBhvr>
                                        <p:cTn id="192" dur="2000" fill="hold"/>
                                        <p:tgtEl>
                                          <p:spTgt spid="10"/>
                                        </p:tgtEl>
                                        <p:attrNameLst>
                                          <p:attrName>r</p:attrName>
                                        </p:attrNameLst>
                                      </p:cBhvr>
                                    </p:animRot>
                                  </p:childTnLst>
                                </p:cTn>
                              </p:par>
                              <p:par>
                                <p:cTn id="193" presetID="8" presetClass="emph" presetSubtype="0" fill="hold" grpId="3" nodeType="withEffect">
                                  <p:stCondLst>
                                    <p:cond delay="0"/>
                                  </p:stCondLst>
                                  <p:childTnLst>
                                    <p:animRot by="-21600000">
                                      <p:cBhvr>
                                        <p:cTn id="194" dur="2000" fill="hold"/>
                                        <p:tgtEl>
                                          <p:spTgt spid="11"/>
                                        </p:tgtEl>
                                        <p:attrNameLst>
                                          <p:attrName>r</p:attrName>
                                        </p:attrNameLst>
                                      </p:cBhvr>
                                    </p:animRot>
                                  </p:childTnLst>
                                </p:cTn>
                              </p:par>
                              <p:par>
                                <p:cTn id="195" presetID="8" presetClass="emph" presetSubtype="0" fill="hold" grpId="3" nodeType="withEffect">
                                  <p:stCondLst>
                                    <p:cond delay="0"/>
                                  </p:stCondLst>
                                  <p:childTnLst>
                                    <p:animRot by="-21600000">
                                      <p:cBhvr>
                                        <p:cTn id="196" dur="2000" fill="hold"/>
                                        <p:tgtEl>
                                          <p:spTgt spid="12"/>
                                        </p:tgtEl>
                                        <p:attrNameLst>
                                          <p:attrName>r</p:attrName>
                                        </p:attrNameLst>
                                      </p:cBhvr>
                                    </p:animRot>
                                  </p:childTnLst>
                                </p:cTn>
                              </p:par>
                              <p:par>
                                <p:cTn id="197" presetID="8" presetClass="emph" presetSubtype="0" fill="hold" grpId="3" nodeType="withEffect">
                                  <p:stCondLst>
                                    <p:cond delay="0"/>
                                  </p:stCondLst>
                                  <p:childTnLst>
                                    <p:animRot by="-21600000">
                                      <p:cBhvr>
                                        <p:cTn id="198" dur="2000" fill="hold"/>
                                        <p:tgtEl>
                                          <p:spTgt spid="13"/>
                                        </p:tgtEl>
                                        <p:attrNameLst>
                                          <p:attrName>r</p:attrName>
                                        </p:attrNameLst>
                                      </p:cBhvr>
                                    </p:animRot>
                                  </p:childTnLst>
                                </p:cTn>
                              </p:par>
                              <p:par>
                                <p:cTn id="199" presetID="8" presetClass="emph" presetSubtype="0" fill="hold" grpId="3" nodeType="withEffect">
                                  <p:stCondLst>
                                    <p:cond delay="0"/>
                                  </p:stCondLst>
                                  <p:childTnLst>
                                    <p:animRot by="-21600000">
                                      <p:cBhvr>
                                        <p:cTn id="200" dur="2000" fill="hold"/>
                                        <p:tgtEl>
                                          <p:spTgt spid="14"/>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4/3*#ppt_w"/>
                                          </p:val>
                                        </p:tav>
                                        <p:tav tm="100000">
                                          <p:val>
                                            <p:strVal val="#ppt_w"/>
                                          </p:val>
                                        </p:tav>
                                      </p:tavLst>
                                    </p:anim>
                                    <p:anim calcmode="lin" valueType="num">
                                      <p:cBhvr>
                                        <p:cTn id="204" dur="2000" fill="hold"/>
                                        <p:tgtEl>
                                          <p:spTgt spid="2"/>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wheel(8)">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7a4f430e5049b4d5033e027c8d9e179.jpg"/>
          <p:cNvPicPr>
            <a:picLocks noChangeAspect="1"/>
          </p:cNvPicPr>
          <p:nvPr/>
        </p:nvPicPr>
        <p:blipFill>
          <a:blip r:embed="rId2"/>
          <a:stretch>
            <a:fillRect/>
          </a:stretch>
        </p:blipFill>
        <p:spPr>
          <a:xfrm>
            <a:off x="0" y="0"/>
            <a:ext cx="9148465" cy="5143500"/>
          </a:xfrm>
          <a:prstGeom prst="rect">
            <a:avLst/>
          </a:prstGeom>
        </p:spPr>
      </p:pic>
      <p:sp>
        <p:nvSpPr>
          <p:cNvPr id="4" name="3 Rectángulo"/>
          <p:cNvSpPr/>
          <p:nvPr/>
        </p:nvSpPr>
        <p:spPr>
          <a:xfrm rot="2096237">
            <a:off x="-118782" y="429844"/>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845283">
            <a:off x="-74613" y="1226489"/>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96237">
            <a:off x="-118783" y="214435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845283">
            <a:off x="-74614" y="294100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96237">
            <a:off x="-106286" y="388216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845283">
            <a:off x="-62117" y="4678813"/>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96237">
            <a:off x="7713762" y="460130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845283">
            <a:off x="7682090" y="3798257"/>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96237">
            <a:off x="7713761" y="1172303"/>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845283">
            <a:off x="7682089" y="36925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96237">
            <a:off x="7713762" y="2886796"/>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845283">
            <a:off x="7682090" y="2083745"/>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96237">
            <a:off x="952756" y="429844"/>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845283">
            <a:off x="996925" y="1226489"/>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96237">
            <a:off x="952755" y="214435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9845283">
            <a:off x="996924" y="294100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96237">
            <a:off x="965252" y="388216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9845283">
            <a:off x="1009421" y="4678813"/>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96237">
            <a:off x="6537415" y="460130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9845283">
            <a:off x="6505743" y="3798256"/>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96237">
            <a:off x="6537414" y="1172302"/>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9845283">
            <a:off x="6505742" y="369251"/>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96237">
            <a:off x="6537415" y="2886795"/>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9845283">
            <a:off x="6505743" y="2083744"/>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96237">
            <a:off x="5251531" y="460130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9845283">
            <a:off x="5219859" y="3798256"/>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96237">
            <a:off x="5251530" y="1172302"/>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9845283">
            <a:off x="5219858" y="369251"/>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96237">
            <a:off x="5251531" y="2886795"/>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9845283">
            <a:off x="5219859" y="2083744"/>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96237">
            <a:off x="2452953" y="429844"/>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9845283">
            <a:off x="2497122" y="1226489"/>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96237">
            <a:off x="2452952" y="214435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9845283">
            <a:off x="2497121" y="294100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96237">
            <a:off x="2465449" y="388216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9845283">
            <a:off x="2509618" y="4678813"/>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0"/>
                                        </p:tgtEl>
                                        <p:attrNameLst>
                                          <p:attrName>style.opacity</p:attrName>
                                        </p:attrNameLst>
                                      </p:cBhvr>
                                      <p:to>
                                        <p:strVal val="0"/>
                                      </p:to>
                                    </p:set>
                                    <p:animEffect filter="image" prLst="opacity: 0">
                                      <p:cBhvr rctx="IE">
                                        <p:cTn id="7" dur="indefinite"/>
                                        <p:tgtEl>
                                          <p:spTgt spid="4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3000" fill="hold"/>
                                        <p:tgtEl>
                                          <p:spTgt spid="16"/>
                                        </p:tgtEl>
                                        <p:attrNameLst>
                                          <p:attrName>ppt_x</p:attrName>
                                        </p:attrNameLst>
                                      </p:cBhvr>
                                      <p:tavLst>
                                        <p:tav tm="0">
                                          <p:val>
                                            <p:strVal val="1+#ppt_w/2"/>
                                          </p:val>
                                        </p:tav>
                                        <p:tav tm="100000">
                                          <p:val>
                                            <p:strVal val="#ppt_x"/>
                                          </p:val>
                                        </p:tav>
                                      </p:tavLst>
                                    </p:anim>
                                    <p:anim calcmode="lin" valueType="num">
                                      <p:cBhvr additive="base">
                                        <p:cTn id="15" dur="3000" fill="hold"/>
                                        <p:tgtEl>
                                          <p:spTgt spid="1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additive="base">
                                        <p:cTn id="18" dur="3000" fill="hold"/>
                                        <p:tgtEl>
                                          <p:spTgt spid="34"/>
                                        </p:tgtEl>
                                        <p:attrNameLst>
                                          <p:attrName>ppt_x</p:attrName>
                                        </p:attrNameLst>
                                      </p:cBhvr>
                                      <p:tavLst>
                                        <p:tav tm="0">
                                          <p:val>
                                            <p:strVal val="1+#ppt_w/2"/>
                                          </p:val>
                                        </p:tav>
                                        <p:tav tm="100000">
                                          <p:val>
                                            <p:strVal val="#ppt_x"/>
                                          </p:val>
                                        </p:tav>
                                      </p:tavLst>
                                    </p:anim>
                                    <p:anim calcmode="lin" valueType="num">
                                      <p:cBhvr additive="base">
                                        <p:cTn id="19" dur="3000" fill="hold"/>
                                        <p:tgtEl>
                                          <p:spTgt spid="3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3000" fill="hold"/>
                                        <p:tgtEl>
                                          <p:spTgt spid="18"/>
                                        </p:tgtEl>
                                        <p:attrNameLst>
                                          <p:attrName>ppt_x</p:attrName>
                                        </p:attrNameLst>
                                      </p:cBhvr>
                                      <p:tavLst>
                                        <p:tav tm="0">
                                          <p:val>
                                            <p:strVal val="1+#ppt_w/2"/>
                                          </p:val>
                                        </p:tav>
                                        <p:tav tm="100000">
                                          <p:val>
                                            <p:strVal val="#ppt_x"/>
                                          </p:val>
                                        </p:tav>
                                      </p:tavLst>
                                    </p:anim>
                                    <p:anim calcmode="lin" valueType="num">
                                      <p:cBhvr additive="base">
                                        <p:cTn id="27" dur="30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3000" fill="hold"/>
                                        <p:tgtEl>
                                          <p:spTgt spid="36"/>
                                        </p:tgtEl>
                                        <p:attrNameLst>
                                          <p:attrName>ppt_x</p:attrName>
                                        </p:attrNameLst>
                                      </p:cBhvr>
                                      <p:tavLst>
                                        <p:tav tm="0">
                                          <p:val>
                                            <p:strVal val="1+#ppt_w/2"/>
                                          </p:val>
                                        </p:tav>
                                        <p:tav tm="100000">
                                          <p:val>
                                            <p:strVal val="#ppt_x"/>
                                          </p:val>
                                        </p:tav>
                                      </p:tavLst>
                                    </p:anim>
                                    <p:anim calcmode="lin" valueType="num">
                                      <p:cBhvr additive="base">
                                        <p:cTn id="31" dur="3000" fill="hold"/>
                                        <p:tgtEl>
                                          <p:spTgt spid="3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3000" fill="hold"/>
                                        <p:tgtEl>
                                          <p:spTgt spid="38"/>
                                        </p:tgtEl>
                                        <p:attrNameLst>
                                          <p:attrName>ppt_x</p:attrName>
                                        </p:attrNameLst>
                                      </p:cBhvr>
                                      <p:tavLst>
                                        <p:tav tm="0">
                                          <p:val>
                                            <p:strVal val="1+#ppt_w/2"/>
                                          </p:val>
                                        </p:tav>
                                        <p:tav tm="100000">
                                          <p:val>
                                            <p:strVal val="#ppt_x"/>
                                          </p:val>
                                        </p:tav>
                                      </p:tavLst>
                                    </p:anim>
                                    <p:anim calcmode="lin" valueType="num">
                                      <p:cBhvr additive="base">
                                        <p:cTn id="43" dur="3000" fill="hold"/>
                                        <p:tgtEl>
                                          <p:spTgt spid="3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0-#ppt_w/2"/>
                                          </p:val>
                                        </p:tav>
                                        <p:tav tm="100000">
                                          <p:val>
                                            <p:strVal val="#ppt_x"/>
                                          </p:val>
                                        </p:tav>
                                      </p:tavLst>
                                    </p:anim>
                                    <p:anim calcmode="lin" valueType="num">
                                      <p:cBhvr additive="base">
                                        <p:cTn id="51" dur="3000" fill="hold"/>
                                        <p:tgtEl>
                                          <p:spTgt spid="2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3000" fill="hold"/>
                                        <p:tgtEl>
                                          <p:spTgt spid="31"/>
                                        </p:tgtEl>
                                        <p:attrNameLst>
                                          <p:attrName>ppt_x</p:attrName>
                                        </p:attrNameLst>
                                      </p:cBhvr>
                                      <p:tavLst>
                                        <p:tav tm="0">
                                          <p:val>
                                            <p:strVal val="0-#ppt_w/2"/>
                                          </p:val>
                                        </p:tav>
                                        <p:tav tm="100000">
                                          <p:val>
                                            <p:strVal val="#ppt_x"/>
                                          </p:val>
                                        </p:tav>
                                      </p:tavLst>
                                    </p:anim>
                                    <p:anim calcmode="lin" valueType="num">
                                      <p:cBhvr additive="base">
                                        <p:cTn id="55" dur="3000" fill="hold"/>
                                        <p:tgtEl>
                                          <p:spTgt spid="3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3000" fill="hold"/>
                                        <p:tgtEl>
                                          <p:spTgt spid="27"/>
                                        </p:tgtEl>
                                        <p:attrNameLst>
                                          <p:attrName>ppt_x</p:attrName>
                                        </p:attrNameLst>
                                      </p:cBhvr>
                                      <p:tavLst>
                                        <p:tav tm="0">
                                          <p:val>
                                            <p:strVal val="0-#ppt_w/2"/>
                                          </p:val>
                                        </p:tav>
                                        <p:tav tm="100000">
                                          <p:val>
                                            <p:strVal val="#ppt_x"/>
                                          </p:val>
                                        </p:tav>
                                      </p:tavLst>
                                    </p:anim>
                                    <p:anim calcmode="lin" valueType="num">
                                      <p:cBhvr additive="base">
                                        <p:cTn id="63" dur="3000" fill="hold"/>
                                        <p:tgtEl>
                                          <p:spTgt spid="27"/>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3000" fill="hold"/>
                                        <p:tgtEl>
                                          <p:spTgt spid="33"/>
                                        </p:tgtEl>
                                        <p:attrNameLst>
                                          <p:attrName>ppt_x</p:attrName>
                                        </p:attrNameLst>
                                      </p:cBhvr>
                                      <p:tavLst>
                                        <p:tav tm="0">
                                          <p:val>
                                            <p:strVal val="0-#ppt_w/2"/>
                                          </p:val>
                                        </p:tav>
                                        <p:tav tm="100000">
                                          <p:val>
                                            <p:strVal val="#ppt_x"/>
                                          </p:val>
                                        </p:tav>
                                      </p:tavLst>
                                    </p:anim>
                                    <p:anim calcmode="lin" valueType="num">
                                      <p:cBhvr additive="base">
                                        <p:cTn id="67" dur="3000" fill="hold"/>
                                        <p:tgtEl>
                                          <p:spTgt spid="33"/>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3000" fill="hold"/>
                                        <p:tgtEl>
                                          <p:spTgt spid="23"/>
                                        </p:tgtEl>
                                        <p:attrNameLst>
                                          <p:attrName>ppt_x</p:attrName>
                                        </p:attrNameLst>
                                      </p:cBhvr>
                                      <p:tavLst>
                                        <p:tav tm="0">
                                          <p:val>
                                            <p:strVal val="0-#ppt_w/2"/>
                                          </p:val>
                                        </p:tav>
                                        <p:tav tm="100000">
                                          <p:val>
                                            <p:strVal val="#ppt_x"/>
                                          </p:val>
                                        </p:tav>
                                      </p:tavLst>
                                    </p:anim>
                                    <p:anim calcmode="lin" valueType="num">
                                      <p:cBhvr additive="base">
                                        <p:cTn id="75" dur="3000" fill="hold"/>
                                        <p:tgtEl>
                                          <p:spTgt spid="23"/>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3000" fill="hold"/>
                                        <p:tgtEl>
                                          <p:spTgt spid="29"/>
                                        </p:tgtEl>
                                        <p:attrNameLst>
                                          <p:attrName>ppt_x</p:attrName>
                                        </p:attrNameLst>
                                      </p:cBhvr>
                                      <p:tavLst>
                                        <p:tav tm="0">
                                          <p:val>
                                            <p:strVal val="0-#ppt_w/2"/>
                                          </p:val>
                                        </p:tav>
                                        <p:tav tm="100000">
                                          <p:val>
                                            <p:strVal val="#ppt_x"/>
                                          </p:val>
                                        </p:tav>
                                      </p:tavLst>
                                    </p:anim>
                                    <p:anim calcmode="lin" valueType="num">
                                      <p:cBhvr additive="base">
                                        <p:cTn id="79" dur="3000" fill="hold"/>
                                        <p:tgtEl>
                                          <p:spTgt spid="29"/>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0-#ppt_w/2"/>
                                          </p:val>
                                        </p:tav>
                                        <p:tav tm="100000">
                                          <p:val>
                                            <p:strVal val="#ppt_x"/>
                                          </p:val>
                                        </p:tav>
                                      </p:tavLst>
                                    </p:anim>
                                    <p:anim calcmode="lin" valueType="num">
                                      <p:cBhvr additive="base">
                                        <p:cTn id="83" dur="3000" fill="hold"/>
                                        <p:tgtEl>
                                          <p:spTgt spid="5"/>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additive="base">
                                        <p:cTn id="86" dur="3000" fill="hold"/>
                                        <p:tgtEl>
                                          <p:spTgt spid="17"/>
                                        </p:tgtEl>
                                        <p:attrNameLst>
                                          <p:attrName>ppt_x</p:attrName>
                                        </p:attrNameLst>
                                      </p:cBhvr>
                                      <p:tavLst>
                                        <p:tav tm="0">
                                          <p:val>
                                            <p:strVal val="0-#ppt_w/2"/>
                                          </p:val>
                                        </p:tav>
                                        <p:tav tm="100000">
                                          <p:val>
                                            <p:strVal val="#ppt_x"/>
                                          </p:val>
                                        </p:tav>
                                      </p:tavLst>
                                    </p:anim>
                                    <p:anim calcmode="lin" valueType="num">
                                      <p:cBhvr additive="base">
                                        <p:cTn id="87" dur="3000" fill="hold"/>
                                        <p:tgtEl>
                                          <p:spTgt spid="17"/>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additive="base">
                                        <p:cTn id="90" dur="3000" fill="hold"/>
                                        <p:tgtEl>
                                          <p:spTgt spid="35"/>
                                        </p:tgtEl>
                                        <p:attrNameLst>
                                          <p:attrName>ppt_x</p:attrName>
                                        </p:attrNameLst>
                                      </p:cBhvr>
                                      <p:tavLst>
                                        <p:tav tm="0">
                                          <p:val>
                                            <p:strVal val="0-#ppt_w/2"/>
                                          </p:val>
                                        </p:tav>
                                        <p:tav tm="100000">
                                          <p:val>
                                            <p:strVal val="#ppt_x"/>
                                          </p:val>
                                        </p:tav>
                                      </p:tavLst>
                                    </p:anim>
                                    <p:anim calcmode="lin" valueType="num">
                                      <p:cBhvr additive="base">
                                        <p:cTn id="91" dur="3000" fill="hold"/>
                                        <p:tgtEl>
                                          <p:spTgt spid="35"/>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3000" fill="hold"/>
                                        <p:tgtEl>
                                          <p:spTgt spid="7"/>
                                        </p:tgtEl>
                                        <p:attrNameLst>
                                          <p:attrName>ppt_x</p:attrName>
                                        </p:attrNameLst>
                                      </p:cBhvr>
                                      <p:tavLst>
                                        <p:tav tm="0">
                                          <p:val>
                                            <p:strVal val="0-#ppt_w/2"/>
                                          </p:val>
                                        </p:tav>
                                        <p:tav tm="100000">
                                          <p:val>
                                            <p:strVal val="#ppt_x"/>
                                          </p:val>
                                        </p:tav>
                                      </p:tavLst>
                                    </p:anim>
                                    <p:anim calcmode="lin" valueType="num">
                                      <p:cBhvr additive="base">
                                        <p:cTn id="95" dur="3000" fill="hold"/>
                                        <p:tgtEl>
                                          <p:spTgt spid="7"/>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additive="base">
                                        <p:cTn id="98" dur="3000" fill="hold"/>
                                        <p:tgtEl>
                                          <p:spTgt spid="19"/>
                                        </p:tgtEl>
                                        <p:attrNameLst>
                                          <p:attrName>ppt_x</p:attrName>
                                        </p:attrNameLst>
                                      </p:cBhvr>
                                      <p:tavLst>
                                        <p:tav tm="0">
                                          <p:val>
                                            <p:strVal val="0-#ppt_w/2"/>
                                          </p:val>
                                        </p:tav>
                                        <p:tav tm="100000">
                                          <p:val>
                                            <p:strVal val="#ppt_x"/>
                                          </p:val>
                                        </p:tav>
                                      </p:tavLst>
                                    </p:anim>
                                    <p:anim calcmode="lin" valueType="num">
                                      <p:cBhvr additive="base">
                                        <p:cTn id="99" dur="3000" fill="hold"/>
                                        <p:tgtEl>
                                          <p:spTgt spid="19"/>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37"/>
                                        </p:tgtEl>
                                        <p:attrNameLst>
                                          <p:attrName>style.visibility</p:attrName>
                                        </p:attrNameLst>
                                      </p:cBhvr>
                                      <p:to>
                                        <p:strVal val="visible"/>
                                      </p:to>
                                    </p:set>
                                    <p:anim calcmode="lin" valueType="num">
                                      <p:cBhvr additive="base">
                                        <p:cTn id="102" dur="3000" fill="hold"/>
                                        <p:tgtEl>
                                          <p:spTgt spid="37"/>
                                        </p:tgtEl>
                                        <p:attrNameLst>
                                          <p:attrName>ppt_x</p:attrName>
                                        </p:attrNameLst>
                                      </p:cBhvr>
                                      <p:tavLst>
                                        <p:tav tm="0">
                                          <p:val>
                                            <p:strVal val="0-#ppt_w/2"/>
                                          </p:val>
                                        </p:tav>
                                        <p:tav tm="100000">
                                          <p:val>
                                            <p:strVal val="#ppt_x"/>
                                          </p:val>
                                        </p:tav>
                                      </p:tavLst>
                                    </p:anim>
                                    <p:anim calcmode="lin" valueType="num">
                                      <p:cBhvr additive="base">
                                        <p:cTn id="103" dur="3000" fill="hold"/>
                                        <p:tgtEl>
                                          <p:spTgt spid="37"/>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3000" fill="hold"/>
                                        <p:tgtEl>
                                          <p:spTgt spid="9"/>
                                        </p:tgtEl>
                                        <p:attrNameLst>
                                          <p:attrName>ppt_x</p:attrName>
                                        </p:attrNameLst>
                                      </p:cBhvr>
                                      <p:tavLst>
                                        <p:tav tm="0">
                                          <p:val>
                                            <p:strVal val="0-#ppt_w/2"/>
                                          </p:val>
                                        </p:tav>
                                        <p:tav tm="100000">
                                          <p:val>
                                            <p:strVal val="#ppt_x"/>
                                          </p:val>
                                        </p:tav>
                                      </p:tavLst>
                                    </p:anim>
                                    <p:anim calcmode="lin" valueType="num">
                                      <p:cBhvr additive="base">
                                        <p:cTn id="107" dur="3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3000" fill="hold"/>
                                        <p:tgtEl>
                                          <p:spTgt spid="21"/>
                                        </p:tgtEl>
                                        <p:attrNameLst>
                                          <p:attrName>ppt_x</p:attrName>
                                        </p:attrNameLst>
                                      </p:cBhvr>
                                      <p:tavLst>
                                        <p:tav tm="0">
                                          <p:val>
                                            <p:strVal val="0-#ppt_w/2"/>
                                          </p:val>
                                        </p:tav>
                                        <p:tav tm="100000">
                                          <p:val>
                                            <p:strVal val="#ppt_x"/>
                                          </p:val>
                                        </p:tav>
                                      </p:tavLst>
                                    </p:anim>
                                    <p:anim calcmode="lin" valueType="num">
                                      <p:cBhvr additive="base">
                                        <p:cTn id="111" dur="3000" fill="hold"/>
                                        <p:tgtEl>
                                          <p:spTgt spid="21"/>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39"/>
                                        </p:tgtEl>
                                        <p:attrNameLst>
                                          <p:attrName>style.visibility</p:attrName>
                                        </p:attrNameLst>
                                      </p:cBhvr>
                                      <p:to>
                                        <p:strVal val="visible"/>
                                      </p:to>
                                    </p:set>
                                    <p:anim calcmode="lin" valueType="num">
                                      <p:cBhvr additive="base">
                                        <p:cTn id="114" dur="3000" fill="hold"/>
                                        <p:tgtEl>
                                          <p:spTgt spid="39"/>
                                        </p:tgtEl>
                                        <p:attrNameLst>
                                          <p:attrName>ppt_x</p:attrName>
                                        </p:attrNameLst>
                                      </p:cBhvr>
                                      <p:tavLst>
                                        <p:tav tm="0">
                                          <p:val>
                                            <p:strVal val="0-#ppt_w/2"/>
                                          </p:val>
                                        </p:tav>
                                        <p:tav tm="100000">
                                          <p:val>
                                            <p:strVal val="#ppt_x"/>
                                          </p:val>
                                        </p:tav>
                                      </p:tavLst>
                                    </p:anim>
                                    <p:anim calcmode="lin" valueType="num">
                                      <p:cBhvr additive="base">
                                        <p:cTn id="115" dur="3000" fill="hold"/>
                                        <p:tgtEl>
                                          <p:spTgt spid="39"/>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3000" fill="hold"/>
                                        <p:tgtEl>
                                          <p:spTgt spid="12"/>
                                        </p:tgtEl>
                                        <p:attrNameLst>
                                          <p:attrName>ppt_x</p:attrName>
                                        </p:attrNameLst>
                                      </p:cBhvr>
                                      <p:tavLst>
                                        <p:tav tm="0">
                                          <p:val>
                                            <p:strVal val="1+#ppt_w/2"/>
                                          </p:val>
                                        </p:tav>
                                        <p:tav tm="100000">
                                          <p:val>
                                            <p:strVal val="#ppt_x"/>
                                          </p:val>
                                        </p:tav>
                                      </p:tavLst>
                                    </p:anim>
                                    <p:anim calcmode="lin" valueType="num">
                                      <p:cBhvr additive="base">
                                        <p:cTn id="119" dur="3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 calcmode="lin" valueType="num">
                                      <p:cBhvr additive="base">
                                        <p:cTn id="122" dur="3000" fill="hold"/>
                                        <p:tgtEl>
                                          <p:spTgt spid="24"/>
                                        </p:tgtEl>
                                        <p:attrNameLst>
                                          <p:attrName>ppt_x</p:attrName>
                                        </p:attrNameLst>
                                      </p:cBhvr>
                                      <p:tavLst>
                                        <p:tav tm="0">
                                          <p:val>
                                            <p:strVal val="1+#ppt_w/2"/>
                                          </p:val>
                                        </p:tav>
                                        <p:tav tm="100000">
                                          <p:val>
                                            <p:strVal val="#ppt_x"/>
                                          </p:val>
                                        </p:tav>
                                      </p:tavLst>
                                    </p:anim>
                                    <p:anim calcmode="lin" valueType="num">
                                      <p:cBhvr additive="base">
                                        <p:cTn id="123" dur="3000" fill="hold"/>
                                        <p:tgtEl>
                                          <p:spTgt spid="24"/>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 calcmode="lin" valueType="num">
                                      <p:cBhvr additive="base">
                                        <p:cTn id="126" dur="3000" fill="hold"/>
                                        <p:tgtEl>
                                          <p:spTgt spid="30"/>
                                        </p:tgtEl>
                                        <p:attrNameLst>
                                          <p:attrName>ppt_x</p:attrName>
                                        </p:attrNameLst>
                                      </p:cBhvr>
                                      <p:tavLst>
                                        <p:tav tm="0">
                                          <p:val>
                                            <p:strVal val="1+#ppt_w/2"/>
                                          </p:val>
                                        </p:tav>
                                        <p:tav tm="100000">
                                          <p:val>
                                            <p:strVal val="#ppt_x"/>
                                          </p:val>
                                        </p:tav>
                                      </p:tavLst>
                                    </p:anim>
                                    <p:anim calcmode="lin" valueType="num">
                                      <p:cBhvr additive="base">
                                        <p:cTn id="127" dur="3000" fill="hold"/>
                                        <p:tgtEl>
                                          <p:spTgt spid="30"/>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additive="base">
                                        <p:cTn id="130" dur="3000" fill="hold"/>
                                        <p:tgtEl>
                                          <p:spTgt spid="14"/>
                                        </p:tgtEl>
                                        <p:attrNameLst>
                                          <p:attrName>ppt_x</p:attrName>
                                        </p:attrNameLst>
                                      </p:cBhvr>
                                      <p:tavLst>
                                        <p:tav tm="0">
                                          <p:val>
                                            <p:strVal val="1+#ppt_w/2"/>
                                          </p:val>
                                        </p:tav>
                                        <p:tav tm="100000">
                                          <p:val>
                                            <p:strVal val="#ppt_x"/>
                                          </p:val>
                                        </p:tav>
                                      </p:tavLst>
                                    </p:anim>
                                    <p:anim calcmode="lin" valueType="num">
                                      <p:cBhvr additive="base">
                                        <p:cTn id="131" dur="3000" fill="hold"/>
                                        <p:tgtEl>
                                          <p:spTgt spid="14"/>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26"/>
                                        </p:tgtEl>
                                        <p:attrNameLst>
                                          <p:attrName>style.visibility</p:attrName>
                                        </p:attrNameLst>
                                      </p:cBhvr>
                                      <p:to>
                                        <p:strVal val="visible"/>
                                      </p:to>
                                    </p:set>
                                    <p:anim calcmode="lin" valueType="num">
                                      <p:cBhvr additive="base">
                                        <p:cTn id="134" dur="3000" fill="hold"/>
                                        <p:tgtEl>
                                          <p:spTgt spid="26"/>
                                        </p:tgtEl>
                                        <p:attrNameLst>
                                          <p:attrName>ppt_x</p:attrName>
                                        </p:attrNameLst>
                                      </p:cBhvr>
                                      <p:tavLst>
                                        <p:tav tm="0">
                                          <p:val>
                                            <p:strVal val="1+#ppt_w/2"/>
                                          </p:val>
                                        </p:tav>
                                        <p:tav tm="100000">
                                          <p:val>
                                            <p:strVal val="#ppt_x"/>
                                          </p:val>
                                        </p:tav>
                                      </p:tavLst>
                                    </p:anim>
                                    <p:anim calcmode="lin" valueType="num">
                                      <p:cBhvr additive="base">
                                        <p:cTn id="135" dur="3000" fill="hold"/>
                                        <p:tgtEl>
                                          <p:spTgt spid="26"/>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32"/>
                                        </p:tgtEl>
                                        <p:attrNameLst>
                                          <p:attrName>style.visibility</p:attrName>
                                        </p:attrNameLst>
                                      </p:cBhvr>
                                      <p:to>
                                        <p:strVal val="visible"/>
                                      </p:to>
                                    </p:set>
                                    <p:anim calcmode="lin" valueType="num">
                                      <p:cBhvr additive="base">
                                        <p:cTn id="138" dur="3000" fill="hold"/>
                                        <p:tgtEl>
                                          <p:spTgt spid="32"/>
                                        </p:tgtEl>
                                        <p:attrNameLst>
                                          <p:attrName>ppt_x</p:attrName>
                                        </p:attrNameLst>
                                      </p:cBhvr>
                                      <p:tavLst>
                                        <p:tav tm="0">
                                          <p:val>
                                            <p:strVal val="1+#ppt_w/2"/>
                                          </p:val>
                                        </p:tav>
                                        <p:tav tm="100000">
                                          <p:val>
                                            <p:strVal val="#ppt_x"/>
                                          </p:val>
                                        </p:tav>
                                      </p:tavLst>
                                    </p:anim>
                                    <p:anim calcmode="lin" valueType="num">
                                      <p:cBhvr additive="base">
                                        <p:cTn id="139" dur="3000" fill="hold"/>
                                        <p:tgtEl>
                                          <p:spTgt spid="32"/>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additive="base">
                                        <p:cTn id="142" dur="3000" fill="hold"/>
                                        <p:tgtEl>
                                          <p:spTgt spid="10"/>
                                        </p:tgtEl>
                                        <p:attrNameLst>
                                          <p:attrName>ppt_x</p:attrName>
                                        </p:attrNameLst>
                                      </p:cBhvr>
                                      <p:tavLst>
                                        <p:tav tm="0">
                                          <p:val>
                                            <p:strVal val="1+#ppt_w/2"/>
                                          </p:val>
                                        </p:tav>
                                        <p:tav tm="100000">
                                          <p:val>
                                            <p:strVal val="#ppt_x"/>
                                          </p:val>
                                        </p:tav>
                                      </p:tavLst>
                                    </p:anim>
                                    <p:anim calcmode="lin" valueType="num">
                                      <p:cBhvr additive="base">
                                        <p:cTn id="143" dur="3000" fill="hold"/>
                                        <p:tgtEl>
                                          <p:spTgt spid="10"/>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22"/>
                                        </p:tgtEl>
                                        <p:attrNameLst>
                                          <p:attrName>style.visibility</p:attrName>
                                        </p:attrNameLst>
                                      </p:cBhvr>
                                      <p:to>
                                        <p:strVal val="visible"/>
                                      </p:to>
                                    </p:set>
                                    <p:anim calcmode="lin" valueType="num">
                                      <p:cBhvr additive="base">
                                        <p:cTn id="146" dur="3000" fill="hold"/>
                                        <p:tgtEl>
                                          <p:spTgt spid="22"/>
                                        </p:tgtEl>
                                        <p:attrNameLst>
                                          <p:attrName>ppt_x</p:attrName>
                                        </p:attrNameLst>
                                      </p:cBhvr>
                                      <p:tavLst>
                                        <p:tav tm="0">
                                          <p:val>
                                            <p:strVal val="1+#ppt_w/2"/>
                                          </p:val>
                                        </p:tav>
                                        <p:tav tm="100000">
                                          <p:val>
                                            <p:strVal val="#ppt_x"/>
                                          </p:val>
                                        </p:tav>
                                      </p:tavLst>
                                    </p:anim>
                                    <p:anim calcmode="lin" valueType="num">
                                      <p:cBhvr additive="base">
                                        <p:cTn id="147" dur="3000" fill="hold"/>
                                        <p:tgtEl>
                                          <p:spTgt spid="22"/>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additive="base">
                                        <p:cTn id="150" dur="3000" fill="hold"/>
                                        <p:tgtEl>
                                          <p:spTgt spid="28"/>
                                        </p:tgtEl>
                                        <p:attrNameLst>
                                          <p:attrName>ppt_x</p:attrName>
                                        </p:attrNameLst>
                                      </p:cBhvr>
                                      <p:tavLst>
                                        <p:tav tm="0">
                                          <p:val>
                                            <p:strVal val="1+#ppt_w/2"/>
                                          </p:val>
                                        </p:tav>
                                        <p:tav tm="100000">
                                          <p:val>
                                            <p:strVal val="#ppt_x"/>
                                          </p:val>
                                        </p:tav>
                                      </p:tavLst>
                                    </p:anim>
                                    <p:anim calcmode="lin" valueType="num">
                                      <p:cBhvr additive="base">
                                        <p:cTn id="151" dur="3000" fill="hold"/>
                                        <p:tgtEl>
                                          <p:spTgt spid="28"/>
                                        </p:tgtEl>
                                        <p:attrNameLst>
                                          <p:attrName>ppt_y</p:attrName>
                                        </p:attrNameLst>
                                      </p:cBhvr>
                                      <p:tavLst>
                                        <p:tav tm="0">
                                          <p:val>
                                            <p:strVal val="1+#ppt_h/2"/>
                                          </p:val>
                                        </p:tav>
                                        <p:tav tm="100000">
                                          <p:val>
                                            <p:strVal val="#ppt_y"/>
                                          </p:val>
                                        </p:tav>
                                      </p:tavLst>
                                    </p:anim>
                                  </p:childTnLst>
                                </p:cTn>
                              </p:par>
                            </p:childTnLst>
                          </p:cTn>
                        </p:par>
                        <p:par>
                          <p:cTn id="152" fill="hold">
                            <p:stCondLst>
                              <p:cond delay="3000"/>
                            </p:stCondLst>
                            <p:childTnLst>
                              <p:par>
                                <p:cTn id="153" presetID="2" presetClass="exit" presetSubtype="2" fill="hold" grpId="1" nodeType="afterEffect">
                                  <p:stCondLst>
                                    <p:cond delay="0"/>
                                  </p:stCondLst>
                                  <p:childTnLst>
                                    <p:anim calcmode="lin" valueType="num">
                                      <p:cBhvr additive="base">
                                        <p:cTn id="154" dur="3000"/>
                                        <p:tgtEl>
                                          <p:spTgt spid="4"/>
                                        </p:tgtEl>
                                        <p:attrNameLst>
                                          <p:attrName>ppt_x</p:attrName>
                                        </p:attrNameLst>
                                      </p:cBhvr>
                                      <p:tavLst>
                                        <p:tav tm="0">
                                          <p:val>
                                            <p:strVal val="ppt_x"/>
                                          </p:val>
                                        </p:tav>
                                        <p:tav tm="100000">
                                          <p:val>
                                            <p:strVal val="1+ppt_w/2"/>
                                          </p:val>
                                        </p:tav>
                                      </p:tavLst>
                                    </p:anim>
                                    <p:anim calcmode="lin" valueType="num">
                                      <p:cBhvr additive="base">
                                        <p:cTn id="155" dur="3000"/>
                                        <p:tgtEl>
                                          <p:spTgt spid="4"/>
                                        </p:tgtEl>
                                        <p:attrNameLst>
                                          <p:attrName>ppt_y</p:attrName>
                                        </p:attrNameLst>
                                      </p:cBhvr>
                                      <p:tavLst>
                                        <p:tav tm="0">
                                          <p:val>
                                            <p:strVal val="ppt_y"/>
                                          </p:val>
                                        </p:tav>
                                        <p:tav tm="100000">
                                          <p:val>
                                            <p:strVal val="ppt_y"/>
                                          </p:val>
                                        </p:tav>
                                      </p:tavLst>
                                    </p:anim>
                                    <p:set>
                                      <p:cBhvr>
                                        <p:cTn id="156" dur="1" fill="hold">
                                          <p:stCondLst>
                                            <p:cond delay="2999"/>
                                          </p:stCondLst>
                                        </p:cTn>
                                        <p:tgtEl>
                                          <p:spTgt spid="4"/>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3000"/>
                                        <p:tgtEl>
                                          <p:spTgt spid="5"/>
                                        </p:tgtEl>
                                        <p:attrNameLst>
                                          <p:attrName>ppt_x</p:attrName>
                                        </p:attrNameLst>
                                      </p:cBhvr>
                                      <p:tavLst>
                                        <p:tav tm="0">
                                          <p:val>
                                            <p:strVal val="ppt_x"/>
                                          </p:val>
                                        </p:tav>
                                        <p:tav tm="100000">
                                          <p:val>
                                            <p:strVal val="1+ppt_w/2"/>
                                          </p:val>
                                        </p:tav>
                                      </p:tavLst>
                                    </p:anim>
                                    <p:anim calcmode="lin" valueType="num">
                                      <p:cBhvr additive="base">
                                        <p:cTn id="159" dur="3000"/>
                                        <p:tgtEl>
                                          <p:spTgt spid="5"/>
                                        </p:tgtEl>
                                        <p:attrNameLst>
                                          <p:attrName>ppt_y</p:attrName>
                                        </p:attrNameLst>
                                      </p:cBhvr>
                                      <p:tavLst>
                                        <p:tav tm="0">
                                          <p:val>
                                            <p:strVal val="ppt_y"/>
                                          </p:val>
                                        </p:tav>
                                        <p:tav tm="100000">
                                          <p:val>
                                            <p:strVal val="ppt_y"/>
                                          </p:val>
                                        </p:tav>
                                      </p:tavLst>
                                    </p:anim>
                                    <p:set>
                                      <p:cBhvr>
                                        <p:cTn id="160" dur="1" fill="hold">
                                          <p:stCondLst>
                                            <p:cond delay="2999"/>
                                          </p:stCondLst>
                                        </p:cTn>
                                        <p:tgtEl>
                                          <p:spTgt spid="5"/>
                                        </p:tgtEl>
                                        <p:attrNameLst>
                                          <p:attrName>style.visibility</p:attrName>
                                        </p:attrNameLst>
                                      </p:cBhvr>
                                      <p:to>
                                        <p:strVal val="hidden"/>
                                      </p:to>
                                    </p:set>
                                  </p:childTnLst>
                                </p:cTn>
                              </p:par>
                              <p:par>
                                <p:cTn id="161" presetID="2" presetClass="exit" presetSubtype="2" fill="hold" grpId="1" nodeType="withEffect">
                                  <p:stCondLst>
                                    <p:cond delay="0"/>
                                  </p:stCondLst>
                                  <p:childTnLst>
                                    <p:anim calcmode="lin" valueType="num">
                                      <p:cBhvr additive="base">
                                        <p:cTn id="162" dur="3000"/>
                                        <p:tgtEl>
                                          <p:spTgt spid="6"/>
                                        </p:tgtEl>
                                        <p:attrNameLst>
                                          <p:attrName>ppt_x</p:attrName>
                                        </p:attrNameLst>
                                      </p:cBhvr>
                                      <p:tavLst>
                                        <p:tav tm="0">
                                          <p:val>
                                            <p:strVal val="ppt_x"/>
                                          </p:val>
                                        </p:tav>
                                        <p:tav tm="100000">
                                          <p:val>
                                            <p:strVal val="1+ppt_w/2"/>
                                          </p:val>
                                        </p:tav>
                                      </p:tavLst>
                                    </p:anim>
                                    <p:anim calcmode="lin" valueType="num">
                                      <p:cBhvr additive="base">
                                        <p:cTn id="163" dur="3000"/>
                                        <p:tgtEl>
                                          <p:spTgt spid="6"/>
                                        </p:tgtEl>
                                        <p:attrNameLst>
                                          <p:attrName>ppt_y</p:attrName>
                                        </p:attrNameLst>
                                      </p:cBhvr>
                                      <p:tavLst>
                                        <p:tav tm="0">
                                          <p:val>
                                            <p:strVal val="ppt_y"/>
                                          </p:val>
                                        </p:tav>
                                        <p:tav tm="100000">
                                          <p:val>
                                            <p:strVal val="ppt_y"/>
                                          </p:val>
                                        </p:tav>
                                      </p:tavLst>
                                    </p:anim>
                                    <p:set>
                                      <p:cBhvr>
                                        <p:cTn id="164" dur="1" fill="hold">
                                          <p:stCondLst>
                                            <p:cond delay="2999"/>
                                          </p:stCondLst>
                                        </p:cTn>
                                        <p:tgtEl>
                                          <p:spTgt spid="6"/>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3000"/>
                                        <p:tgtEl>
                                          <p:spTgt spid="7"/>
                                        </p:tgtEl>
                                        <p:attrNameLst>
                                          <p:attrName>ppt_x</p:attrName>
                                        </p:attrNameLst>
                                      </p:cBhvr>
                                      <p:tavLst>
                                        <p:tav tm="0">
                                          <p:val>
                                            <p:strVal val="ppt_x"/>
                                          </p:val>
                                        </p:tav>
                                        <p:tav tm="100000">
                                          <p:val>
                                            <p:strVal val="1+ppt_w/2"/>
                                          </p:val>
                                        </p:tav>
                                      </p:tavLst>
                                    </p:anim>
                                    <p:anim calcmode="lin" valueType="num">
                                      <p:cBhvr additive="base">
                                        <p:cTn id="167" dur="3000"/>
                                        <p:tgtEl>
                                          <p:spTgt spid="7"/>
                                        </p:tgtEl>
                                        <p:attrNameLst>
                                          <p:attrName>ppt_y</p:attrName>
                                        </p:attrNameLst>
                                      </p:cBhvr>
                                      <p:tavLst>
                                        <p:tav tm="0">
                                          <p:val>
                                            <p:strVal val="ppt_y"/>
                                          </p:val>
                                        </p:tav>
                                        <p:tav tm="100000">
                                          <p:val>
                                            <p:strVal val="ppt_y"/>
                                          </p:val>
                                        </p:tav>
                                      </p:tavLst>
                                    </p:anim>
                                    <p:set>
                                      <p:cBhvr>
                                        <p:cTn id="168" dur="1" fill="hold">
                                          <p:stCondLst>
                                            <p:cond delay="2999"/>
                                          </p:stCondLst>
                                        </p:cTn>
                                        <p:tgtEl>
                                          <p:spTgt spid="7"/>
                                        </p:tgtEl>
                                        <p:attrNameLst>
                                          <p:attrName>style.visibility</p:attrName>
                                        </p:attrNameLst>
                                      </p:cBhvr>
                                      <p:to>
                                        <p:strVal val="hidden"/>
                                      </p:to>
                                    </p:set>
                                  </p:childTnLst>
                                </p:cTn>
                              </p:par>
                              <p:par>
                                <p:cTn id="169" presetID="2" presetClass="exit" presetSubtype="2" fill="hold" grpId="1" nodeType="withEffect">
                                  <p:stCondLst>
                                    <p:cond delay="0"/>
                                  </p:stCondLst>
                                  <p:childTnLst>
                                    <p:anim calcmode="lin" valueType="num">
                                      <p:cBhvr additive="base">
                                        <p:cTn id="170" dur="3000"/>
                                        <p:tgtEl>
                                          <p:spTgt spid="8"/>
                                        </p:tgtEl>
                                        <p:attrNameLst>
                                          <p:attrName>ppt_x</p:attrName>
                                        </p:attrNameLst>
                                      </p:cBhvr>
                                      <p:tavLst>
                                        <p:tav tm="0">
                                          <p:val>
                                            <p:strVal val="ppt_x"/>
                                          </p:val>
                                        </p:tav>
                                        <p:tav tm="100000">
                                          <p:val>
                                            <p:strVal val="1+ppt_w/2"/>
                                          </p:val>
                                        </p:tav>
                                      </p:tavLst>
                                    </p:anim>
                                    <p:anim calcmode="lin" valueType="num">
                                      <p:cBhvr additive="base">
                                        <p:cTn id="171" dur="3000"/>
                                        <p:tgtEl>
                                          <p:spTgt spid="8"/>
                                        </p:tgtEl>
                                        <p:attrNameLst>
                                          <p:attrName>ppt_y</p:attrName>
                                        </p:attrNameLst>
                                      </p:cBhvr>
                                      <p:tavLst>
                                        <p:tav tm="0">
                                          <p:val>
                                            <p:strVal val="ppt_y"/>
                                          </p:val>
                                        </p:tav>
                                        <p:tav tm="100000">
                                          <p:val>
                                            <p:strVal val="ppt_y"/>
                                          </p:val>
                                        </p:tav>
                                      </p:tavLst>
                                    </p:anim>
                                    <p:set>
                                      <p:cBhvr>
                                        <p:cTn id="172" dur="1" fill="hold">
                                          <p:stCondLst>
                                            <p:cond delay="2999"/>
                                          </p:stCondLst>
                                        </p:cTn>
                                        <p:tgtEl>
                                          <p:spTgt spid="8"/>
                                        </p:tgtEl>
                                        <p:attrNameLst>
                                          <p:attrName>style.visibility</p:attrName>
                                        </p:attrNameLst>
                                      </p:cBhvr>
                                      <p:to>
                                        <p:strVal val="hidden"/>
                                      </p:to>
                                    </p:set>
                                  </p:childTnLst>
                                </p:cTn>
                              </p:par>
                              <p:par>
                                <p:cTn id="173" presetID="2" presetClass="exit" presetSubtype="2" fill="hold" grpId="1" nodeType="withEffect">
                                  <p:stCondLst>
                                    <p:cond delay="0"/>
                                  </p:stCondLst>
                                  <p:childTnLst>
                                    <p:anim calcmode="lin" valueType="num">
                                      <p:cBhvr additive="base">
                                        <p:cTn id="174" dur="3000"/>
                                        <p:tgtEl>
                                          <p:spTgt spid="9"/>
                                        </p:tgtEl>
                                        <p:attrNameLst>
                                          <p:attrName>ppt_x</p:attrName>
                                        </p:attrNameLst>
                                      </p:cBhvr>
                                      <p:tavLst>
                                        <p:tav tm="0">
                                          <p:val>
                                            <p:strVal val="ppt_x"/>
                                          </p:val>
                                        </p:tav>
                                        <p:tav tm="100000">
                                          <p:val>
                                            <p:strVal val="1+ppt_w/2"/>
                                          </p:val>
                                        </p:tav>
                                      </p:tavLst>
                                    </p:anim>
                                    <p:anim calcmode="lin" valueType="num">
                                      <p:cBhvr additive="base">
                                        <p:cTn id="175" dur="3000"/>
                                        <p:tgtEl>
                                          <p:spTgt spid="9"/>
                                        </p:tgtEl>
                                        <p:attrNameLst>
                                          <p:attrName>ppt_y</p:attrName>
                                        </p:attrNameLst>
                                      </p:cBhvr>
                                      <p:tavLst>
                                        <p:tav tm="0">
                                          <p:val>
                                            <p:strVal val="ppt_y"/>
                                          </p:val>
                                        </p:tav>
                                        <p:tav tm="100000">
                                          <p:val>
                                            <p:strVal val="ppt_y"/>
                                          </p:val>
                                        </p:tav>
                                      </p:tavLst>
                                    </p:anim>
                                    <p:set>
                                      <p:cBhvr>
                                        <p:cTn id="176" dur="1" fill="hold">
                                          <p:stCondLst>
                                            <p:cond delay="2999"/>
                                          </p:stCondLst>
                                        </p:cTn>
                                        <p:tgtEl>
                                          <p:spTgt spid="9"/>
                                        </p:tgtEl>
                                        <p:attrNameLst>
                                          <p:attrName>style.visibility</p:attrName>
                                        </p:attrNameLst>
                                      </p:cBhvr>
                                      <p:to>
                                        <p:strVal val="hidden"/>
                                      </p:to>
                                    </p:set>
                                  </p:childTnLst>
                                </p:cTn>
                              </p:par>
                              <p:par>
                                <p:cTn id="177" presetID="2" presetClass="exit" presetSubtype="2" fill="hold" grpId="1"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1+ppt_w/2"/>
                                          </p:val>
                                        </p:tav>
                                      </p:tavLst>
                                    </p:anim>
                                    <p:anim calcmode="lin" valueType="num">
                                      <p:cBhvr additive="base">
                                        <p:cTn id="179" dur="3000"/>
                                        <p:tgtEl>
                                          <p:spTgt spid="16"/>
                                        </p:tgtEl>
                                        <p:attrNameLst>
                                          <p:attrName>ppt_y</p:attrName>
                                        </p:attrNameLst>
                                      </p:cBhvr>
                                      <p:tavLst>
                                        <p:tav tm="0">
                                          <p:val>
                                            <p:strVal val="ppt_y"/>
                                          </p:val>
                                        </p:tav>
                                        <p:tav tm="100000">
                                          <p:val>
                                            <p:strVal val="ppt_y"/>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2" fill="hold" grpId="1" nodeType="withEffect">
                                  <p:stCondLst>
                                    <p:cond delay="0"/>
                                  </p:stCondLst>
                                  <p:childTnLst>
                                    <p:anim calcmode="lin" valueType="num">
                                      <p:cBhvr additive="base">
                                        <p:cTn id="182" dur="3000"/>
                                        <p:tgtEl>
                                          <p:spTgt spid="17"/>
                                        </p:tgtEl>
                                        <p:attrNameLst>
                                          <p:attrName>ppt_x</p:attrName>
                                        </p:attrNameLst>
                                      </p:cBhvr>
                                      <p:tavLst>
                                        <p:tav tm="0">
                                          <p:val>
                                            <p:strVal val="ppt_x"/>
                                          </p:val>
                                        </p:tav>
                                        <p:tav tm="100000">
                                          <p:val>
                                            <p:strVal val="1+ppt_w/2"/>
                                          </p:val>
                                        </p:tav>
                                      </p:tavLst>
                                    </p:anim>
                                    <p:anim calcmode="lin" valueType="num">
                                      <p:cBhvr additive="base">
                                        <p:cTn id="183" dur="3000"/>
                                        <p:tgtEl>
                                          <p:spTgt spid="17"/>
                                        </p:tgtEl>
                                        <p:attrNameLst>
                                          <p:attrName>ppt_y</p:attrName>
                                        </p:attrNameLst>
                                      </p:cBhvr>
                                      <p:tavLst>
                                        <p:tav tm="0">
                                          <p:val>
                                            <p:strVal val="ppt_y"/>
                                          </p:val>
                                        </p:tav>
                                        <p:tav tm="100000">
                                          <p:val>
                                            <p:strVal val="ppt_y"/>
                                          </p:val>
                                        </p:tav>
                                      </p:tavLst>
                                    </p:anim>
                                    <p:set>
                                      <p:cBhvr>
                                        <p:cTn id="184" dur="1" fill="hold">
                                          <p:stCondLst>
                                            <p:cond delay="2999"/>
                                          </p:stCondLst>
                                        </p:cTn>
                                        <p:tgtEl>
                                          <p:spTgt spid="17"/>
                                        </p:tgtEl>
                                        <p:attrNameLst>
                                          <p:attrName>style.visibility</p:attrName>
                                        </p:attrNameLst>
                                      </p:cBhvr>
                                      <p:to>
                                        <p:strVal val="hidden"/>
                                      </p:to>
                                    </p:set>
                                  </p:childTnLst>
                                </p:cTn>
                              </p:par>
                              <p:par>
                                <p:cTn id="185" presetID="2" presetClass="exit" presetSubtype="2" fill="hold" grpId="1" nodeType="withEffect">
                                  <p:stCondLst>
                                    <p:cond delay="0"/>
                                  </p:stCondLst>
                                  <p:childTnLst>
                                    <p:anim calcmode="lin" valueType="num">
                                      <p:cBhvr additive="base">
                                        <p:cTn id="186" dur="3000"/>
                                        <p:tgtEl>
                                          <p:spTgt spid="18"/>
                                        </p:tgtEl>
                                        <p:attrNameLst>
                                          <p:attrName>ppt_x</p:attrName>
                                        </p:attrNameLst>
                                      </p:cBhvr>
                                      <p:tavLst>
                                        <p:tav tm="0">
                                          <p:val>
                                            <p:strVal val="ppt_x"/>
                                          </p:val>
                                        </p:tav>
                                        <p:tav tm="100000">
                                          <p:val>
                                            <p:strVal val="1+ppt_w/2"/>
                                          </p:val>
                                        </p:tav>
                                      </p:tavLst>
                                    </p:anim>
                                    <p:anim calcmode="lin" valueType="num">
                                      <p:cBhvr additive="base">
                                        <p:cTn id="187" dur="3000"/>
                                        <p:tgtEl>
                                          <p:spTgt spid="18"/>
                                        </p:tgtEl>
                                        <p:attrNameLst>
                                          <p:attrName>ppt_y</p:attrName>
                                        </p:attrNameLst>
                                      </p:cBhvr>
                                      <p:tavLst>
                                        <p:tav tm="0">
                                          <p:val>
                                            <p:strVal val="ppt_y"/>
                                          </p:val>
                                        </p:tav>
                                        <p:tav tm="100000">
                                          <p:val>
                                            <p:strVal val="ppt_y"/>
                                          </p:val>
                                        </p:tav>
                                      </p:tavLst>
                                    </p:anim>
                                    <p:set>
                                      <p:cBhvr>
                                        <p:cTn id="188" dur="1" fill="hold">
                                          <p:stCondLst>
                                            <p:cond delay="2999"/>
                                          </p:stCondLst>
                                        </p:cTn>
                                        <p:tgtEl>
                                          <p:spTgt spid="18"/>
                                        </p:tgtEl>
                                        <p:attrNameLst>
                                          <p:attrName>style.visibility</p:attrName>
                                        </p:attrNameLst>
                                      </p:cBhvr>
                                      <p:to>
                                        <p:strVal val="hidden"/>
                                      </p:to>
                                    </p:set>
                                  </p:childTnLst>
                                </p:cTn>
                              </p:par>
                              <p:par>
                                <p:cTn id="189" presetID="2" presetClass="exit" presetSubtype="2" fill="hold" grpId="1" nodeType="withEffect">
                                  <p:stCondLst>
                                    <p:cond delay="0"/>
                                  </p:stCondLst>
                                  <p:childTnLst>
                                    <p:anim calcmode="lin" valueType="num">
                                      <p:cBhvr additive="base">
                                        <p:cTn id="190" dur="3000"/>
                                        <p:tgtEl>
                                          <p:spTgt spid="19"/>
                                        </p:tgtEl>
                                        <p:attrNameLst>
                                          <p:attrName>ppt_x</p:attrName>
                                        </p:attrNameLst>
                                      </p:cBhvr>
                                      <p:tavLst>
                                        <p:tav tm="0">
                                          <p:val>
                                            <p:strVal val="ppt_x"/>
                                          </p:val>
                                        </p:tav>
                                        <p:tav tm="100000">
                                          <p:val>
                                            <p:strVal val="1+ppt_w/2"/>
                                          </p:val>
                                        </p:tav>
                                      </p:tavLst>
                                    </p:anim>
                                    <p:anim calcmode="lin" valueType="num">
                                      <p:cBhvr additive="base">
                                        <p:cTn id="191" dur="3000"/>
                                        <p:tgtEl>
                                          <p:spTgt spid="19"/>
                                        </p:tgtEl>
                                        <p:attrNameLst>
                                          <p:attrName>ppt_y</p:attrName>
                                        </p:attrNameLst>
                                      </p:cBhvr>
                                      <p:tavLst>
                                        <p:tav tm="0">
                                          <p:val>
                                            <p:strVal val="ppt_y"/>
                                          </p:val>
                                        </p:tav>
                                        <p:tav tm="100000">
                                          <p:val>
                                            <p:strVal val="ppt_y"/>
                                          </p:val>
                                        </p:tav>
                                      </p:tavLst>
                                    </p:anim>
                                    <p:set>
                                      <p:cBhvr>
                                        <p:cTn id="192" dur="1" fill="hold">
                                          <p:stCondLst>
                                            <p:cond delay="2999"/>
                                          </p:stCondLst>
                                        </p:cTn>
                                        <p:tgtEl>
                                          <p:spTgt spid="19"/>
                                        </p:tgtEl>
                                        <p:attrNameLst>
                                          <p:attrName>style.visibility</p:attrName>
                                        </p:attrNameLst>
                                      </p:cBhvr>
                                      <p:to>
                                        <p:strVal val="hidden"/>
                                      </p:to>
                                    </p:set>
                                  </p:childTnLst>
                                </p:cTn>
                              </p:par>
                              <p:par>
                                <p:cTn id="193" presetID="2" presetClass="exit" presetSubtype="2" fill="hold" grpId="1" nodeType="withEffect">
                                  <p:stCondLst>
                                    <p:cond delay="0"/>
                                  </p:stCondLst>
                                  <p:childTnLst>
                                    <p:anim calcmode="lin" valueType="num">
                                      <p:cBhvr additive="base">
                                        <p:cTn id="194" dur="3000"/>
                                        <p:tgtEl>
                                          <p:spTgt spid="20"/>
                                        </p:tgtEl>
                                        <p:attrNameLst>
                                          <p:attrName>ppt_x</p:attrName>
                                        </p:attrNameLst>
                                      </p:cBhvr>
                                      <p:tavLst>
                                        <p:tav tm="0">
                                          <p:val>
                                            <p:strVal val="ppt_x"/>
                                          </p:val>
                                        </p:tav>
                                        <p:tav tm="100000">
                                          <p:val>
                                            <p:strVal val="1+ppt_w/2"/>
                                          </p:val>
                                        </p:tav>
                                      </p:tavLst>
                                    </p:anim>
                                    <p:anim calcmode="lin" valueType="num">
                                      <p:cBhvr additive="base">
                                        <p:cTn id="195" dur="3000"/>
                                        <p:tgtEl>
                                          <p:spTgt spid="20"/>
                                        </p:tgtEl>
                                        <p:attrNameLst>
                                          <p:attrName>ppt_y</p:attrName>
                                        </p:attrNameLst>
                                      </p:cBhvr>
                                      <p:tavLst>
                                        <p:tav tm="0">
                                          <p:val>
                                            <p:strVal val="ppt_y"/>
                                          </p:val>
                                        </p:tav>
                                        <p:tav tm="100000">
                                          <p:val>
                                            <p:strVal val="ppt_y"/>
                                          </p:val>
                                        </p:tav>
                                      </p:tavLst>
                                    </p:anim>
                                    <p:set>
                                      <p:cBhvr>
                                        <p:cTn id="196" dur="1" fill="hold">
                                          <p:stCondLst>
                                            <p:cond delay="2999"/>
                                          </p:stCondLst>
                                        </p:cTn>
                                        <p:tgtEl>
                                          <p:spTgt spid="20"/>
                                        </p:tgtEl>
                                        <p:attrNameLst>
                                          <p:attrName>style.visibility</p:attrName>
                                        </p:attrNameLst>
                                      </p:cBhvr>
                                      <p:to>
                                        <p:strVal val="hidden"/>
                                      </p:to>
                                    </p:set>
                                  </p:childTnLst>
                                </p:cTn>
                              </p:par>
                              <p:par>
                                <p:cTn id="197" presetID="2" presetClass="exit" presetSubtype="2" fill="hold" grpId="1" nodeType="withEffect">
                                  <p:stCondLst>
                                    <p:cond delay="0"/>
                                  </p:stCondLst>
                                  <p:childTnLst>
                                    <p:anim calcmode="lin" valueType="num">
                                      <p:cBhvr additive="base">
                                        <p:cTn id="198" dur="3000"/>
                                        <p:tgtEl>
                                          <p:spTgt spid="21"/>
                                        </p:tgtEl>
                                        <p:attrNameLst>
                                          <p:attrName>ppt_x</p:attrName>
                                        </p:attrNameLst>
                                      </p:cBhvr>
                                      <p:tavLst>
                                        <p:tav tm="0">
                                          <p:val>
                                            <p:strVal val="ppt_x"/>
                                          </p:val>
                                        </p:tav>
                                        <p:tav tm="100000">
                                          <p:val>
                                            <p:strVal val="1+ppt_w/2"/>
                                          </p:val>
                                        </p:tav>
                                      </p:tavLst>
                                    </p:anim>
                                    <p:anim calcmode="lin" valueType="num">
                                      <p:cBhvr additive="base">
                                        <p:cTn id="199" dur="3000"/>
                                        <p:tgtEl>
                                          <p:spTgt spid="21"/>
                                        </p:tgtEl>
                                        <p:attrNameLst>
                                          <p:attrName>ppt_y</p:attrName>
                                        </p:attrNameLst>
                                      </p:cBhvr>
                                      <p:tavLst>
                                        <p:tav tm="0">
                                          <p:val>
                                            <p:strVal val="ppt_y"/>
                                          </p:val>
                                        </p:tav>
                                        <p:tav tm="100000">
                                          <p:val>
                                            <p:strVal val="ppt_y"/>
                                          </p:val>
                                        </p:tav>
                                      </p:tavLst>
                                    </p:anim>
                                    <p:set>
                                      <p:cBhvr>
                                        <p:cTn id="200" dur="1" fill="hold">
                                          <p:stCondLst>
                                            <p:cond delay="2999"/>
                                          </p:stCondLst>
                                        </p:cTn>
                                        <p:tgtEl>
                                          <p:spTgt spid="21"/>
                                        </p:tgtEl>
                                        <p:attrNameLst>
                                          <p:attrName>style.visibility</p:attrName>
                                        </p:attrNameLst>
                                      </p:cBhvr>
                                      <p:to>
                                        <p:strVal val="hidden"/>
                                      </p:to>
                                    </p:set>
                                  </p:childTnLst>
                                </p:cTn>
                              </p:par>
                              <p:par>
                                <p:cTn id="201" presetID="2" presetClass="exit" presetSubtype="2" fill="hold" grpId="1" nodeType="withEffect">
                                  <p:stCondLst>
                                    <p:cond delay="0"/>
                                  </p:stCondLst>
                                  <p:childTnLst>
                                    <p:anim calcmode="lin" valueType="num">
                                      <p:cBhvr additive="base">
                                        <p:cTn id="202" dur="3000"/>
                                        <p:tgtEl>
                                          <p:spTgt spid="34"/>
                                        </p:tgtEl>
                                        <p:attrNameLst>
                                          <p:attrName>ppt_x</p:attrName>
                                        </p:attrNameLst>
                                      </p:cBhvr>
                                      <p:tavLst>
                                        <p:tav tm="0">
                                          <p:val>
                                            <p:strVal val="ppt_x"/>
                                          </p:val>
                                        </p:tav>
                                        <p:tav tm="100000">
                                          <p:val>
                                            <p:strVal val="1+ppt_w/2"/>
                                          </p:val>
                                        </p:tav>
                                      </p:tavLst>
                                    </p:anim>
                                    <p:anim calcmode="lin" valueType="num">
                                      <p:cBhvr additive="base">
                                        <p:cTn id="203" dur="3000"/>
                                        <p:tgtEl>
                                          <p:spTgt spid="34"/>
                                        </p:tgtEl>
                                        <p:attrNameLst>
                                          <p:attrName>ppt_y</p:attrName>
                                        </p:attrNameLst>
                                      </p:cBhvr>
                                      <p:tavLst>
                                        <p:tav tm="0">
                                          <p:val>
                                            <p:strVal val="ppt_y"/>
                                          </p:val>
                                        </p:tav>
                                        <p:tav tm="100000">
                                          <p:val>
                                            <p:strVal val="ppt_y"/>
                                          </p:val>
                                        </p:tav>
                                      </p:tavLst>
                                    </p:anim>
                                    <p:set>
                                      <p:cBhvr>
                                        <p:cTn id="204" dur="1" fill="hold">
                                          <p:stCondLst>
                                            <p:cond delay="2999"/>
                                          </p:stCondLst>
                                        </p:cTn>
                                        <p:tgtEl>
                                          <p:spTgt spid="34"/>
                                        </p:tgtEl>
                                        <p:attrNameLst>
                                          <p:attrName>style.visibility</p:attrName>
                                        </p:attrNameLst>
                                      </p:cBhvr>
                                      <p:to>
                                        <p:strVal val="hidden"/>
                                      </p:to>
                                    </p:set>
                                  </p:childTnLst>
                                </p:cTn>
                              </p:par>
                              <p:par>
                                <p:cTn id="205" presetID="2" presetClass="exit" presetSubtype="2" fill="hold" grpId="1" nodeType="withEffect">
                                  <p:stCondLst>
                                    <p:cond delay="0"/>
                                  </p:stCondLst>
                                  <p:childTnLst>
                                    <p:anim calcmode="lin" valueType="num">
                                      <p:cBhvr additive="base">
                                        <p:cTn id="206" dur="3000"/>
                                        <p:tgtEl>
                                          <p:spTgt spid="35"/>
                                        </p:tgtEl>
                                        <p:attrNameLst>
                                          <p:attrName>ppt_x</p:attrName>
                                        </p:attrNameLst>
                                      </p:cBhvr>
                                      <p:tavLst>
                                        <p:tav tm="0">
                                          <p:val>
                                            <p:strVal val="ppt_x"/>
                                          </p:val>
                                        </p:tav>
                                        <p:tav tm="100000">
                                          <p:val>
                                            <p:strVal val="1+ppt_w/2"/>
                                          </p:val>
                                        </p:tav>
                                      </p:tavLst>
                                    </p:anim>
                                    <p:anim calcmode="lin" valueType="num">
                                      <p:cBhvr additive="base">
                                        <p:cTn id="207" dur="3000"/>
                                        <p:tgtEl>
                                          <p:spTgt spid="35"/>
                                        </p:tgtEl>
                                        <p:attrNameLst>
                                          <p:attrName>ppt_y</p:attrName>
                                        </p:attrNameLst>
                                      </p:cBhvr>
                                      <p:tavLst>
                                        <p:tav tm="0">
                                          <p:val>
                                            <p:strVal val="ppt_y"/>
                                          </p:val>
                                        </p:tav>
                                        <p:tav tm="100000">
                                          <p:val>
                                            <p:strVal val="ppt_y"/>
                                          </p:val>
                                        </p:tav>
                                      </p:tavLst>
                                    </p:anim>
                                    <p:set>
                                      <p:cBhvr>
                                        <p:cTn id="208" dur="1" fill="hold">
                                          <p:stCondLst>
                                            <p:cond delay="2999"/>
                                          </p:stCondLst>
                                        </p:cTn>
                                        <p:tgtEl>
                                          <p:spTgt spid="35"/>
                                        </p:tgtEl>
                                        <p:attrNameLst>
                                          <p:attrName>style.visibility</p:attrName>
                                        </p:attrNameLst>
                                      </p:cBhvr>
                                      <p:to>
                                        <p:strVal val="hidden"/>
                                      </p:to>
                                    </p:set>
                                  </p:childTnLst>
                                </p:cTn>
                              </p:par>
                              <p:par>
                                <p:cTn id="209" presetID="2" presetClass="exit" presetSubtype="2" fill="hold" grpId="1" nodeType="withEffect">
                                  <p:stCondLst>
                                    <p:cond delay="0"/>
                                  </p:stCondLst>
                                  <p:childTnLst>
                                    <p:anim calcmode="lin" valueType="num">
                                      <p:cBhvr additive="base">
                                        <p:cTn id="210" dur="3000"/>
                                        <p:tgtEl>
                                          <p:spTgt spid="36"/>
                                        </p:tgtEl>
                                        <p:attrNameLst>
                                          <p:attrName>ppt_x</p:attrName>
                                        </p:attrNameLst>
                                      </p:cBhvr>
                                      <p:tavLst>
                                        <p:tav tm="0">
                                          <p:val>
                                            <p:strVal val="ppt_x"/>
                                          </p:val>
                                        </p:tav>
                                        <p:tav tm="100000">
                                          <p:val>
                                            <p:strVal val="1+ppt_w/2"/>
                                          </p:val>
                                        </p:tav>
                                      </p:tavLst>
                                    </p:anim>
                                    <p:anim calcmode="lin" valueType="num">
                                      <p:cBhvr additive="base">
                                        <p:cTn id="211" dur="3000"/>
                                        <p:tgtEl>
                                          <p:spTgt spid="36"/>
                                        </p:tgtEl>
                                        <p:attrNameLst>
                                          <p:attrName>ppt_y</p:attrName>
                                        </p:attrNameLst>
                                      </p:cBhvr>
                                      <p:tavLst>
                                        <p:tav tm="0">
                                          <p:val>
                                            <p:strVal val="ppt_y"/>
                                          </p:val>
                                        </p:tav>
                                        <p:tav tm="100000">
                                          <p:val>
                                            <p:strVal val="ppt_y"/>
                                          </p:val>
                                        </p:tav>
                                      </p:tavLst>
                                    </p:anim>
                                    <p:set>
                                      <p:cBhvr>
                                        <p:cTn id="212" dur="1" fill="hold">
                                          <p:stCondLst>
                                            <p:cond delay="2999"/>
                                          </p:stCondLst>
                                        </p:cTn>
                                        <p:tgtEl>
                                          <p:spTgt spid="36"/>
                                        </p:tgtEl>
                                        <p:attrNameLst>
                                          <p:attrName>style.visibility</p:attrName>
                                        </p:attrNameLst>
                                      </p:cBhvr>
                                      <p:to>
                                        <p:strVal val="hidden"/>
                                      </p:to>
                                    </p:set>
                                  </p:childTnLst>
                                </p:cTn>
                              </p:par>
                              <p:par>
                                <p:cTn id="213" presetID="2" presetClass="exit" presetSubtype="2" fill="hold" grpId="1" nodeType="withEffect">
                                  <p:stCondLst>
                                    <p:cond delay="0"/>
                                  </p:stCondLst>
                                  <p:childTnLst>
                                    <p:anim calcmode="lin" valueType="num">
                                      <p:cBhvr additive="base">
                                        <p:cTn id="214" dur="3000"/>
                                        <p:tgtEl>
                                          <p:spTgt spid="37"/>
                                        </p:tgtEl>
                                        <p:attrNameLst>
                                          <p:attrName>ppt_x</p:attrName>
                                        </p:attrNameLst>
                                      </p:cBhvr>
                                      <p:tavLst>
                                        <p:tav tm="0">
                                          <p:val>
                                            <p:strVal val="ppt_x"/>
                                          </p:val>
                                        </p:tav>
                                        <p:tav tm="100000">
                                          <p:val>
                                            <p:strVal val="1+ppt_w/2"/>
                                          </p:val>
                                        </p:tav>
                                      </p:tavLst>
                                    </p:anim>
                                    <p:anim calcmode="lin" valueType="num">
                                      <p:cBhvr additive="base">
                                        <p:cTn id="215" dur="3000"/>
                                        <p:tgtEl>
                                          <p:spTgt spid="37"/>
                                        </p:tgtEl>
                                        <p:attrNameLst>
                                          <p:attrName>ppt_y</p:attrName>
                                        </p:attrNameLst>
                                      </p:cBhvr>
                                      <p:tavLst>
                                        <p:tav tm="0">
                                          <p:val>
                                            <p:strVal val="ppt_y"/>
                                          </p:val>
                                        </p:tav>
                                        <p:tav tm="100000">
                                          <p:val>
                                            <p:strVal val="ppt_y"/>
                                          </p:val>
                                        </p:tav>
                                      </p:tavLst>
                                    </p:anim>
                                    <p:set>
                                      <p:cBhvr>
                                        <p:cTn id="216" dur="1" fill="hold">
                                          <p:stCondLst>
                                            <p:cond delay="2999"/>
                                          </p:stCondLst>
                                        </p:cTn>
                                        <p:tgtEl>
                                          <p:spTgt spid="37"/>
                                        </p:tgtEl>
                                        <p:attrNameLst>
                                          <p:attrName>style.visibility</p:attrName>
                                        </p:attrNameLst>
                                      </p:cBhvr>
                                      <p:to>
                                        <p:strVal val="hidden"/>
                                      </p:to>
                                    </p:set>
                                  </p:childTnLst>
                                </p:cTn>
                              </p:par>
                              <p:par>
                                <p:cTn id="217" presetID="2" presetClass="exit" presetSubtype="2" fill="hold" grpId="1" nodeType="withEffect">
                                  <p:stCondLst>
                                    <p:cond delay="0"/>
                                  </p:stCondLst>
                                  <p:childTnLst>
                                    <p:anim calcmode="lin" valueType="num">
                                      <p:cBhvr additive="base">
                                        <p:cTn id="218" dur="3000"/>
                                        <p:tgtEl>
                                          <p:spTgt spid="38"/>
                                        </p:tgtEl>
                                        <p:attrNameLst>
                                          <p:attrName>ppt_x</p:attrName>
                                        </p:attrNameLst>
                                      </p:cBhvr>
                                      <p:tavLst>
                                        <p:tav tm="0">
                                          <p:val>
                                            <p:strVal val="ppt_x"/>
                                          </p:val>
                                        </p:tav>
                                        <p:tav tm="100000">
                                          <p:val>
                                            <p:strVal val="1+ppt_w/2"/>
                                          </p:val>
                                        </p:tav>
                                      </p:tavLst>
                                    </p:anim>
                                    <p:anim calcmode="lin" valueType="num">
                                      <p:cBhvr additive="base">
                                        <p:cTn id="219" dur="3000"/>
                                        <p:tgtEl>
                                          <p:spTgt spid="38"/>
                                        </p:tgtEl>
                                        <p:attrNameLst>
                                          <p:attrName>ppt_y</p:attrName>
                                        </p:attrNameLst>
                                      </p:cBhvr>
                                      <p:tavLst>
                                        <p:tav tm="0">
                                          <p:val>
                                            <p:strVal val="ppt_y"/>
                                          </p:val>
                                        </p:tav>
                                        <p:tav tm="100000">
                                          <p:val>
                                            <p:strVal val="ppt_y"/>
                                          </p:val>
                                        </p:tav>
                                      </p:tavLst>
                                    </p:anim>
                                    <p:set>
                                      <p:cBhvr>
                                        <p:cTn id="220" dur="1" fill="hold">
                                          <p:stCondLst>
                                            <p:cond delay="2999"/>
                                          </p:stCondLst>
                                        </p:cTn>
                                        <p:tgtEl>
                                          <p:spTgt spid="38"/>
                                        </p:tgtEl>
                                        <p:attrNameLst>
                                          <p:attrName>style.visibility</p:attrName>
                                        </p:attrNameLst>
                                      </p:cBhvr>
                                      <p:to>
                                        <p:strVal val="hidden"/>
                                      </p:to>
                                    </p:set>
                                  </p:childTnLst>
                                </p:cTn>
                              </p:par>
                              <p:par>
                                <p:cTn id="221" presetID="2" presetClass="exit" presetSubtype="2" fill="hold" grpId="1" nodeType="withEffect">
                                  <p:stCondLst>
                                    <p:cond delay="0"/>
                                  </p:stCondLst>
                                  <p:childTnLst>
                                    <p:anim calcmode="lin" valueType="num">
                                      <p:cBhvr additive="base">
                                        <p:cTn id="222" dur="3000"/>
                                        <p:tgtEl>
                                          <p:spTgt spid="39"/>
                                        </p:tgtEl>
                                        <p:attrNameLst>
                                          <p:attrName>ppt_x</p:attrName>
                                        </p:attrNameLst>
                                      </p:cBhvr>
                                      <p:tavLst>
                                        <p:tav tm="0">
                                          <p:val>
                                            <p:strVal val="ppt_x"/>
                                          </p:val>
                                        </p:tav>
                                        <p:tav tm="100000">
                                          <p:val>
                                            <p:strVal val="1+ppt_w/2"/>
                                          </p:val>
                                        </p:tav>
                                      </p:tavLst>
                                    </p:anim>
                                    <p:anim calcmode="lin" valueType="num">
                                      <p:cBhvr additive="base">
                                        <p:cTn id="223" dur="3000"/>
                                        <p:tgtEl>
                                          <p:spTgt spid="39"/>
                                        </p:tgtEl>
                                        <p:attrNameLst>
                                          <p:attrName>ppt_y</p:attrName>
                                        </p:attrNameLst>
                                      </p:cBhvr>
                                      <p:tavLst>
                                        <p:tav tm="0">
                                          <p:val>
                                            <p:strVal val="ppt_y"/>
                                          </p:val>
                                        </p:tav>
                                        <p:tav tm="100000">
                                          <p:val>
                                            <p:strVal val="ppt_y"/>
                                          </p:val>
                                        </p:tav>
                                      </p:tavLst>
                                    </p:anim>
                                    <p:set>
                                      <p:cBhvr>
                                        <p:cTn id="224" dur="1" fill="hold">
                                          <p:stCondLst>
                                            <p:cond delay="2999"/>
                                          </p:stCondLst>
                                        </p:cTn>
                                        <p:tgtEl>
                                          <p:spTgt spid="39"/>
                                        </p:tgtEl>
                                        <p:attrNameLst>
                                          <p:attrName>style.visibility</p:attrName>
                                        </p:attrNameLst>
                                      </p:cBhvr>
                                      <p:to>
                                        <p:strVal val="hidden"/>
                                      </p:to>
                                    </p:set>
                                  </p:childTnLst>
                                </p:cTn>
                              </p:par>
                              <p:par>
                                <p:cTn id="225" presetID="2" presetClass="exit" presetSubtype="8" fill="hold" grpId="1" nodeType="withEffect">
                                  <p:stCondLst>
                                    <p:cond delay="0"/>
                                  </p:stCondLst>
                                  <p:childTnLst>
                                    <p:anim calcmode="lin" valueType="num">
                                      <p:cBhvr additive="base">
                                        <p:cTn id="226" dur="3000"/>
                                        <p:tgtEl>
                                          <p:spTgt spid="10"/>
                                        </p:tgtEl>
                                        <p:attrNameLst>
                                          <p:attrName>ppt_x</p:attrName>
                                        </p:attrNameLst>
                                      </p:cBhvr>
                                      <p:tavLst>
                                        <p:tav tm="0">
                                          <p:val>
                                            <p:strVal val="ppt_x"/>
                                          </p:val>
                                        </p:tav>
                                        <p:tav tm="100000">
                                          <p:val>
                                            <p:strVal val="0-ppt_w/2"/>
                                          </p:val>
                                        </p:tav>
                                      </p:tavLst>
                                    </p:anim>
                                    <p:anim calcmode="lin" valueType="num">
                                      <p:cBhvr additive="base">
                                        <p:cTn id="227" dur="3000"/>
                                        <p:tgtEl>
                                          <p:spTgt spid="10"/>
                                        </p:tgtEl>
                                        <p:attrNameLst>
                                          <p:attrName>ppt_y</p:attrName>
                                        </p:attrNameLst>
                                      </p:cBhvr>
                                      <p:tavLst>
                                        <p:tav tm="0">
                                          <p:val>
                                            <p:strVal val="ppt_y"/>
                                          </p:val>
                                        </p:tav>
                                        <p:tav tm="100000">
                                          <p:val>
                                            <p:strVal val="ppt_y"/>
                                          </p:val>
                                        </p:tav>
                                      </p:tavLst>
                                    </p:anim>
                                    <p:set>
                                      <p:cBhvr>
                                        <p:cTn id="228" dur="1" fill="hold">
                                          <p:stCondLst>
                                            <p:cond delay="2999"/>
                                          </p:stCondLst>
                                        </p:cTn>
                                        <p:tgtEl>
                                          <p:spTgt spid="10"/>
                                        </p:tgtEl>
                                        <p:attrNameLst>
                                          <p:attrName>style.visibility</p:attrName>
                                        </p:attrNameLst>
                                      </p:cBhvr>
                                      <p:to>
                                        <p:strVal val="hidden"/>
                                      </p:to>
                                    </p:set>
                                  </p:childTnLst>
                                </p:cTn>
                              </p:par>
                              <p:par>
                                <p:cTn id="229" presetID="2" presetClass="exit" presetSubtype="8" fill="hold" grpId="1" nodeType="withEffect">
                                  <p:stCondLst>
                                    <p:cond delay="0"/>
                                  </p:stCondLst>
                                  <p:childTnLst>
                                    <p:anim calcmode="lin" valueType="num">
                                      <p:cBhvr additive="base">
                                        <p:cTn id="230" dur="3000"/>
                                        <p:tgtEl>
                                          <p:spTgt spid="11"/>
                                        </p:tgtEl>
                                        <p:attrNameLst>
                                          <p:attrName>ppt_x</p:attrName>
                                        </p:attrNameLst>
                                      </p:cBhvr>
                                      <p:tavLst>
                                        <p:tav tm="0">
                                          <p:val>
                                            <p:strVal val="ppt_x"/>
                                          </p:val>
                                        </p:tav>
                                        <p:tav tm="100000">
                                          <p:val>
                                            <p:strVal val="0-ppt_w/2"/>
                                          </p:val>
                                        </p:tav>
                                      </p:tavLst>
                                    </p:anim>
                                    <p:anim calcmode="lin" valueType="num">
                                      <p:cBhvr additive="base">
                                        <p:cTn id="231" dur="3000"/>
                                        <p:tgtEl>
                                          <p:spTgt spid="11"/>
                                        </p:tgtEl>
                                        <p:attrNameLst>
                                          <p:attrName>ppt_y</p:attrName>
                                        </p:attrNameLst>
                                      </p:cBhvr>
                                      <p:tavLst>
                                        <p:tav tm="0">
                                          <p:val>
                                            <p:strVal val="ppt_y"/>
                                          </p:val>
                                        </p:tav>
                                        <p:tav tm="100000">
                                          <p:val>
                                            <p:strVal val="ppt_y"/>
                                          </p:val>
                                        </p:tav>
                                      </p:tavLst>
                                    </p:anim>
                                    <p:set>
                                      <p:cBhvr>
                                        <p:cTn id="232" dur="1" fill="hold">
                                          <p:stCondLst>
                                            <p:cond delay="2999"/>
                                          </p:stCondLst>
                                        </p:cTn>
                                        <p:tgtEl>
                                          <p:spTgt spid="11"/>
                                        </p:tgtEl>
                                        <p:attrNameLst>
                                          <p:attrName>style.visibility</p:attrName>
                                        </p:attrNameLst>
                                      </p:cBhvr>
                                      <p:to>
                                        <p:strVal val="hidden"/>
                                      </p:to>
                                    </p:set>
                                  </p:childTnLst>
                                </p:cTn>
                              </p:par>
                              <p:par>
                                <p:cTn id="233" presetID="2" presetClass="exit" presetSubtype="8" fill="hold" grpId="1" nodeType="withEffect">
                                  <p:stCondLst>
                                    <p:cond delay="0"/>
                                  </p:stCondLst>
                                  <p:childTnLst>
                                    <p:anim calcmode="lin" valueType="num">
                                      <p:cBhvr additive="base">
                                        <p:cTn id="234" dur="3000"/>
                                        <p:tgtEl>
                                          <p:spTgt spid="12"/>
                                        </p:tgtEl>
                                        <p:attrNameLst>
                                          <p:attrName>ppt_x</p:attrName>
                                        </p:attrNameLst>
                                      </p:cBhvr>
                                      <p:tavLst>
                                        <p:tav tm="0">
                                          <p:val>
                                            <p:strVal val="ppt_x"/>
                                          </p:val>
                                        </p:tav>
                                        <p:tav tm="100000">
                                          <p:val>
                                            <p:strVal val="0-ppt_w/2"/>
                                          </p:val>
                                        </p:tav>
                                      </p:tavLst>
                                    </p:anim>
                                    <p:anim calcmode="lin" valueType="num">
                                      <p:cBhvr additive="base">
                                        <p:cTn id="235" dur="3000"/>
                                        <p:tgtEl>
                                          <p:spTgt spid="12"/>
                                        </p:tgtEl>
                                        <p:attrNameLst>
                                          <p:attrName>ppt_y</p:attrName>
                                        </p:attrNameLst>
                                      </p:cBhvr>
                                      <p:tavLst>
                                        <p:tav tm="0">
                                          <p:val>
                                            <p:strVal val="ppt_y"/>
                                          </p:val>
                                        </p:tav>
                                        <p:tav tm="100000">
                                          <p:val>
                                            <p:strVal val="ppt_y"/>
                                          </p:val>
                                        </p:tav>
                                      </p:tavLst>
                                    </p:anim>
                                    <p:set>
                                      <p:cBhvr>
                                        <p:cTn id="236" dur="1" fill="hold">
                                          <p:stCondLst>
                                            <p:cond delay="2999"/>
                                          </p:stCondLst>
                                        </p:cTn>
                                        <p:tgtEl>
                                          <p:spTgt spid="12"/>
                                        </p:tgtEl>
                                        <p:attrNameLst>
                                          <p:attrName>style.visibility</p:attrName>
                                        </p:attrNameLst>
                                      </p:cBhvr>
                                      <p:to>
                                        <p:strVal val="hidden"/>
                                      </p:to>
                                    </p:set>
                                  </p:childTnLst>
                                </p:cTn>
                              </p:par>
                              <p:par>
                                <p:cTn id="237" presetID="2" presetClass="exit" presetSubtype="8" fill="hold" grpId="1" nodeType="withEffect">
                                  <p:stCondLst>
                                    <p:cond delay="0"/>
                                  </p:stCondLst>
                                  <p:childTnLst>
                                    <p:anim calcmode="lin" valueType="num">
                                      <p:cBhvr additive="base">
                                        <p:cTn id="238" dur="3000"/>
                                        <p:tgtEl>
                                          <p:spTgt spid="13"/>
                                        </p:tgtEl>
                                        <p:attrNameLst>
                                          <p:attrName>ppt_x</p:attrName>
                                        </p:attrNameLst>
                                      </p:cBhvr>
                                      <p:tavLst>
                                        <p:tav tm="0">
                                          <p:val>
                                            <p:strVal val="ppt_x"/>
                                          </p:val>
                                        </p:tav>
                                        <p:tav tm="100000">
                                          <p:val>
                                            <p:strVal val="0-ppt_w/2"/>
                                          </p:val>
                                        </p:tav>
                                      </p:tavLst>
                                    </p:anim>
                                    <p:anim calcmode="lin" valueType="num">
                                      <p:cBhvr additive="base">
                                        <p:cTn id="239" dur="3000"/>
                                        <p:tgtEl>
                                          <p:spTgt spid="13"/>
                                        </p:tgtEl>
                                        <p:attrNameLst>
                                          <p:attrName>ppt_y</p:attrName>
                                        </p:attrNameLst>
                                      </p:cBhvr>
                                      <p:tavLst>
                                        <p:tav tm="0">
                                          <p:val>
                                            <p:strVal val="ppt_y"/>
                                          </p:val>
                                        </p:tav>
                                        <p:tav tm="100000">
                                          <p:val>
                                            <p:strVal val="ppt_y"/>
                                          </p:val>
                                        </p:tav>
                                      </p:tavLst>
                                    </p:anim>
                                    <p:set>
                                      <p:cBhvr>
                                        <p:cTn id="240" dur="1" fill="hold">
                                          <p:stCondLst>
                                            <p:cond delay="2999"/>
                                          </p:stCondLst>
                                        </p:cTn>
                                        <p:tgtEl>
                                          <p:spTgt spid="13"/>
                                        </p:tgtEl>
                                        <p:attrNameLst>
                                          <p:attrName>style.visibility</p:attrName>
                                        </p:attrNameLst>
                                      </p:cBhvr>
                                      <p:to>
                                        <p:strVal val="hidden"/>
                                      </p:to>
                                    </p:set>
                                  </p:childTnLst>
                                </p:cTn>
                              </p:par>
                              <p:par>
                                <p:cTn id="241" presetID="2" presetClass="exit" presetSubtype="8" fill="hold" grpId="1" nodeType="withEffect">
                                  <p:stCondLst>
                                    <p:cond delay="0"/>
                                  </p:stCondLst>
                                  <p:childTnLst>
                                    <p:anim calcmode="lin" valueType="num">
                                      <p:cBhvr additive="base">
                                        <p:cTn id="242" dur="3000"/>
                                        <p:tgtEl>
                                          <p:spTgt spid="14"/>
                                        </p:tgtEl>
                                        <p:attrNameLst>
                                          <p:attrName>ppt_x</p:attrName>
                                        </p:attrNameLst>
                                      </p:cBhvr>
                                      <p:tavLst>
                                        <p:tav tm="0">
                                          <p:val>
                                            <p:strVal val="ppt_x"/>
                                          </p:val>
                                        </p:tav>
                                        <p:tav tm="100000">
                                          <p:val>
                                            <p:strVal val="0-ppt_w/2"/>
                                          </p:val>
                                        </p:tav>
                                      </p:tavLst>
                                    </p:anim>
                                    <p:anim calcmode="lin" valueType="num">
                                      <p:cBhvr additive="base">
                                        <p:cTn id="243" dur="3000"/>
                                        <p:tgtEl>
                                          <p:spTgt spid="14"/>
                                        </p:tgtEl>
                                        <p:attrNameLst>
                                          <p:attrName>ppt_y</p:attrName>
                                        </p:attrNameLst>
                                      </p:cBhvr>
                                      <p:tavLst>
                                        <p:tav tm="0">
                                          <p:val>
                                            <p:strVal val="ppt_y"/>
                                          </p:val>
                                        </p:tav>
                                        <p:tav tm="100000">
                                          <p:val>
                                            <p:strVal val="ppt_y"/>
                                          </p:val>
                                        </p:tav>
                                      </p:tavLst>
                                    </p:anim>
                                    <p:set>
                                      <p:cBhvr>
                                        <p:cTn id="244" dur="1" fill="hold">
                                          <p:stCondLst>
                                            <p:cond delay="2999"/>
                                          </p:stCondLst>
                                        </p:cTn>
                                        <p:tgtEl>
                                          <p:spTgt spid="14"/>
                                        </p:tgtEl>
                                        <p:attrNameLst>
                                          <p:attrName>style.visibility</p:attrName>
                                        </p:attrNameLst>
                                      </p:cBhvr>
                                      <p:to>
                                        <p:strVal val="hidden"/>
                                      </p:to>
                                    </p:set>
                                  </p:childTnLst>
                                </p:cTn>
                              </p:par>
                              <p:par>
                                <p:cTn id="245" presetID="2" presetClass="exit" presetSubtype="8" fill="hold" grpId="1" nodeType="withEffect">
                                  <p:stCondLst>
                                    <p:cond delay="0"/>
                                  </p:stCondLst>
                                  <p:childTnLst>
                                    <p:anim calcmode="lin" valueType="num">
                                      <p:cBhvr additive="base">
                                        <p:cTn id="246" dur="3000"/>
                                        <p:tgtEl>
                                          <p:spTgt spid="15"/>
                                        </p:tgtEl>
                                        <p:attrNameLst>
                                          <p:attrName>ppt_x</p:attrName>
                                        </p:attrNameLst>
                                      </p:cBhvr>
                                      <p:tavLst>
                                        <p:tav tm="0">
                                          <p:val>
                                            <p:strVal val="ppt_x"/>
                                          </p:val>
                                        </p:tav>
                                        <p:tav tm="100000">
                                          <p:val>
                                            <p:strVal val="0-ppt_w/2"/>
                                          </p:val>
                                        </p:tav>
                                      </p:tavLst>
                                    </p:anim>
                                    <p:anim calcmode="lin" valueType="num">
                                      <p:cBhvr additive="base">
                                        <p:cTn id="247" dur="3000"/>
                                        <p:tgtEl>
                                          <p:spTgt spid="15"/>
                                        </p:tgtEl>
                                        <p:attrNameLst>
                                          <p:attrName>ppt_y</p:attrName>
                                        </p:attrNameLst>
                                      </p:cBhvr>
                                      <p:tavLst>
                                        <p:tav tm="0">
                                          <p:val>
                                            <p:strVal val="ppt_y"/>
                                          </p:val>
                                        </p:tav>
                                        <p:tav tm="100000">
                                          <p:val>
                                            <p:strVal val="ppt_y"/>
                                          </p:val>
                                        </p:tav>
                                      </p:tavLst>
                                    </p:anim>
                                    <p:set>
                                      <p:cBhvr>
                                        <p:cTn id="248" dur="1" fill="hold">
                                          <p:stCondLst>
                                            <p:cond delay="2999"/>
                                          </p:stCondLst>
                                        </p:cTn>
                                        <p:tgtEl>
                                          <p:spTgt spid="15"/>
                                        </p:tgtEl>
                                        <p:attrNameLst>
                                          <p:attrName>style.visibility</p:attrName>
                                        </p:attrNameLst>
                                      </p:cBhvr>
                                      <p:to>
                                        <p:strVal val="hidden"/>
                                      </p:to>
                                    </p:set>
                                  </p:childTnLst>
                                </p:cTn>
                              </p:par>
                              <p:par>
                                <p:cTn id="249" presetID="2" presetClass="exit" presetSubtype="8" fill="hold" grpId="1" nodeType="withEffect">
                                  <p:stCondLst>
                                    <p:cond delay="0"/>
                                  </p:stCondLst>
                                  <p:childTnLst>
                                    <p:anim calcmode="lin" valueType="num">
                                      <p:cBhvr additive="base">
                                        <p:cTn id="250" dur="3000"/>
                                        <p:tgtEl>
                                          <p:spTgt spid="22"/>
                                        </p:tgtEl>
                                        <p:attrNameLst>
                                          <p:attrName>ppt_x</p:attrName>
                                        </p:attrNameLst>
                                      </p:cBhvr>
                                      <p:tavLst>
                                        <p:tav tm="0">
                                          <p:val>
                                            <p:strVal val="ppt_x"/>
                                          </p:val>
                                        </p:tav>
                                        <p:tav tm="100000">
                                          <p:val>
                                            <p:strVal val="0-ppt_w/2"/>
                                          </p:val>
                                        </p:tav>
                                      </p:tavLst>
                                    </p:anim>
                                    <p:anim calcmode="lin" valueType="num">
                                      <p:cBhvr additive="base">
                                        <p:cTn id="251" dur="3000"/>
                                        <p:tgtEl>
                                          <p:spTgt spid="22"/>
                                        </p:tgtEl>
                                        <p:attrNameLst>
                                          <p:attrName>ppt_y</p:attrName>
                                        </p:attrNameLst>
                                      </p:cBhvr>
                                      <p:tavLst>
                                        <p:tav tm="0">
                                          <p:val>
                                            <p:strVal val="ppt_y"/>
                                          </p:val>
                                        </p:tav>
                                        <p:tav tm="100000">
                                          <p:val>
                                            <p:strVal val="ppt_y"/>
                                          </p:val>
                                        </p:tav>
                                      </p:tavLst>
                                    </p:anim>
                                    <p:set>
                                      <p:cBhvr>
                                        <p:cTn id="252" dur="1" fill="hold">
                                          <p:stCondLst>
                                            <p:cond delay="2999"/>
                                          </p:stCondLst>
                                        </p:cTn>
                                        <p:tgtEl>
                                          <p:spTgt spid="22"/>
                                        </p:tgtEl>
                                        <p:attrNameLst>
                                          <p:attrName>style.visibility</p:attrName>
                                        </p:attrNameLst>
                                      </p:cBhvr>
                                      <p:to>
                                        <p:strVal val="hidden"/>
                                      </p:to>
                                    </p:set>
                                  </p:childTnLst>
                                </p:cTn>
                              </p:par>
                              <p:par>
                                <p:cTn id="253" presetID="2" presetClass="exit" presetSubtype="8" fill="hold" grpId="1" nodeType="withEffect">
                                  <p:stCondLst>
                                    <p:cond delay="0"/>
                                  </p:stCondLst>
                                  <p:childTnLst>
                                    <p:anim calcmode="lin" valueType="num">
                                      <p:cBhvr additive="base">
                                        <p:cTn id="254" dur="3000"/>
                                        <p:tgtEl>
                                          <p:spTgt spid="23"/>
                                        </p:tgtEl>
                                        <p:attrNameLst>
                                          <p:attrName>ppt_x</p:attrName>
                                        </p:attrNameLst>
                                      </p:cBhvr>
                                      <p:tavLst>
                                        <p:tav tm="0">
                                          <p:val>
                                            <p:strVal val="ppt_x"/>
                                          </p:val>
                                        </p:tav>
                                        <p:tav tm="100000">
                                          <p:val>
                                            <p:strVal val="0-ppt_w/2"/>
                                          </p:val>
                                        </p:tav>
                                      </p:tavLst>
                                    </p:anim>
                                    <p:anim calcmode="lin" valueType="num">
                                      <p:cBhvr additive="base">
                                        <p:cTn id="255" dur="3000"/>
                                        <p:tgtEl>
                                          <p:spTgt spid="23"/>
                                        </p:tgtEl>
                                        <p:attrNameLst>
                                          <p:attrName>ppt_y</p:attrName>
                                        </p:attrNameLst>
                                      </p:cBhvr>
                                      <p:tavLst>
                                        <p:tav tm="0">
                                          <p:val>
                                            <p:strVal val="ppt_y"/>
                                          </p:val>
                                        </p:tav>
                                        <p:tav tm="100000">
                                          <p:val>
                                            <p:strVal val="ppt_y"/>
                                          </p:val>
                                        </p:tav>
                                      </p:tavLst>
                                    </p:anim>
                                    <p:set>
                                      <p:cBhvr>
                                        <p:cTn id="256" dur="1" fill="hold">
                                          <p:stCondLst>
                                            <p:cond delay="2999"/>
                                          </p:stCondLst>
                                        </p:cTn>
                                        <p:tgtEl>
                                          <p:spTgt spid="23"/>
                                        </p:tgtEl>
                                        <p:attrNameLst>
                                          <p:attrName>style.visibility</p:attrName>
                                        </p:attrNameLst>
                                      </p:cBhvr>
                                      <p:to>
                                        <p:strVal val="hidden"/>
                                      </p:to>
                                    </p:set>
                                  </p:childTnLst>
                                </p:cTn>
                              </p:par>
                              <p:par>
                                <p:cTn id="257" presetID="2" presetClass="exit" presetSubtype="8" fill="hold" grpId="1" nodeType="withEffect">
                                  <p:stCondLst>
                                    <p:cond delay="0"/>
                                  </p:stCondLst>
                                  <p:childTnLst>
                                    <p:anim calcmode="lin" valueType="num">
                                      <p:cBhvr additive="base">
                                        <p:cTn id="258" dur="3000"/>
                                        <p:tgtEl>
                                          <p:spTgt spid="24"/>
                                        </p:tgtEl>
                                        <p:attrNameLst>
                                          <p:attrName>ppt_x</p:attrName>
                                        </p:attrNameLst>
                                      </p:cBhvr>
                                      <p:tavLst>
                                        <p:tav tm="0">
                                          <p:val>
                                            <p:strVal val="ppt_x"/>
                                          </p:val>
                                        </p:tav>
                                        <p:tav tm="100000">
                                          <p:val>
                                            <p:strVal val="0-ppt_w/2"/>
                                          </p:val>
                                        </p:tav>
                                      </p:tavLst>
                                    </p:anim>
                                    <p:anim calcmode="lin" valueType="num">
                                      <p:cBhvr additive="base">
                                        <p:cTn id="259" dur="3000"/>
                                        <p:tgtEl>
                                          <p:spTgt spid="24"/>
                                        </p:tgtEl>
                                        <p:attrNameLst>
                                          <p:attrName>ppt_y</p:attrName>
                                        </p:attrNameLst>
                                      </p:cBhvr>
                                      <p:tavLst>
                                        <p:tav tm="0">
                                          <p:val>
                                            <p:strVal val="ppt_y"/>
                                          </p:val>
                                        </p:tav>
                                        <p:tav tm="100000">
                                          <p:val>
                                            <p:strVal val="ppt_y"/>
                                          </p:val>
                                        </p:tav>
                                      </p:tavLst>
                                    </p:anim>
                                    <p:set>
                                      <p:cBhvr>
                                        <p:cTn id="260" dur="1" fill="hold">
                                          <p:stCondLst>
                                            <p:cond delay="2999"/>
                                          </p:stCondLst>
                                        </p:cTn>
                                        <p:tgtEl>
                                          <p:spTgt spid="24"/>
                                        </p:tgtEl>
                                        <p:attrNameLst>
                                          <p:attrName>style.visibility</p:attrName>
                                        </p:attrNameLst>
                                      </p:cBhvr>
                                      <p:to>
                                        <p:strVal val="hidden"/>
                                      </p:to>
                                    </p:set>
                                  </p:childTnLst>
                                </p:cTn>
                              </p:par>
                              <p:par>
                                <p:cTn id="261" presetID="2" presetClass="exit" presetSubtype="8" fill="hold" grpId="1" nodeType="withEffect">
                                  <p:stCondLst>
                                    <p:cond delay="0"/>
                                  </p:stCondLst>
                                  <p:childTnLst>
                                    <p:anim calcmode="lin" valueType="num">
                                      <p:cBhvr additive="base">
                                        <p:cTn id="262" dur="3000"/>
                                        <p:tgtEl>
                                          <p:spTgt spid="25"/>
                                        </p:tgtEl>
                                        <p:attrNameLst>
                                          <p:attrName>ppt_x</p:attrName>
                                        </p:attrNameLst>
                                      </p:cBhvr>
                                      <p:tavLst>
                                        <p:tav tm="0">
                                          <p:val>
                                            <p:strVal val="ppt_x"/>
                                          </p:val>
                                        </p:tav>
                                        <p:tav tm="100000">
                                          <p:val>
                                            <p:strVal val="0-ppt_w/2"/>
                                          </p:val>
                                        </p:tav>
                                      </p:tavLst>
                                    </p:anim>
                                    <p:anim calcmode="lin" valueType="num">
                                      <p:cBhvr additive="base">
                                        <p:cTn id="263" dur="3000"/>
                                        <p:tgtEl>
                                          <p:spTgt spid="25"/>
                                        </p:tgtEl>
                                        <p:attrNameLst>
                                          <p:attrName>ppt_y</p:attrName>
                                        </p:attrNameLst>
                                      </p:cBhvr>
                                      <p:tavLst>
                                        <p:tav tm="0">
                                          <p:val>
                                            <p:strVal val="ppt_y"/>
                                          </p:val>
                                        </p:tav>
                                        <p:tav tm="100000">
                                          <p:val>
                                            <p:strVal val="ppt_y"/>
                                          </p:val>
                                        </p:tav>
                                      </p:tavLst>
                                    </p:anim>
                                    <p:set>
                                      <p:cBhvr>
                                        <p:cTn id="264" dur="1" fill="hold">
                                          <p:stCondLst>
                                            <p:cond delay="2999"/>
                                          </p:stCondLst>
                                        </p:cTn>
                                        <p:tgtEl>
                                          <p:spTgt spid="25"/>
                                        </p:tgtEl>
                                        <p:attrNameLst>
                                          <p:attrName>style.visibility</p:attrName>
                                        </p:attrNameLst>
                                      </p:cBhvr>
                                      <p:to>
                                        <p:strVal val="hidden"/>
                                      </p:to>
                                    </p:set>
                                  </p:childTnLst>
                                </p:cTn>
                              </p:par>
                              <p:par>
                                <p:cTn id="265" presetID="2" presetClass="exit" presetSubtype="8" fill="hold" grpId="1" nodeType="withEffect">
                                  <p:stCondLst>
                                    <p:cond delay="0"/>
                                  </p:stCondLst>
                                  <p:childTnLst>
                                    <p:anim calcmode="lin" valueType="num">
                                      <p:cBhvr additive="base">
                                        <p:cTn id="266" dur="3000"/>
                                        <p:tgtEl>
                                          <p:spTgt spid="26"/>
                                        </p:tgtEl>
                                        <p:attrNameLst>
                                          <p:attrName>ppt_x</p:attrName>
                                        </p:attrNameLst>
                                      </p:cBhvr>
                                      <p:tavLst>
                                        <p:tav tm="0">
                                          <p:val>
                                            <p:strVal val="ppt_x"/>
                                          </p:val>
                                        </p:tav>
                                        <p:tav tm="100000">
                                          <p:val>
                                            <p:strVal val="0-ppt_w/2"/>
                                          </p:val>
                                        </p:tav>
                                      </p:tavLst>
                                    </p:anim>
                                    <p:anim calcmode="lin" valueType="num">
                                      <p:cBhvr additive="base">
                                        <p:cTn id="267" dur="3000"/>
                                        <p:tgtEl>
                                          <p:spTgt spid="26"/>
                                        </p:tgtEl>
                                        <p:attrNameLst>
                                          <p:attrName>ppt_y</p:attrName>
                                        </p:attrNameLst>
                                      </p:cBhvr>
                                      <p:tavLst>
                                        <p:tav tm="0">
                                          <p:val>
                                            <p:strVal val="ppt_y"/>
                                          </p:val>
                                        </p:tav>
                                        <p:tav tm="100000">
                                          <p:val>
                                            <p:strVal val="ppt_y"/>
                                          </p:val>
                                        </p:tav>
                                      </p:tavLst>
                                    </p:anim>
                                    <p:set>
                                      <p:cBhvr>
                                        <p:cTn id="268" dur="1" fill="hold">
                                          <p:stCondLst>
                                            <p:cond delay="2999"/>
                                          </p:stCondLst>
                                        </p:cTn>
                                        <p:tgtEl>
                                          <p:spTgt spid="26"/>
                                        </p:tgtEl>
                                        <p:attrNameLst>
                                          <p:attrName>style.visibility</p:attrName>
                                        </p:attrNameLst>
                                      </p:cBhvr>
                                      <p:to>
                                        <p:strVal val="hidden"/>
                                      </p:to>
                                    </p:set>
                                  </p:childTnLst>
                                </p:cTn>
                              </p:par>
                              <p:par>
                                <p:cTn id="269" presetID="2" presetClass="exit" presetSubtype="8" fill="hold" grpId="1" nodeType="withEffect">
                                  <p:stCondLst>
                                    <p:cond delay="0"/>
                                  </p:stCondLst>
                                  <p:childTnLst>
                                    <p:anim calcmode="lin" valueType="num">
                                      <p:cBhvr additive="base">
                                        <p:cTn id="270" dur="3000"/>
                                        <p:tgtEl>
                                          <p:spTgt spid="27"/>
                                        </p:tgtEl>
                                        <p:attrNameLst>
                                          <p:attrName>ppt_x</p:attrName>
                                        </p:attrNameLst>
                                      </p:cBhvr>
                                      <p:tavLst>
                                        <p:tav tm="0">
                                          <p:val>
                                            <p:strVal val="ppt_x"/>
                                          </p:val>
                                        </p:tav>
                                        <p:tav tm="100000">
                                          <p:val>
                                            <p:strVal val="0-ppt_w/2"/>
                                          </p:val>
                                        </p:tav>
                                      </p:tavLst>
                                    </p:anim>
                                    <p:anim calcmode="lin" valueType="num">
                                      <p:cBhvr additive="base">
                                        <p:cTn id="271" dur="3000"/>
                                        <p:tgtEl>
                                          <p:spTgt spid="27"/>
                                        </p:tgtEl>
                                        <p:attrNameLst>
                                          <p:attrName>ppt_y</p:attrName>
                                        </p:attrNameLst>
                                      </p:cBhvr>
                                      <p:tavLst>
                                        <p:tav tm="0">
                                          <p:val>
                                            <p:strVal val="ppt_y"/>
                                          </p:val>
                                        </p:tav>
                                        <p:tav tm="100000">
                                          <p:val>
                                            <p:strVal val="ppt_y"/>
                                          </p:val>
                                        </p:tav>
                                      </p:tavLst>
                                    </p:anim>
                                    <p:set>
                                      <p:cBhvr>
                                        <p:cTn id="272" dur="1" fill="hold">
                                          <p:stCondLst>
                                            <p:cond delay="2999"/>
                                          </p:stCondLst>
                                        </p:cTn>
                                        <p:tgtEl>
                                          <p:spTgt spid="27"/>
                                        </p:tgtEl>
                                        <p:attrNameLst>
                                          <p:attrName>style.visibility</p:attrName>
                                        </p:attrNameLst>
                                      </p:cBhvr>
                                      <p:to>
                                        <p:strVal val="hidden"/>
                                      </p:to>
                                    </p:set>
                                  </p:childTnLst>
                                </p:cTn>
                              </p:par>
                              <p:par>
                                <p:cTn id="273" presetID="2" presetClass="exit" presetSubtype="8" fill="hold" grpId="1" nodeType="withEffect">
                                  <p:stCondLst>
                                    <p:cond delay="0"/>
                                  </p:stCondLst>
                                  <p:childTnLst>
                                    <p:anim calcmode="lin" valueType="num">
                                      <p:cBhvr additive="base">
                                        <p:cTn id="274" dur="3000"/>
                                        <p:tgtEl>
                                          <p:spTgt spid="28"/>
                                        </p:tgtEl>
                                        <p:attrNameLst>
                                          <p:attrName>ppt_x</p:attrName>
                                        </p:attrNameLst>
                                      </p:cBhvr>
                                      <p:tavLst>
                                        <p:tav tm="0">
                                          <p:val>
                                            <p:strVal val="ppt_x"/>
                                          </p:val>
                                        </p:tav>
                                        <p:tav tm="100000">
                                          <p:val>
                                            <p:strVal val="0-ppt_w/2"/>
                                          </p:val>
                                        </p:tav>
                                      </p:tavLst>
                                    </p:anim>
                                    <p:anim calcmode="lin" valueType="num">
                                      <p:cBhvr additive="base">
                                        <p:cTn id="275" dur="3000"/>
                                        <p:tgtEl>
                                          <p:spTgt spid="28"/>
                                        </p:tgtEl>
                                        <p:attrNameLst>
                                          <p:attrName>ppt_y</p:attrName>
                                        </p:attrNameLst>
                                      </p:cBhvr>
                                      <p:tavLst>
                                        <p:tav tm="0">
                                          <p:val>
                                            <p:strVal val="ppt_y"/>
                                          </p:val>
                                        </p:tav>
                                        <p:tav tm="100000">
                                          <p:val>
                                            <p:strVal val="ppt_y"/>
                                          </p:val>
                                        </p:tav>
                                      </p:tavLst>
                                    </p:anim>
                                    <p:set>
                                      <p:cBhvr>
                                        <p:cTn id="276" dur="1" fill="hold">
                                          <p:stCondLst>
                                            <p:cond delay="2999"/>
                                          </p:stCondLst>
                                        </p:cTn>
                                        <p:tgtEl>
                                          <p:spTgt spid="28"/>
                                        </p:tgtEl>
                                        <p:attrNameLst>
                                          <p:attrName>style.visibility</p:attrName>
                                        </p:attrNameLst>
                                      </p:cBhvr>
                                      <p:to>
                                        <p:strVal val="hidden"/>
                                      </p:to>
                                    </p:set>
                                  </p:childTnLst>
                                </p:cTn>
                              </p:par>
                              <p:par>
                                <p:cTn id="277" presetID="2" presetClass="exit" presetSubtype="8" fill="hold" grpId="1" nodeType="withEffect">
                                  <p:stCondLst>
                                    <p:cond delay="0"/>
                                  </p:stCondLst>
                                  <p:childTnLst>
                                    <p:anim calcmode="lin" valueType="num">
                                      <p:cBhvr additive="base">
                                        <p:cTn id="278" dur="3000"/>
                                        <p:tgtEl>
                                          <p:spTgt spid="29"/>
                                        </p:tgtEl>
                                        <p:attrNameLst>
                                          <p:attrName>ppt_x</p:attrName>
                                        </p:attrNameLst>
                                      </p:cBhvr>
                                      <p:tavLst>
                                        <p:tav tm="0">
                                          <p:val>
                                            <p:strVal val="ppt_x"/>
                                          </p:val>
                                        </p:tav>
                                        <p:tav tm="100000">
                                          <p:val>
                                            <p:strVal val="0-ppt_w/2"/>
                                          </p:val>
                                        </p:tav>
                                      </p:tavLst>
                                    </p:anim>
                                    <p:anim calcmode="lin" valueType="num">
                                      <p:cBhvr additive="base">
                                        <p:cTn id="279" dur="3000"/>
                                        <p:tgtEl>
                                          <p:spTgt spid="29"/>
                                        </p:tgtEl>
                                        <p:attrNameLst>
                                          <p:attrName>ppt_y</p:attrName>
                                        </p:attrNameLst>
                                      </p:cBhvr>
                                      <p:tavLst>
                                        <p:tav tm="0">
                                          <p:val>
                                            <p:strVal val="ppt_y"/>
                                          </p:val>
                                        </p:tav>
                                        <p:tav tm="100000">
                                          <p:val>
                                            <p:strVal val="ppt_y"/>
                                          </p:val>
                                        </p:tav>
                                      </p:tavLst>
                                    </p:anim>
                                    <p:set>
                                      <p:cBhvr>
                                        <p:cTn id="280" dur="1" fill="hold">
                                          <p:stCondLst>
                                            <p:cond delay="2999"/>
                                          </p:stCondLst>
                                        </p:cTn>
                                        <p:tgtEl>
                                          <p:spTgt spid="29"/>
                                        </p:tgtEl>
                                        <p:attrNameLst>
                                          <p:attrName>style.visibility</p:attrName>
                                        </p:attrNameLst>
                                      </p:cBhvr>
                                      <p:to>
                                        <p:strVal val="hidden"/>
                                      </p:to>
                                    </p:set>
                                  </p:childTnLst>
                                </p:cTn>
                              </p:par>
                              <p:par>
                                <p:cTn id="281" presetID="2" presetClass="exit" presetSubtype="8" fill="hold" grpId="1" nodeType="withEffect">
                                  <p:stCondLst>
                                    <p:cond delay="0"/>
                                  </p:stCondLst>
                                  <p:childTnLst>
                                    <p:anim calcmode="lin" valueType="num">
                                      <p:cBhvr additive="base">
                                        <p:cTn id="282" dur="3000"/>
                                        <p:tgtEl>
                                          <p:spTgt spid="30"/>
                                        </p:tgtEl>
                                        <p:attrNameLst>
                                          <p:attrName>ppt_x</p:attrName>
                                        </p:attrNameLst>
                                      </p:cBhvr>
                                      <p:tavLst>
                                        <p:tav tm="0">
                                          <p:val>
                                            <p:strVal val="ppt_x"/>
                                          </p:val>
                                        </p:tav>
                                        <p:tav tm="100000">
                                          <p:val>
                                            <p:strVal val="0-ppt_w/2"/>
                                          </p:val>
                                        </p:tav>
                                      </p:tavLst>
                                    </p:anim>
                                    <p:anim calcmode="lin" valueType="num">
                                      <p:cBhvr additive="base">
                                        <p:cTn id="283" dur="3000"/>
                                        <p:tgtEl>
                                          <p:spTgt spid="30"/>
                                        </p:tgtEl>
                                        <p:attrNameLst>
                                          <p:attrName>ppt_y</p:attrName>
                                        </p:attrNameLst>
                                      </p:cBhvr>
                                      <p:tavLst>
                                        <p:tav tm="0">
                                          <p:val>
                                            <p:strVal val="ppt_y"/>
                                          </p:val>
                                        </p:tav>
                                        <p:tav tm="100000">
                                          <p:val>
                                            <p:strVal val="ppt_y"/>
                                          </p:val>
                                        </p:tav>
                                      </p:tavLst>
                                    </p:anim>
                                    <p:set>
                                      <p:cBhvr>
                                        <p:cTn id="284" dur="1" fill="hold">
                                          <p:stCondLst>
                                            <p:cond delay="2999"/>
                                          </p:stCondLst>
                                        </p:cTn>
                                        <p:tgtEl>
                                          <p:spTgt spid="30"/>
                                        </p:tgtEl>
                                        <p:attrNameLst>
                                          <p:attrName>style.visibility</p:attrName>
                                        </p:attrNameLst>
                                      </p:cBhvr>
                                      <p:to>
                                        <p:strVal val="hidden"/>
                                      </p:to>
                                    </p:set>
                                  </p:childTnLst>
                                </p:cTn>
                              </p:par>
                              <p:par>
                                <p:cTn id="285" presetID="2" presetClass="exit" presetSubtype="8" fill="hold" grpId="1" nodeType="withEffect">
                                  <p:stCondLst>
                                    <p:cond delay="0"/>
                                  </p:stCondLst>
                                  <p:childTnLst>
                                    <p:anim calcmode="lin" valueType="num">
                                      <p:cBhvr additive="base">
                                        <p:cTn id="286" dur="3000"/>
                                        <p:tgtEl>
                                          <p:spTgt spid="31"/>
                                        </p:tgtEl>
                                        <p:attrNameLst>
                                          <p:attrName>ppt_x</p:attrName>
                                        </p:attrNameLst>
                                      </p:cBhvr>
                                      <p:tavLst>
                                        <p:tav tm="0">
                                          <p:val>
                                            <p:strVal val="ppt_x"/>
                                          </p:val>
                                        </p:tav>
                                        <p:tav tm="100000">
                                          <p:val>
                                            <p:strVal val="0-ppt_w/2"/>
                                          </p:val>
                                        </p:tav>
                                      </p:tavLst>
                                    </p:anim>
                                    <p:anim calcmode="lin" valueType="num">
                                      <p:cBhvr additive="base">
                                        <p:cTn id="287" dur="3000"/>
                                        <p:tgtEl>
                                          <p:spTgt spid="31"/>
                                        </p:tgtEl>
                                        <p:attrNameLst>
                                          <p:attrName>ppt_y</p:attrName>
                                        </p:attrNameLst>
                                      </p:cBhvr>
                                      <p:tavLst>
                                        <p:tav tm="0">
                                          <p:val>
                                            <p:strVal val="ppt_y"/>
                                          </p:val>
                                        </p:tav>
                                        <p:tav tm="100000">
                                          <p:val>
                                            <p:strVal val="ppt_y"/>
                                          </p:val>
                                        </p:tav>
                                      </p:tavLst>
                                    </p:anim>
                                    <p:set>
                                      <p:cBhvr>
                                        <p:cTn id="288" dur="1" fill="hold">
                                          <p:stCondLst>
                                            <p:cond delay="2999"/>
                                          </p:stCondLst>
                                        </p:cTn>
                                        <p:tgtEl>
                                          <p:spTgt spid="31"/>
                                        </p:tgtEl>
                                        <p:attrNameLst>
                                          <p:attrName>style.visibility</p:attrName>
                                        </p:attrNameLst>
                                      </p:cBhvr>
                                      <p:to>
                                        <p:strVal val="hidden"/>
                                      </p:to>
                                    </p:set>
                                  </p:childTnLst>
                                </p:cTn>
                              </p:par>
                              <p:par>
                                <p:cTn id="289" presetID="2" presetClass="exit" presetSubtype="8" fill="hold" grpId="1" nodeType="withEffect">
                                  <p:stCondLst>
                                    <p:cond delay="0"/>
                                  </p:stCondLst>
                                  <p:childTnLst>
                                    <p:anim calcmode="lin" valueType="num">
                                      <p:cBhvr additive="base">
                                        <p:cTn id="290" dur="3000"/>
                                        <p:tgtEl>
                                          <p:spTgt spid="32"/>
                                        </p:tgtEl>
                                        <p:attrNameLst>
                                          <p:attrName>ppt_x</p:attrName>
                                        </p:attrNameLst>
                                      </p:cBhvr>
                                      <p:tavLst>
                                        <p:tav tm="0">
                                          <p:val>
                                            <p:strVal val="ppt_x"/>
                                          </p:val>
                                        </p:tav>
                                        <p:tav tm="100000">
                                          <p:val>
                                            <p:strVal val="0-ppt_w/2"/>
                                          </p:val>
                                        </p:tav>
                                      </p:tavLst>
                                    </p:anim>
                                    <p:anim calcmode="lin" valueType="num">
                                      <p:cBhvr additive="base">
                                        <p:cTn id="291" dur="3000"/>
                                        <p:tgtEl>
                                          <p:spTgt spid="32"/>
                                        </p:tgtEl>
                                        <p:attrNameLst>
                                          <p:attrName>ppt_y</p:attrName>
                                        </p:attrNameLst>
                                      </p:cBhvr>
                                      <p:tavLst>
                                        <p:tav tm="0">
                                          <p:val>
                                            <p:strVal val="ppt_y"/>
                                          </p:val>
                                        </p:tav>
                                        <p:tav tm="100000">
                                          <p:val>
                                            <p:strVal val="ppt_y"/>
                                          </p:val>
                                        </p:tav>
                                      </p:tavLst>
                                    </p:anim>
                                    <p:set>
                                      <p:cBhvr>
                                        <p:cTn id="292" dur="1" fill="hold">
                                          <p:stCondLst>
                                            <p:cond delay="2999"/>
                                          </p:stCondLst>
                                        </p:cTn>
                                        <p:tgtEl>
                                          <p:spTgt spid="32"/>
                                        </p:tgtEl>
                                        <p:attrNameLst>
                                          <p:attrName>style.visibility</p:attrName>
                                        </p:attrNameLst>
                                      </p:cBhvr>
                                      <p:to>
                                        <p:strVal val="hidden"/>
                                      </p:to>
                                    </p:set>
                                  </p:childTnLst>
                                </p:cTn>
                              </p:par>
                              <p:par>
                                <p:cTn id="293" presetID="2" presetClass="exit" presetSubtype="8" fill="hold" grpId="1" nodeType="withEffect">
                                  <p:stCondLst>
                                    <p:cond delay="0"/>
                                  </p:stCondLst>
                                  <p:childTnLst>
                                    <p:anim calcmode="lin" valueType="num">
                                      <p:cBhvr additive="base">
                                        <p:cTn id="294" dur="3000"/>
                                        <p:tgtEl>
                                          <p:spTgt spid="33"/>
                                        </p:tgtEl>
                                        <p:attrNameLst>
                                          <p:attrName>ppt_x</p:attrName>
                                        </p:attrNameLst>
                                      </p:cBhvr>
                                      <p:tavLst>
                                        <p:tav tm="0">
                                          <p:val>
                                            <p:strVal val="ppt_x"/>
                                          </p:val>
                                        </p:tav>
                                        <p:tav tm="100000">
                                          <p:val>
                                            <p:strVal val="0-ppt_w/2"/>
                                          </p:val>
                                        </p:tav>
                                      </p:tavLst>
                                    </p:anim>
                                    <p:anim calcmode="lin" valueType="num">
                                      <p:cBhvr additive="base">
                                        <p:cTn id="295" dur="3000"/>
                                        <p:tgtEl>
                                          <p:spTgt spid="33"/>
                                        </p:tgtEl>
                                        <p:attrNameLst>
                                          <p:attrName>ppt_y</p:attrName>
                                        </p:attrNameLst>
                                      </p:cBhvr>
                                      <p:tavLst>
                                        <p:tav tm="0">
                                          <p:val>
                                            <p:strVal val="ppt_y"/>
                                          </p:val>
                                        </p:tav>
                                        <p:tav tm="100000">
                                          <p:val>
                                            <p:strVal val="ppt_y"/>
                                          </p:val>
                                        </p:tav>
                                      </p:tavLst>
                                    </p:anim>
                                    <p:set>
                                      <p:cBhvr>
                                        <p:cTn id="296" dur="1" fill="hold">
                                          <p:stCondLst>
                                            <p:cond delay="2999"/>
                                          </p:stCondLst>
                                        </p:cTn>
                                        <p:tgtEl>
                                          <p:spTgt spid="33"/>
                                        </p:tgtEl>
                                        <p:attrNameLst>
                                          <p:attrName>style.visibility</p:attrName>
                                        </p:attrNameLst>
                                      </p:cBhvr>
                                      <p:to>
                                        <p:strVal val="hidden"/>
                                      </p:to>
                                    </p:set>
                                  </p:childTnLst>
                                </p:cTn>
                              </p:par>
                              <p:par>
                                <p:cTn id="297" presetID="19" presetClass="exit" presetSubtype="5" fill="hold" grpId="2" nodeType="withEffect">
                                  <p:stCondLst>
                                    <p:cond delay="0"/>
                                  </p:stCondLst>
                                  <p:childTnLst>
                                    <p:anim calcmode="lin" valueType="num">
                                      <p:cBhvr>
                                        <p:cTn id="298" dur="3000"/>
                                        <p:tgtEl>
                                          <p:spTgt spid="10"/>
                                        </p:tgtEl>
                                        <p:attrNameLst>
                                          <p:attrName>ppt_w</p:attrName>
                                        </p:attrNameLst>
                                      </p:cBhvr>
                                      <p:tavLst>
                                        <p:tav tm="0">
                                          <p:val>
                                            <p:strVal val="ppt_w"/>
                                          </p:val>
                                        </p:tav>
                                        <p:tav tm="100000">
                                          <p:val>
                                            <p:strVal val="ppt_w"/>
                                          </p:val>
                                        </p:tav>
                                      </p:tavLst>
                                    </p:anim>
                                    <p:anim calcmode="lin" valueType="num">
                                      <p:cBhvr>
                                        <p:cTn id="29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10"/>
                                        </p:tgtEl>
                                        <p:attrNameLst>
                                          <p:attrName>style.visibility</p:attrName>
                                        </p:attrNameLst>
                                      </p:cBhvr>
                                      <p:to>
                                        <p:strVal val="hidden"/>
                                      </p:to>
                                    </p:set>
                                  </p:childTnLst>
                                </p:cTn>
                              </p:par>
                              <p:par>
                                <p:cTn id="301" presetID="19" presetClass="exit" presetSubtype="5" fill="hold" grpId="2" nodeType="withEffect">
                                  <p:stCondLst>
                                    <p:cond delay="0"/>
                                  </p:stCondLst>
                                  <p:childTnLst>
                                    <p:anim calcmode="lin" valueType="num">
                                      <p:cBhvr>
                                        <p:cTn id="302" dur="3000"/>
                                        <p:tgtEl>
                                          <p:spTgt spid="11"/>
                                        </p:tgtEl>
                                        <p:attrNameLst>
                                          <p:attrName>ppt_w</p:attrName>
                                        </p:attrNameLst>
                                      </p:cBhvr>
                                      <p:tavLst>
                                        <p:tav tm="0">
                                          <p:val>
                                            <p:strVal val="ppt_w"/>
                                          </p:val>
                                        </p:tav>
                                        <p:tav tm="100000">
                                          <p:val>
                                            <p:strVal val="ppt_w"/>
                                          </p:val>
                                        </p:tav>
                                      </p:tavLst>
                                    </p:anim>
                                    <p:anim calcmode="lin" valueType="num">
                                      <p:cBhvr>
                                        <p:cTn id="30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11"/>
                                        </p:tgtEl>
                                        <p:attrNameLst>
                                          <p:attrName>style.visibility</p:attrName>
                                        </p:attrNameLst>
                                      </p:cBhvr>
                                      <p:to>
                                        <p:strVal val="hidden"/>
                                      </p:to>
                                    </p:set>
                                  </p:childTnLst>
                                </p:cTn>
                              </p:par>
                              <p:par>
                                <p:cTn id="305" presetID="19" presetClass="exit" presetSubtype="5" fill="hold" grpId="2" nodeType="withEffect">
                                  <p:stCondLst>
                                    <p:cond delay="0"/>
                                  </p:stCondLst>
                                  <p:childTnLst>
                                    <p:anim calcmode="lin" valueType="num">
                                      <p:cBhvr>
                                        <p:cTn id="306" dur="3000"/>
                                        <p:tgtEl>
                                          <p:spTgt spid="12"/>
                                        </p:tgtEl>
                                        <p:attrNameLst>
                                          <p:attrName>ppt_w</p:attrName>
                                        </p:attrNameLst>
                                      </p:cBhvr>
                                      <p:tavLst>
                                        <p:tav tm="0">
                                          <p:val>
                                            <p:strVal val="ppt_w"/>
                                          </p:val>
                                        </p:tav>
                                        <p:tav tm="100000">
                                          <p:val>
                                            <p:strVal val="ppt_w"/>
                                          </p:val>
                                        </p:tav>
                                      </p:tavLst>
                                    </p:anim>
                                    <p:anim calcmode="lin" valueType="num">
                                      <p:cBhvr>
                                        <p:cTn id="30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12"/>
                                        </p:tgtEl>
                                        <p:attrNameLst>
                                          <p:attrName>style.visibility</p:attrName>
                                        </p:attrNameLst>
                                      </p:cBhvr>
                                      <p:to>
                                        <p:strVal val="hidden"/>
                                      </p:to>
                                    </p:set>
                                  </p:childTnLst>
                                </p:cTn>
                              </p:par>
                              <p:par>
                                <p:cTn id="309" presetID="19" presetClass="exit" presetSubtype="5" fill="hold" grpId="2" nodeType="withEffect">
                                  <p:stCondLst>
                                    <p:cond delay="0"/>
                                  </p:stCondLst>
                                  <p:childTnLst>
                                    <p:anim calcmode="lin" valueType="num">
                                      <p:cBhvr>
                                        <p:cTn id="310" dur="3000"/>
                                        <p:tgtEl>
                                          <p:spTgt spid="13"/>
                                        </p:tgtEl>
                                        <p:attrNameLst>
                                          <p:attrName>ppt_w</p:attrName>
                                        </p:attrNameLst>
                                      </p:cBhvr>
                                      <p:tavLst>
                                        <p:tav tm="0">
                                          <p:val>
                                            <p:strVal val="ppt_w"/>
                                          </p:val>
                                        </p:tav>
                                        <p:tav tm="100000">
                                          <p:val>
                                            <p:strVal val="ppt_w"/>
                                          </p:val>
                                        </p:tav>
                                      </p:tavLst>
                                    </p:anim>
                                    <p:anim calcmode="lin" valueType="num">
                                      <p:cBhvr>
                                        <p:cTn id="311"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13"/>
                                        </p:tgtEl>
                                        <p:attrNameLst>
                                          <p:attrName>style.visibility</p:attrName>
                                        </p:attrNameLst>
                                      </p:cBhvr>
                                      <p:to>
                                        <p:strVal val="hidden"/>
                                      </p:to>
                                    </p:set>
                                  </p:childTnLst>
                                </p:cTn>
                              </p:par>
                              <p:par>
                                <p:cTn id="313" presetID="19" presetClass="exit" presetSubtype="5" fill="hold" grpId="2" nodeType="withEffect">
                                  <p:stCondLst>
                                    <p:cond delay="0"/>
                                  </p:stCondLst>
                                  <p:childTnLst>
                                    <p:anim calcmode="lin" valueType="num">
                                      <p:cBhvr>
                                        <p:cTn id="314" dur="3000"/>
                                        <p:tgtEl>
                                          <p:spTgt spid="14"/>
                                        </p:tgtEl>
                                        <p:attrNameLst>
                                          <p:attrName>ppt_w</p:attrName>
                                        </p:attrNameLst>
                                      </p:cBhvr>
                                      <p:tavLst>
                                        <p:tav tm="0">
                                          <p:val>
                                            <p:strVal val="ppt_w"/>
                                          </p:val>
                                        </p:tav>
                                        <p:tav tm="100000">
                                          <p:val>
                                            <p:strVal val="ppt_w"/>
                                          </p:val>
                                        </p:tav>
                                      </p:tavLst>
                                    </p:anim>
                                    <p:anim calcmode="lin" valueType="num">
                                      <p:cBhvr>
                                        <p:cTn id="31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14"/>
                                        </p:tgtEl>
                                        <p:attrNameLst>
                                          <p:attrName>style.visibility</p:attrName>
                                        </p:attrNameLst>
                                      </p:cBhvr>
                                      <p:to>
                                        <p:strVal val="hidden"/>
                                      </p:to>
                                    </p:set>
                                  </p:childTnLst>
                                </p:cTn>
                              </p:par>
                              <p:par>
                                <p:cTn id="317" presetID="19" presetClass="exit" presetSubtype="5" fill="hold" grpId="2" nodeType="withEffect">
                                  <p:stCondLst>
                                    <p:cond delay="0"/>
                                  </p:stCondLst>
                                  <p:childTnLst>
                                    <p:anim calcmode="lin" valueType="num">
                                      <p:cBhvr>
                                        <p:cTn id="318" dur="3000"/>
                                        <p:tgtEl>
                                          <p:spTgt spid="15"/>
                                        </p:tgtEl>
                                        <p:attrNameLst>
                                          <p:attrName>ppt_w</p:attrName>
                                        </p:attrNameLst>
                                      </p:cBhvr>
                                      <p:tavLst>
                                        <p:tav tm="0">
                                          <p:val>
                                            <p:strVal val="ppt_w"/>
                                          </p:val>
                                        </p:tav>
                                        <p:tav tm="100000">
                                          <p:val>
                                            <p:strVal val="ppt_w"/>
                                          </p:val>
                                        </p:tav>
                                      </p:tavLst>
                                    </p:anim>
                                    <p:anim calcmode="lin" valueType="num">
                                      <p:cBhvr>
                                        <p:cTn id="31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15"/>
                                        </p:tgtEl>
                                        <p:attrNameLst>
                                          <p:attrName>style.visibility</p:attrName>
                                        </p:attrNameLst>
                                      </p:cBhvr>
                                      <p:to>
                                        <p:strVal val="hidden"/>
                                      </p:to>
                                    </p:set>
                                  </p:childTnLst>
                                </p:cTn>
                              </p:par>
                              <p:par>
                                <p:cTn id="321" presetID="19" presetClass="exit" presetSubtype="5" fill="hold" grpId="2" nodeType="withEffect">
                                  <p:stCondLst>
                                    <p:cond delay="0"/>
                                  </p:stCondLst>
                                  <p:childTnLst>
                                    <p:anim calcmode="lin" valueType="num">
                                      <p:cBhvr>
                                        <p:cTn id="322" dur="3000"/>
                                        <p:tgtEl>
                                          <p:spTgt spid="22"/>
                                        </p:tgtEl>
                                        <p:attrNameLst>
                                          <p:attrName>ppt_w</p:attrName>
                                        </p:attrNameLst>
                                      </p:cBhvr>
                                      <p:tavLst>
                                        <p:tav tm="0">
                                          <p:val>
                                            <p:strVal val="ppt_w"/>
                                          </p:val>
                                        </p:tav>
                                        <p:tav tm="100000">
                                          <p:val>
                                            <p:strVal val="ppt_w"/>
                                          </p:val>
                                        </p:tav>
                                      </p:tavLst>
                                    </p:anim>
                                    <p:anim calcmode="lin" valueType="num">
                                      <p:cBhvr>
                                        <p:cTn id="323"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22"/>
                                        </p:tgtEl>
                                        <p:attrNameLst>
                                          <p:attrName>style.visibility</p:attrName>
                                        </p:attrNameLst>
                                      </p:cBhvr>
                                      <p:to>
                                        <p:strVal val="hidden"/>
                                      </p:to>
                                    </p:set>
                                  </p:childTnLst>
                                </p:cTn>
                              </p:par>
                              <p:par>
                                <p:cTn id="325" presetID="19" presetClass="exit" presetSubtype="5" fill="hold" grpId="2" nodeType="withEffect">
                                  <p:stCondLst>
                                    <p:cond delay="0"/>
                                  </p:stCondLst>
                                  <p:childTnLst>
                                    <p:anim calcmode="lin" valueType="num">
                                      <p:cBhvr>
                                        <p:cTn id="326" dur="3000"/>
                                        <p:tgtEl>
                                          <p:spTgt spid="23"/>
                                        </p:tgtEl>
                                        <p:attrNameLst>
                                          <p:attrName>ppt_w</p:attrName>
                                        </p:attrNameLst>
                                      </p:cBhvr>
                                      <p:tavLst>
                                        <p:tav tm="0">
                                          <p:val>
                                            <p:strVal val="ppt_w"/>
                                          </p:val>
                                        </p:tav>
                                        <p:tav tm="100000">
                                          <p:val>
                                            <p:strVal val="ppt_w"/>
                                          </p:val>
                                        </p:tav>
                                      </p:tavLst>
                                    </p:anim>
                                    <p:anim calcmode="lin" valueType="num">
                                      <p:cBhvr>
                                        <p:cTn id="327"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23"/>
                                        </p:tgtEl>
                                        <p:attrNameLst>
                                          <p:attrName>style.visibility</p:attrName>
                                        </p:attrNameLst>
                                      </p:cBhvr>
                                      <p:to>
                                        <p:strVal val="hidden"/>
                                      </p:to>
                                    </p:set>
                                  </p:childTnLst>
                                </p:cTn>
                              </p:par>
                              <p:par>
                                <p:cTn id="329" presetID="19" presetClass="exit" presetSubtype="5" fill="hold" grpId="2" nodeType="withEffect">
                                  <p:stCondLst>
                                    <p:cond delay="0"/>
                                  </p:stCondLst>
                                  <p:childTnLst>
                                    <p:anim calcmode="lin" valueType="num">
                                      <p:cBhvr>
                                        <p:cTn id="330" dur="3000"/>
                                        <p:tgtEl>
                                          <p:spTgt spid="24"/>
                                        </p:tgtEl>
                                        <p:attrNameLst>
                                          <p:attrName>ppt_w</p:attrName>
                                        </p:attrNameLst>
                                      </p:cBhvr>
                                      <p:tavLst>
                                        <p:tav tm="0">
                                          <p:val>
                                            <p:strVal val="ppt_w"/>
                                          </p:val>
                                        </p:tav>
                                        <p:tav tm="100000">
                                          <p:val>
                                            <p:strVal val="ppt_w"/>
                                          </p:val>
                                        </p:tav>
                                      </p:tavLst>
                                    </p:anim>
                                    <p:anim calcmode="lin" valueType="num">
                                      <p:cBhvr>
                                        <p:cTn id="331"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24"/>
                                        </p:tgtEl>
                                        <p:attrNameLst>
                                          <p:attrName>style.visibility</p:attrName>
                                        </p:attrNameLst>
                                      </p:cBhvr>
                                      <p:to>
                                        <p:strVal val="hidden"/>
                                      </p:to>
                                    </p:set>
                                  </p:childTnLst>
                                </p:cTn>
                              </p:par>
                              <p:par>
                                <p:cTn id="333" presetID="19" presetClass="exit" presetSubtype="5" fill="hold" grpId="2" nodeType="withEffect">
                                  <p:stCondLst>
                                    <p:cond delay="0"/>
                                  </p:stCondLst>
                                  <p:childTnLst>
                                    <p:anim calcmode="lin" valueType="num">
                                      <p:cBhvr>
                                        <p:cTn id="334" dur="3000"/>
                                        <p:tgtEl>
                                          <p:spTgt spid="25"/>
                                        </p:tgtEl>
                                        <p:attrNameLst>
                                          <p:attrName>ppt_w</p:attrName>
                                        </p:attrNameLst>
                                      </p:cBhvr>
                                      <p:tavLst>
                                        <p:tav tm="0">
                                          <p:val>
                                            <p:strVal val="ppt_w"/>
                                          </p:val>
                                        </p:tav>
                                        <p:tav tm="100000">
                                          <p:val>
                                            <p:strVal val="ppt_w"/>
                                          </p:val>
                                        </p:tav>
                                      </p:tavLst>
                                    </p:anim>
                                    <p:anim calcmode="lin" valueType="num">
                                      <p:cBhvr>
                                        <p:cTn id="335"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25"/>
                                        </p:tgtEl>
                                        <p:attrNameLst>
                                          <p:attrName>style.visibility</p:attrName>
                                        </p:attrNameLst>
                                      </p:cBhvr>
                                      <p:to>
                                        <p:strVal val="hidden"/>
                                      </p:to>
                                    </p:set>
                                  </p:childTnLst>
                                </p:cTn>
                              </p:par>
                              <p:par>
                                <p:cTn id="337" presetID="19" presetClass="exit" presetSubtype="5" fill="hold" grpId="2" nodeType="withEffect">
                                  <p:stCondLst>
                                    <p:cond delay="0"/>
                                  </p:stCondLst>
                                  <p:childTnLst>
                                    <p:anim calcmode="lin" valueType="num">
                                      <p:cBhvr>
                                        <p:cTn id="338" dur="3000"/>
                                        <p:tgtEl>
                                          <p:spTgt spid="26"/>
                                        </p:tgtEl>
                                        <p:attrNameLst>
                                          <p:attrName>ppt_w</p:attrName>
                                        </p:attrNameLst>
                                      </p:cBhvr>
                                      <p:tavLst>
                                        <p:tav tm="0">
                                          <p:val>
                                            <p:strVal val="ppt_w"/>
                                          </p:val>
                                        </p:tav>
                                        <p:tav tm="100000">
                                          <p:val>
                                            <p:strVal val="ppt_w"/>
                                          </p:val>
                                        </p:tav>
                                      </p:tavLst>
                                    </p:anim>
                                    <p:anim calcmode="lin" valueType="num">
                                      <p:cBhvr>
                                        <p:cTn id="339"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26"/>
                                        </p:tgtEl>
                                        <p:attrNameLst>
                                          <p:attrName>style.visibility</p:attrName>
                                        </p:attrNameLst>
                                      </p:cBhvr>
                                      <p:to>
                                        <p:strVal val="hidden"/>
                                      </p:to>
                                    </p:set>
                                  </p:childTnLst>
                                </p:cTn>
                              </p:par>
                              <p:par>
                                <p:cTn id="341" presetID="19" presetClass="exit" presetSubtype="5" fill="hold" grpId="2" nodeType="withEffect">
                                  <p:stCondLst>
                                    <p:cond delay="0"/>
                                  </p:stCondLst>
                                  <p:childTnLst>
                                    <p:anim calcmode="lin" valueType="num">
                                      <p:cBhvr>
                                        <p:cTn id="342" dur="3000"/>
                                        <p:tgtEl>
                                          <p:spTgt spid="27"/>
                                        </p:tgtEl>
                                        <p:attrNameLst>
                                          <p:attrName>ppt_w</p:attrName>
                                        </p:attrNameLst>
                                      </p:cBhvr>
                                      <p:tavLst>
                                        <p:tav tm="0">
                                          <p:val>
                                            <p:strVal val="ppt_w"/>
                                          </p:val>
                                        </p:tav>
                                        <p:tav tm="100000">
                                          <p:val>
                                            <p:strVal val="ppt_w"/>
                                          </p:val>
                                        </p:tav>
                                      </p:tavLst>
                                    </p:anim>
                                    <p:anim calcmode="lin" valueType="num">
                                      <p:cBhvr>
                                        <p:cTn id="343"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27"/>
                                        </p:tgtEl>
                                        <p:attrNameLst>
                                          <p:attrName>style.visibility</p:attrName>
                                        </p:attrNameLst>
                                      </p:cBhvr>
                                      <p:to>
                                        <p:strVal val="hidden"/>
                                      </p:to>
                                    </p:set>
                                  </p:childTnLst>
                                </p:cTn>
                              </p:par>
                              <p:par>
                                <p:cTn id="345" presetID="19" presetClass="exit" presetSubtype="5" fill="hold" grpId="2" nodeType="withEffect">
                                  <p:stCondLst>
                                    <p:cond delay="0"/>
                                  </p:stCondLst>
                                  <p:childTnLst>
                                    <p:anim calcmode="lin" valueType="num">
                                      <p:cBhvr>
                                        <p:cTn id="346" dur="3000"/>
                                        <p:tgtEl>
                                          <p:spTgt spid="28"/>
                                        </p:tgtEl>
                                        <p:attrNameLst>
                                          <p:attrName>ppt_w</p:attrName>
                                        </p:attrNameLst>
                                      </p:cBhvr>
                                      <p:tavLst>
                                        <p:tav tm="0">
                                          <p:val>
                                            <p:strVal val="ppt_w"/>
                                          </p:val>
                                        </p:tav>
                                        <p:tav tm="100000">
                                          <p:val>
                                            <p:strVal val="ppt_w"/>
                                          </p:val>
                                        </p:tav>
                                      </p:tavLst>
                                    </p:anim>
                                    <p:anim calcmode="lin" valueType="num">
                                      <p:cBhvr>
                                        <p:cTn id="347"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28"/>
                                        </p:tgtEl>
                                        <p:attrNameLst>
                                          <p:attrName>style.visibility</p:attrName>
                                        </p:attrNameLst>
                                      </p:cBhvr>
                                      <p:to>
                                        <p:strVal val="hidden"/>
                                      </p:to>
                                    </p:set>
                                  </p:childTnLst>
                                </p:cTn>
                              </p:par>
                              <p:par>
                                <p:cTn id="349" presetID="19" presetClass="exit" presetSubtype="5" fill="hold" grpId="2" nodeType="withEffect">
                                  <p:stCondLst>
                                    <p:cond delay="0"/>
                                  </p:stCondLst>
                                  <p:childTnLst>
                                    <p:anim calcmode="lin" valueType="num">
                                      <p:cBhvr>
                                        <p:cTn id="350" dur="3000"/>
                                        <p:tgtEl>
                                          <p:spTgt spid="29"/>
                                        </p:tgtEl>
                                        <p:attrNameLst>
                                          <p:attrName>ppt_w</p:attrName>
                                        </p:attrNameLst>
                                      </p:cBhvr>
                                      <p:tavLst>
                                        <p:tav tm="0">
                                          <p:val>
                                            <p:strVal val="ppt_w"/>
                                          </p:val>
                                        </p:tav>
                                        <p:tav tm="100000">
                                          <p:val>
                                            <p:strVal val="ppt_w"/>
                                          </p:val>
                                        </p:tav>
                                      </p:tavLst>
                                    </p:anim>
                                    <p:anim calcmode="lin" valueType="num">
                                      <p:cBhvr>
                                        <p:cTn id="351"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29"/>
                                        </p:tgtEl>
                                        <p:attrNameLst>
                                          <p:attrName>style.visibility</p:attrName>
                                        </p:attrNameLst>
                                      </p:cBhvr>
                                      <p:to>
                                        <p:strVal val="hidden"/>
                                      </p:to>
                                    </p:set>
                                  </p:childTnLst>
                                </p:cTn>
                              </p:par>
                              <p:par>
                                <p:cTn id="353" presetID="19" presetClass="exit" presetSubtype="5" fill="hold" grpId="2" nodeType="withEffect">
                                  <p:stCondLst>
                                    <p:cond delay="0"/>
                                  </p:stCondLst>
                                  <p:childTnLst>
                                    <p:anim calcmode="lin" valueType="num">
                                      <p:cBhvr>
                                        <p:cTn id="354" dur="3000"/>
                                        <p:tgtEl>
                                          <p:spTgt spid="30"/>
                                        </p:tgtEl>
                                        <p:attrNameLst>
                                          <p:attrName>ppt_w</p:attrName>
                                        </p:attrNameLst>
                                      </p:cBhvr>
                                      <p:tavLst>
                                        <p:tav tm="0">
                                          <p:val>
                                            <p:strVal val="ppt_w"/>
                                          </p:val>
                                        </p:tav>
                                        <p:tav tm="100000">
                                          <p:val>
                                            <p:strVal val="ppt_w"/>
                                          </p:val>
                                        </p:tav>
                                      </p:tavLst>
                                    </p:anim>
                                    <p:anim calcmode="lin" valueType="num">
                                      <p:cBhvr>
                                        <p:cTn id="355"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30"/>
                                        </p:tgtEl>
                                        <p:attrNameLst>
                                          <p:attrName>style.visibility</p:attrName>
                                        </p:attrNameLst>
                                      </p:cBhvr>
                                      <p:to>
                                        <p:strVal val="hidden"/>
                                      </p:to>
                                    </p:set>
                                  </p:childTnLst>
                                </p:cTn>
                              </p:par>
                              <p:par>
                                <p:cTn id="357" presetID="19" presetClass="exit" presetSubtype="5" fill="hold" grpId="2" nodeType="withEffect">
                                  <p:stCondLst>
                                    <p:cond delay="0"/>
                                  </p:stCondLst>
                                  <p:childTnLst>
                                    <p:anim calcmode="lin" valueType="num">
                                      <p:cBhvr>
                                        <p:cTn id="358" dur="3000"/>
                                        <p:tgtEl>
                                          <p:spTgt spid="31"/>
                                        </p:tgtEl>
                                        <p:attrNameLst>
                                          <p:attrName>ppt_w</p:attrName>
                                        </p:attrNameLst>
                                      </p:cBhvr>
                                      <p:tavLst>
                                        <p:tav tm="0">
                                          <p:val>
                                            <p:strVal val="ppt_w"/>
                                          </p:val>
                                        </p:tav>
                                        <p:tav tm="100000">
                                          <p:val>
                                            <p:strVal val="ppt_w"/>
                                          </p:val>
                                        </p:tav>
                                      </p:tavLst>
                                    </p:anim>
                                    <p:anim calcmode="lin" valueType="num">
                                      <p:cBhvr>
                                        <p:cTn id="359"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31"/>
                                        </p:tgtEl>
                                        <p:attrNameLst>
                                          <p:attrName>style.visibility</p:attrName>
                                        </p:attrNameLst>
                                      </p:cBhvr>
                                      <p:to>
                                        <p:strVal val="hidden"/>
                                      </p:to>
                                    </p:set>
                                  </p:childTnLst>
                                </p:cTn>
                              </p:par>
                              <p:par>
                                <p:cTn id="361" presetID="19" presetClass="exit" presetSubtype="5" fill="hold" grpId="2" nodeType="withEffect">
                                  <p:stCondLst>
                                    <p:cond delay="0"/>
                                  </p:stCondLst>
                                  <p:childTnLst>
                                    <p:anim calcmode="lin" valueType="num">
                                      <p:cBhvr>
                                        <p:cTn id="362" dur="3000"/>
                                        <p:tgtEl>
                                          <p:spTgt spid="32"/>
                                        </p:tgtEl>
                                        <p:attrNameLst>
                                          <p:attrName>ppt_w</p:attrName>
                                        </p:attrNameLst>
                                      </p:cBhvr>
                                      <p:tavLst>
                                        <p:tav tm="0">
                                          <p:val>
                                            <p:strVal val="ppt_w"/>
                                          </p:val>
                                        </p:tav>
                                        <p:tav tm="100000">
                                          <p:val>
                                            <p:strVal val="ppt_w"/>
                                          </p:val>
                                        </p:tav>
                                      </p:tavLst>
                                    </p:anim>
                                    <p:anim calcmode="lin" valueType="num">
                                      <p:cBhvr>
                                        <p:cTn id="363"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32"/>
                                        </p:tgtEl>
                                        <p:attrNameLst>
                                          <p:attrName>style.visibility</p:attrName>
                                        </p:attrNameLst>
                                      </p:cBhvr>
                                      <p:to>
                                        <p:strVal val="hidden"/>
                                      </p:to>
                                    </p:set>
                                  </p:childTnLst>
                                </p:cTn>
                              </p:par>
                              <p:par>
                                <p:cTn id="365" presetID="19" presetClass="exit" presetSubtype="5" fill="hold" grpId="2" nodeType="withEffect">
                                  <p:stCondLst>
                                    <p:cond delay="0"/>
                                  </p:stCondLst>
                                  <p:childTnLst>
                                    <p:anim calcmode="lin" valueType="num">
                                      <p:cBhvr>
                                        <p:cTn id="366" dur="3000"/>
                                        <p:tgtEl>
                                          <p:spTgt spid="33"/>
                                        </p:tgtEl>
                                        <p:attrNameLst>
                                          <p:attrName>ppt_w</p:attrName>
                                        </p:attrNameLst>
                                      </p:cBhvr>
                                      <p:tavLst>
                                        <p:tav tm="0">
                                          <p:val>
                                            <p:strVal val="ppt_w"/>
                                          </p:val>
                                        </p:tav>
                                        <p:tav tm="100000">
                                          <p:val>
                                            <p:strVal val="ppt_w"/>
                                          </p:val>
                                        </p:tav>
                                      </p:tavLst>
                                    </p:anim>
                                    <p:anim calcmode="lin" valueType="num">
                                      <p:cBhvr>
                                        <p:cTn id="367"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33"/>
                                        </p:tgtEl>
                                        <p:attrNameLst>
                                          <p:attrName>style.visibility</p:attrName>
                                        </p:attrNameLst>
                                      </p:cBhvr>
                                      <p:to>
                                        <p:strVal val="hidden"/>
                                      </p:to>
                                    </p:set>
                                  </p:childTnLst>
                                </p:cTn>
                              </p:par>
                              <p:par>
                                <p:cTn id="369" presetID="19" presetClass="exit" presetSubtype="5" fill="hold" grpId="2" nodeType="withEffect">
                                  <p:stCondLst>
                                    <p:cond delay="0"/>
                                  </p:stCondLst>
                                  <p:childTnLst>
                                    <p:anim calcmode="lin" valueType="num">
                                      <p:cBhvr>
                                        <p:cTn id="370" dur="3000"/>
                                        <p:tgtEl>
                                          <p:spTgt spid="4"/>
                                        </p:tgtEl>
                                        <p:attrNameLst>
                                          <p:attrName>ppt_w</p:attrName>
                                        </p:attrNameLst>
                                      </p:cBhvr>
                                      <p:tavLst>
                                        <p:tav tm="0">
                                          <p:val>
                                            <p:strVal val="ppt_w"/>
                                          </p:val>
                                        </p:tav>
                                        <p:tav tm="100000">
                                          <p:val>
                                            <p:strVal val="ppt_w"/>
                                          </p:val>
                                        </p:tav>
                                      </p:tavLst>
                                    </p:anim>
                                    <p:anim calcmode="lin" valueType="num">
                                      <p:cBhvr>
                                        <p:cTn id="371"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4"/>
                                        </p:tgtEl>
                                        <p:attrNameLst>
                                          <p:attrName>style.visibility</p:attrName>
                                        </p:attrNameLst>
                                      </p:cBhvr>
                                      <p:to>
                                        <p:strVal val="hidden"/>
                                      </p:to>
                                    </p:set>
                                  </p:childTnLst>
                                </p:cTn>
                              </p:par>
                              <p:par>
                                <p:cTn id="373" presetID="19" presetClass="exit" presetSubtype="5" fill="hold" grpId="2" nodeType="withEffect">
                                  <p:stCondLst>
                                    <p:cond delay="0"/>
                                  </p:stCondLst>
                                  <p:childTnLst>
                                    <p:anim calcmode="lin" valueType="num">
                                      <p:cBhvr>
                                        <p:cTn id="374" dur="3000"/>
                                        <p:tgtEl>
                                          <p:spTgt spid="5"/>
                                        </p:tgtEl>
                                        <p:attrNameLst>
                                          <p:attrName>ppt_w</p:attrName>
                                        </p:attrNameLst>
                                      </p:cBhvr>
                                      <p:tavLst>
                                        <p:tav tm="0">
                                          <p:val>
                                            <p:strVal val="ppt_w"/>
                                          </p:val>
                                        </p:tav>
                                        <p:tav tm="100000">
                                          <p:val>
                                            <p:strVal val="ppt_w"/>
                                          </p:val>
                                        </p:tav>
                                      </p:tavLst>
                                    </p:anim>
                                    <p:anim calcmode="lin" valueType="num">
                                      <p:cBhvr>
                                        <p:cTn id="375"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5"/>
                                        </p:tgtEl>
                                        <p:attrNameLst>
                                          <p:attrName>style.visibility</p:attrName>
                                        </p:attrNameLst>
                                      </p:cBhvr>
                                      <p:to>
                                        <p:strVal val="hidden"/>
                                      </p:to>
                                    </p:set>
                                  </p:childTnLst>
                                </p:cTn>
                              </p:par>
                              <p:par>
                                <p:cTn id="377" presetID="19" presetClass="exit" presetSubtype="5" fill="hold" grpId="2" nodeType="withEffect">
                                  <p:stCondLst>
                                    <p:cond delay="0"/>
                                  </p:stCondLst>
                                  <p:childTnLst>
                                    <p:anim calcmode="lin" valueType="num">
                                      <p:cBhvr>
                                        <p:cTn id="378" dur="3000"/>
                                        <p:tgtEl>
                                          <p:spTgt spid="6"/>
                                        </p:tgtEl>
                                        <p:attrNameLst>
                                          <p:attrName>ppt_w</p:attrName>
                                        </p:attrNameLst>
                                      </p:cBhvr>
                                      <p:tavLst>
                                        <p:tav tm="0">
                                          <p:val>
                                            <p:strVal val="ppt_w"/>
                                          </p:val>
                                        </p:tav>
                                        <p:tav tm="100000">
                                          <p:val>
                                            <p:strVal val="ppt_w"/>
                                          </p:val>
                                        </p:tav>
                                      </p:tavLst>
                                    </p:anim>
                                    <p:anim calcmode="lin" valueType="num">
                                      <p:cBhvr>
                                        <p:cTn id="379"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6"/>
                                        </p:tgtEl>
                                        <p:attrNameLst>
                                          <p:attrName>style.visibility</p:attrName>
                                        </p:attrNameLst>
                                      </p:cBhvr>
                                      <p:to>
                                        <p:strVal val="hidden"/>
                                      </p:to>
                                    </p:set>
                                  </p:childTnLst>
                                </p:cTn>
                              </p:par>
                              <p:par>
                                <p:cTn id="381" presetID="19" presetClass="exit" presetSubtype="5" fill="hold" grpId="2" nodeType="withEffect">
                                  <p:stCondLst>
                                    <p:cond delay="0"/>
                                  </p:stCondLst>
                                  <p:childTnLst>
                                    <p:anim calcmode="lin" valueType="num">
                                      <p:cBhvr>
                                        <p:cTn id="382" dur="3000"/>
                                        <p:tgtEl>
                                          <p:spTgt spid="7"/>
                                        </p:tgtEl>
                                        <p:attrNameLst>
                                          <p:attrName>ppt_w</p:attrName>
                                        </p:attrNameLst>
                                      </p:cBhvr>
                                      <p:tavLst>
                                        <p:tav tm="0">
                                          <p:val>
                                            <p:strVal val="ppt_w"/>
                                          </p:val>
                                        </p:tav>
                                        <p:tav tm="100000">
                                          <p:val>
                                            <p:strVal val="ppt_w"/>
                                          </p:val>
                                        </p:tav>
                                      </p:tavLst>
                                    </p:anim>
                                    <p:anim calcmode="lin" valueType="num">
                                      <p:cBhvr>
                                        <p:cTn id="383"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7"/>
                                        </p:tgtEl>
                                        <p:attrNameLst>
                                          <p:attrName>style.visibility</p:attrName>
                                        </p:attrNameLst>
                                      </p:cBhvr>
                                      <p:to>
                                        <p:strVal val="hidden"/>
                                      </p:to>
                                    </p:set>
                                  </p:childTnLst>
                                </p:cTn>
                              </p:par>
                              <p:par>
                                <p:cTn id="385" presetID="19" presetClass="exit" presetSubtype="5" fill="hold" grpId="2" nodeType="withEffect">
                                  <p:stCondLst>
                                    <p:cond delay="0"/>
                                  </p:stCondLst>
                                  <p:childTnLst>
                                    <p:anim calcmode="lin" valueType="num">
                                      <p:cBhvr>
                                        <p:cTn id="386" dur="3000"/>
                                        <p:tgtEl>
                                          <p:spTgt spid="8"/>
                                        </p:tgtEl>
                                        <p:attrNameLst>
                                          <p:attrName>ppt_w</p:attrName>
                                        </p:attrNameLst>
                                      </p:cBhvr>
                                      <p:tavLst>
                                        <p:tav tm="0">
                                          <p:val>
                                            <p:strVal val="ppt_w"/>
                                          </p:val>
                                        </p:tav>
                                        <p:tav tm="100000">
                                          <p:val>
                                            <p:strVal val="ppt_w"/>
                                          </p:val>
                                        </p:tav>
                                      </p:tavLst>
                                    </p:anim>
                                    <p:anim calcmode="lin" valueType="num">
                                      <p:cBhvr>
                                        <p:cTn id="387"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8"/>
                                        </p:tgtEl>
                                        <p:attrNameLst>
                                          <p:attrName>style.visibility</p:attrName>
                                        </p:attrNameLst>
                                      </p:cBhvr>
                                      <p:to>
                                        <p:strVal val="hidden"/>
                                      </p:to>
                                    </p:set>
                                  </p:childTnLst>
                                </p:cTn>
                              </p:par>
                              <p:par>
                                <p:cTn id="389" presetID="19" presetClass="exit" presetSubtype="5" fill="hold" grpId="2" nodeType="withEffect">
                                  <p:stCondLst>
                                    <p:cond delay="0"/>
                                  </p:stCondLst>
                                  <p:childTnLst>
                                    <p:anim calcmode="lin" valueType="num">
                                      <p:cBhvr>
                                        <p:cTn id="390" dur="3000"/>
                                        <p:tgtEl>
                                          <p:spTgt spid="9"/>
                                        </p:tgtEl>
                                        <p:attrNameLst>
                                          <p:attrName>ppt_w</p:attrName>
                                        </p:attrNameLst>
                                      </p:cBhvr>
                                      <p:tavLst>
                                        <p:tav tm="0">
                                          <p:val>
                                            <p:strVal val="ppt_w"/>
                                          </p:val>
                                        </p:tav>
                                        <p:tav tm="100000">
                                          <p:val>
                                            <p:strVal val="ppt_w"/>
                                          </p:val>
                                        </p:tav>
                                      </p:tavLst>
                                    </p:anim>
                                    <p:anim calcmode="lin" valueType="num">
                                      <p:cBhvr>
                                        <p:cTn id="39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9"/>
                                        </p:tgtEl>
                                        <p:attrNameLst>
                                          <p:attrName>style.visibility</p:attrName>
                                        </p:attrNameLst>
                                      </p:cBhvr>
                                      <p:to>
                                        <p:strVal val="hidden"/>
                                      </p:to>
                                    </p:set>
                                  </p:childTnLst>
                                </p:cTn>
                              </p:par>
                              <p:par>
                                <p:cTn id="393" presetID="19" presetClass="exit" presetSubtype="5" fill="hold" grpId="2" nodeType="withEffect">
                                  <p:stCondLst>
                                    <p:cond delay="0"/>
                                  </p:stCondLst>
                                  <p:childTnLst>
                                    <p:anim calcmode="lin" valueType="num">
                                      <p:cBhvr>
                                        <p:cTn id="394" dur="3000"/>
                                        <p:tgtEl>
                                          <p:spTgt spid="16"/>
                                        </p:tgtEl>
                                        <p:attrNameLst>
                                          <p:attrName>ppt_w</p:attrName>
                                        </p:attrNameLst>
                                      </p:cBhvr>
                                      <p:tavLst>
                                        <p:tav tm="0">
                                          <p:val>
                                            <p:strVal val="ppt_w"/>
                                          </p:val>
                                        </p:tav>
                                        <p:tav tm="100000">
                                          <p:val>
                                            <p:strVal val="ppt_w"/>
                                          </p:val>
                                        </p:tav>
                                      </p:tavLst>
                                    </p:anim>
                                    <p:anim calcmode="lin" valueType="num">
                                      <p:cBhvr>
                                        <p:cTn id="39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16"/>
                                        </p:tgtEl>
                                        <p:attrNameLst>
                                          <p:attrName>style.visibility</p:attrName>
                                        </p:attrNameLst>
                                      </p:cBhvr>
                                      <p:to>
                                        <p:strVal val="hidden"/>
                                      </p:to>
                                    </p:set>
                                  </p:childTnLst>
                                </p:cTn>
                              </p:par>
                              <p:par>
                                <p:cTn id="397" presetID="19" presetClass="exit" presetSubtype="5" fill="hold" grpId="2" nodeType="withEffect">
                                  <p:stCondLst>
                                    <p:cond delay="0"/>
                                  </p:stCondLst>
                                  <p:childTnLst>
                                    <p:anim calcmode="lin" valueType="num">
                                      <p:cBhvr>
                                        <p:cTn id="398" dur="3000"/>
                                        <p:tgtEl>
                                          <p:spTgt spid="17"/>
                                        </p:tgtEl>
                                        <p:attrNameLst>
                                          <p:attrName>ppt_w</p:attrName>
                                        </p:attrNameLst>
                                      </p:cBhvr>
                                      <p:tavLst>
                                        <p:tav tm="0">
                                          <p:val>
                                            <p:strVal val="ppt_w"/>
                                          </p:val>
                                        </p:tav>
                                        <p:tav tm="100000">
                                          <p:val>
                                            <p:strVal val="ppt_w"/>
                                          </p:val>
                                        </p:tav>
                                      </p:tavLst>
                                    </p:anim>
                                    <p:anim calcmode="lin" valueType="num">
                                      <p:cBhvr>
                                        <p:cTn id="39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17"/>
                                        </p:tgtEl>
                                        <p:attrNameLst>
                                          <p:attrName>style.visibility</p:attrName>
                                        </p:attrNameLst>
                                      </p:cBhvr>
                                      <p:to>
                                        <p:strVal val="hidden"/>
                                      </p:to>
                                    </p:set>
                                  </p:childTnLst>
                                </p:cTn>
                              </p:par>
                              <p:par>
                                <p:cTn id="401" presetID="19" presetClass="exit" presetSubtype="5" fill="hold" grpId="2" nodeType="withEffect">
                                  <p:stCondLst>
                                    <p:cond delay="0"/>
                                  </p:stCondLst>
                                  <p:childTnLst>
                                    <p:anim calcmode="lin" valueType="num">
                                      <p:cBhvr>
                                        <p:cTn id="402" dur="3000"/>
                                        <p:tgtEl>
                                          <p:spTgt spid="18"/>
                                        </p:tgtEl>
                                        <p:attrNameLst>
                                          <p:attrName>ppt_w</p:attrName>
                                        </p:attrNameLst>
                                      </p:cBhvr>
                                      <p:tavLst>
                                        <p:tav tm="0">
                                          <p:val>
                                            <p:strVal val="ppt_w"/>
                                          </p:val>
                                        </p:tav>
                                        <p:tav tm="100000">
                                          <p:val>
                                            <p:strVal val="ppt_w"/>
                                          </p:val>
                                        </p:tav>
                                      </p:tavLst>
                                    </p:anim>
                                    <p:anim calcmode="lin" valueType="num">
                                      <p:cBhvr>
                                        <p:cTn id="403"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18"/>
                                        </p:tgtEl>
                                        <p:attrNameLst>
                                          <p:attrName>style.visibility</p:attrName>
                                        </p:attrNameLst>
                                      </p:cBhvr>
                                      <p:to>
                                        <p:strVal val="hidden"/>
                                      </p:to>
                                    </p:set>
                                  </p:childTnLst>
                                </p:cTn>
                              </p:par>
                              <p:par>
                                <p:cTn id="405" presetID="19" presetClass="exit" presetSubtype="5" fill="hold" grpId="2" nodeType="withEffect">
                                  <p:stCondLst>
                                    <p:cond delay="0"/>
                                  </p:stCondLst>
                                  <p:childTnLst>
                                    <p:anim calcmode="lin" valueType="num">
                                      <p:cBhvr>
                                        <p:cTn id="406" dur="3000"/>
                                        <p:tgtEl>
                                          <p:spTgt spid="19"/>
                                        </p:tgtEl>
                                        <p:attrNameLst>
                                          <p:attrName>ppt_w</p:attrName>
                                        </p:attrNameLst>
                                      </p:cBhvr>
                                      <p:tavLst>
                                        <p:tav tm="0">
                                          <p:val>
                                            <p:strVal val="ppt_w"/>
                                          </p:val>
                                        </p:tav>
                                        <p:tav tm="100000">
                                          <p:val>
                                            <p:strVal val="ppt_w"/>
                                          </p:val>
                                        </p:tav>
                                      </p:tavLst>
                                    </p:anim>
                                    <p:anim calcmode="lin" valueType="num">
                                      <p:cBhvr>
                                        <p:cTn id="40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19"/>
                                        </p:tgtEl>
                                        <p:attrNameLst>
                                          <p:attrName>style.visibility</p:attrName>
                                        </p:attrNameLst>
                                      </p:cBhvr>
                                      <p:to>
                                        <p:strVal val="hidden"/>
                                      </p:to>
                                    </p:set>
                                  </p:childTnLst>
                                </p:cTn>
                              </p:par>
                              <p:par>
                                <p:cTn id="409" presetID="19" presetClass="exit" presetSubtype="5" fill="hold" grpId="2" nodeType="withEffect">
                                  <p:stCondLst>
                                    <p:cond delay="0"/>
                                  </p:stCondLst>
                                  <p:childTnLst>
                                    <p:anim calcmode="lin" valueType="num">
                                      <p:cBhvr>
                                        <p:cTn id="410" dur="3000"/>
                                        <p:tgtEl>
                                          <p:spTgt spid="20"/>
                                        </p:tgtEl>
                                        <p:attrNameLst>
                                          <p:attrName>ppt_w</p:attrName>
                                        </p:attrNameLst>
                                      </p:cBhvr>
                                      <p:tavLst>
                                        <p:tav tm="0">
                                          <p:val>
                                            <p:strVal val="ppt_w"/>
                                          </p:val>
                                        </p:tav>
                                        <p:tav tm="100000">
                                          <p:val>
                                            <p:strVal val="ppt_w"/>
                                          </p:val>
                                        </p:tav>
                                      </p:tavLst>
                                    </p:anim>
                                    <p:anim calcmode="lin" valueType="num">
                                      <p:cBhvr>
                                        <p:cTn id="41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20"/>
                                        </p:tgtEl>
                                        <p:attrNameLst>
                                          <p:attrName>style.visibility</p:attrName>
                                        </p:attrNameLst>
                                      </p:cBhvr>
                                      <p:to>
                                        <p:strVal val="hidden"/>
                                      </p:to>
                                    </p:set>
                                  </p:childTnLst>
                                </p:cTn>
                              </p:par>
                              <p:par>
                                <p:cTn id="413" presetID="19" presetClass="exit" presetSubtype="5" fill="hold" grpId="2" nodeType="withEffect">
                                  <p:stCondLst>
                                    <p:cond delay="0"/>
                                  </p:stCondLst>
                                  <p:childTnLst>
                                    <p:anim calcmode="lin" valueType="num">
                                      <p:cBhvr>
                                        <p:cTn id="414" dur="3000"/>
                                        <p:tgtEl>
                                          <p:spTgt spid="21"/>
                                        </p:tgtEl>
                                        <p:attrNameLst>
                                          <p:attrName>ppt_w</p:attrName>
                                        </p:attrNameLst>
                                      </p:cBhvr>
                                      <p:tavLst>
                                        <p:tav tm="0">
                                          <p:val>
                                            <p:strVal val="ppt_w"/>
                                          </p:val>
                                        </p:tav>
                                        <p:tav tm="100000">
                                          <p:val>
                                            <p:strVal val="ppt_w"/>
                                          </p:val>
                                        </p:tav>
                                      </p:tavLst>
                                    </p:anim>
                                    <p:anim calcmode="lin" valueType="num">
                                      <p:cBhvr>
                                        <p:cTn id="41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21"/>
                                        </p:tgtEl>
                                        <p:attrNameLst>
                                          <p:attrName>style.visibility</p:attrName>
                                        </p:attrNameLst>
                                      </p:cBhvr>
                                      <p:to>
                                        <p:strVal val="hidden"/>
                                      </p:to>
                                    </p:set>
                                  </p:childTnLst>
                                </p:cTn>
                              </p:par>
                              <p:par>
                                <p:cTn id="417" presetID="19" presetClass="exit" presetSubtype="5" fill="hold" grpId="2" nodeType="withEffect">
                                  <p:stCondLst>
                                    <p:cond delay="0"/>
                                  </p:stCondLst>
                                  <p:childTnLst>
                                    <p:anim calcmode="lin" valueType="num">
                                      <p:cBhvr>
                                        <p:cTn id="418" dur="3000"/>
                                        <p:tgtEl>
                                          <p:spTgt spid="34"/>
                                        </p:tgtEl>
                                        <p:attrNameLst>
                                          <p:attrName>ppt_w</p:attrName>
                                        </p:attrNameLst>
                                      </p:cBhvr>
                                      <p:tavLst>
                                        <p:tav tm="0">
                                          <p:val>
                                            <p:strVal val="ppt_w"/>
                                          </p:val>
                                        </p:tav>
                                        <p:tav tm="100000">
                                          <p:val>
                                            <p:strVal val="ppt_w"/>
                                          </p:val>
                                        </p:tav>
                                      </p:tavLst>
                                    </p:anim>
                                    <p:anim calcmode="lin" valueType="num">
                                      <p:cBhvr>
                                        <p:cTn id="419"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34"/>
                                        </p:tgtEl>
                                        <p:attrNameLst>
                                          <p:attrName>style.visibility</p:attrName>
                                        </p:attrNameLst>
                                      </p:cBhvr>
                                      <p:to>
                                        <p:strVal val="hidden"/>
                                      </p:to>
                                    </p:set>
                                  </p:childTnLst>
                                </p:cTn>
                              </p:par>
                              <p:par>
                                <p:cTn id="421" presetID="19" presetClass="exit" presetSubtype="5" fill="hold" grpId="2" nodeType="withEffect">
                                  <p:stCondLst>
                                    <p:cond delay="0"/>
                                  </p:stCondLst>
                                  <p:childTnLst>
                                    <p:anim calcmode="lin" valueType="num">
                                      <p:cBhvr>
                                        <p:cTn id="422" dur="3000"/>
                                        <p:tgtEl>
                                          <p:spTgt spid="35"/>
                                        </p:tgtEl>
                                        <p:attrNameLst>
                                          <p:attrName>ppt_w</p:attrName>
                                        </p:attrNameLst>
                                      </p:cBhvr>
                                      <p:tavLst>
                                        <p:tav tm="0">
                                          <p:val>
                                            <p:strVal val="ppt_w"/>
                                          </p:val>
                                        </p:tav>
                                        <p:tav tm="100000">
                                          <p:val>
                                            <p:strVal val="ppt_w"/>
                                          </p:val>
                                        </p:tav>
                                      </p:tavLst>
                                    </p:anim>
                                    <p:anim calcmode="lin" valueType="num">
                                      <p:cBhvr>
                                        <p:cTn id="423"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35"/>
                                        </p:tgtEl>
                                        <p:attrNameLst>
                                          <p:attrName>style.visibility</p:attrName>
                                        </p:attrNameLst>
                                      </p:cBhvr>
                                      <p:to>
                                        <p:strVal val="hidden"/>
                                      </p:to>
                                    </p:set>
                                  </p:childTnLst>
                                </p:cTn>
                              </p:par>
                              <p:par>
                                <p:cTn id="425" presetID="19" presetClass="exit" presetSubtype="5" fill="hold" grpId="2" nodeType="withEffect">
                                  <p:stCondLst>
                                    <p:cond delay="0"/>
                                  </p:stCondLst>
                                  <p:childTnLst>
                                    <p:anim calcmode="lin" valueType="num">
                                      <p:cBhvr>
                                        <p:cTn id="426" dur="3000"/>
                                        <p:tgtEl>
                                          <p:spTgt spid="36"/>
                                        </p:tgtEl>
                                        <p:attrNameLst>
                                          <p:attrName>ppt_w</p:attrName>
                                        </p:attrNameLst>
                                      </p:cBhvr>
                                      <p:tavLst>
                                        <p:tav tm="0">
                                          <p:val>
                                            <p:strVal val="ppt_w"/>
                                          </p:val>
                                        </p:tav>
                                        <p:tav tm="100000">
                                          <p:val>
                                            <p:strVal val="ppt_w"/>
                                          </p:val>
                                        </p:tav>
                                      </p:tavLst>
                                    </p:anim>
                                    <p:anim calcmode="lin" valueType="num">
                                      <p:cBhvr>
                                        <p:cTn id="427"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36"/>
                                        </p:tgtEl>
                                        <p:attrNameLst>
                                          <p:attrName>style.visibility</p:attrName>
                                        </p:attrNameLst>
                                      </p:cBhvr>
                                      <p:to>
                                        <p:strVal val="hidden"/>
                                      </p:to>
                                    </p:set>
                                  </p:childTnLst>
                                </p:cTn>
                              </p:par>
                              <p:par>
                                <p:cTn id="429" presetID="19" presetClass="exit" presetSubtype="5" fill="hold" grpId="2" nodeType="withEffect">
                                  <p:stCondLst>
                                    <p:cond delay="0"/>
                                  </p:stCondLst>
                                  <p:childTnLst>
                                    <p:anim calcmode="lin" valueType="num">
                                      <p:cBhvr>
                                        <p:cTn id="430" dur="3000"/>
                                        <p:tgtEl>
                                          <p:spTgt spid="37"/>
                                        </p:tgtEl>
                                        <p:attrNameLst>
                                          <p:attrName>ppt_w</p:attrName>
                                        </p:attrNameLst>
                                      </p:cBhvr>
                                      <p:tavLst>
                                        <p:tav tm="0">
                                          <p:val>
                                            <p:strVal val="ppt_w"/>
                                          </p:val>
                                        </p:tav>
                                        <p:tav tm="100000">
                                          <p:val>
                                            <p:strVal val="ppt_w"/>
                                          </p:val>
                                        </p:tav>
                                      </p:tavLst>
                                    </p:anim>
                                    <p:anim calcmode="lin" valueType="num">
                                      <p:cBhvr>
                                        <p:cTn id="431"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37"/>
                                        </p:tgtEl>
                                        <p:attrNameLst>
                                          <p:attrName>style.visibility</p:attrName>
                                        </p:attrNameLst>
                                      </p:cBhvr>
                                      <p:to>
                                        <p:strVal val="hidden"/>
                                      </p:to>
                                    </p:set>
                                  </p:childTnLst>
                                </p:cTn>
                              </p:par>
                              <p:par>
                                <p:cTn id="433" presetID="19" presetClass="exit" presetSubtype="5" fill="hold" grpId="2" nodeType="withEffect">
                                  <p:stCondLst>
                                    <p:cond delay="0"/>
                                  </p:stCondLst>
                                  <p:childTnLst>
                                    <p:anim calcmode="lin" valueType="num">
                                      <p:cBhvr>
                                        <p:cTn id="434" dur="3000"/>
                                        <p:tgtEl>
                                          <p:spTgt spid="38"/>
                                        </p:tgtEl>
                                        <p:attrNameLst>
                                          <p:attrName>ppt_w</p:attrName>
                                        </p:attrNameLst>
                                      </p:cBhvr>
                                      <p:tavLst>
                                        <p:tav tm="0">
                                          <p:val>
                                            <p:strVal val="ppt_w"/>
                                          </p:val>
                                        </p:tav>
                                        <p:tav tm="100000">
                                          <p:val>
                                            <p:strVal val="ppt_w"/>
                                          </p:val>
                                        </p:tav>
                                      </p:tavLst>
                                    </p:anim>
                                    <p:anim calcmode="lin" valueType="num">
                                      <p:cBhvr>
                                        <p:cTn id="435"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38"/>
                                        </p:tgtEl>
                                        <p:attrNameLst>
                                          <p:attrName>style.visibility</p:attrName>
                                        </p:attrNameLst>
                                      </p:cBhvr>
                                      <p:to>
                                        <p:strVal val="hidden"/>
                                      </p:to>
                                    </p:set>
                                  </p:childTnLst>
                                </p:cTn>
                              </p:par>
                              <p:par>
                                <p:cTn id="437" presetID="19" presetClass="exit" presetSubtype="5" fill="hold" grpId="2" nodeType="withEffect">
                                  <p:stCondLst>
                                    <p:cond delay="0"/>
                                  </p:stCondLst>
                                  <p:childTnLst>
                                    <p:anim calcmode="lin" valueType="num">
                                      <p:cBhvr>
                                        <p:cTn id="438" dur="3000"/>
                                        <p:tgtEl>
                                          <p:spTgt spid="39"/>
                                        </p:tgtEl>
                                        <p:attrNameLst>
                                          <p:attrName>ppt_w</p:attrName>
                                        </p:attrNameLst>
                                      </p:cBhvr>
                                      <p:tavLst>
                                        <p:tav tm="0">
                                          <p:val>
                                            <p:strVal val="ppt_w"/>
                                          </p:val>
                                        </p:tav>
                                        <p:tav tm="100000">
                                          <p:val>
                                            <p:strVal val="ppt_w"/>
                                          </p:val>
                                        </p:tav>
                                      </p:tavLst>
                                    </p:anim>
                                    <p:anim calcmode="lin" valueType="num">
                                      <p:cBhvr>
                                        <p:cTn id="439"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39"/>
                                        </p:tgtEl>
                                        <p:attrNameLst>
                                          <p:attrName>style.visibility</p:attrName>
                                        </p:attrNameLst>
                                      </p:cBhvr>
                                      <p:to>
                                        <p:strVal val="hidden"/>
                                      </p:to>
                                    </p:set>
                                  </p:childTnLst>
                                </p:cTn>
                              </p:par>
                              <p:par>
                                <p:cTn id="441" presetID="8" presetClass="emph" presetSubtype="0" fill="hold" grpId="3" nodeType="withEffect">
                                  <p:stCondLst>
                                    <p:cond delay="0"/>
                                  </p:stCondLst>
                                  <p:childTnLst>
                                    <p:animRot by="21600000">
                                      <p:cBhvr>
                                        <p:cTn id="442" dur="3000" fill="hold"/>
                                        <p:tgtEl>
                                          <p:spTgt spid="4"/>
                                        </p:tgtEl>
                                        <p:attrNameLst>
                                          <p:attrName>r</p:attrName>
                                        </p:attrNameLst>
                                      </p:cBhvr>
                                    </p:animRot>
                                  </p:childTnLst>
                                </p:cTn>
                              </p:par>
                              <p:par>
                                <p:cTn id="443" presetID="8" presetClass="emph" presetSubtype="0" fill="hold" grpId="3" nodeType="withEffect">
                                  <p:stCondLst>
                                    <p:cond delay="0"/>
                                  </p:stCondLst>
                                  <p:childTnLst>
                                    <p:animRot by="21600000">
                                      <p:cBhvr>
                                        <p:cTn id="444" dur="3000" fill="hold"/>
                                        <p:tgtEl>
                                          <p:spTgt spid="16"/>
                                        </p:tgtEl>
                                        <p:attrNameLst>
                                          <p:attrName>r</p:attrName>
                                        </p:attrNameLst>
                                      </p:cBhvr>
                                    </p:animRot>
                                  </p:childTnLst>
                                </p:cTn>
                              </p:par>
                              <p:par>
                                <p:cTn id="445" presetID="8" presetClass="emph" presetSubtype="0" fill="hold" grpId="3" nodeType="withEffect">
                                  <p:stCondLst>
                                    <p:cond delay="0"/>
                                  </p:stCondLst>
                                  <p:childTnLst>
                                    <p:animRot by="21600000">
                                      <p:cBhvr>
                                        <p:cTn id="446" dur="3000" fill="hold"/>
                                        <p:tgtEl>
                                          <p:spTgt spid="34"/>
                                        </p:tgtEl>
                                        <p:attrNameLst>
                                          <p:attrName>r</p:attrName>
                                        </p:attrNameLst>
                                      </p:cBhvr>
                                    </p:animRot>
                                  </p:childTnLst>
                                </p:cTn>
                              </p:par>
                              <p:par>
                                <p:cTn id="447" presetID="8" presetClass="emph" presetSubtype="0" fill="hold" grpId="3" nodeType="withEffect">
                                  <p:stCondLst>
                                    <p:cond delay="0"/>
                                  </p:stCondLst>
                                  <p:childTnLst>
                                    <p:animRot by="21600000">
                                      <p:cBhvr>
                                        <p:cTn id="448" dur="3000" fill="hold"/>
                                        <p:tgtEl>
                                          <p:spTgt spid="6"/>
                                        </p:tgtEl>
                                        <p:attrNameLst>
                                          <p:attrName>r</p:attrName>
                                        </p:attrNameLst>
                                      </p:cBhvr>
                                    </p:animRot>
                                  </p:childTnLst>
                                </p:cTn>
                              </p:par>
                              <p:par>
                                <p:cTn id="449" presetID="8" presetClass="emph" presetSubtype="0" fill="hold" grpId="3" nodeType="withEffect">
                                  <p:stCondLst>
                                    <p:cond delay="0"/>
                                  </p:stCondLst>
                                  <p:childTnLst>
                                    <p:animRot by="21600000">
                                      <p:cBhvr>
                                        <p:cTn id="450" dur="3000" fill="hold"/>
                                        <p:tgtEl>
                                          <p:spTgt spid="18"/>
                                        </p:tgtEl>
                                        <p:attrNameLst>
                                          <p:attrName>r</p:attrName>
                                        </p:attrNameLst>
                                      </p:cBhvr>
                                    </p:animRot>
                                  </p:childTnLst>
                                </p:cTn>
                              </p:par>
                              <p:par>
                                <p:cTn id="451" presetID="8" presetClass="emph" presetSubtype="0" fill="hold" grpId="3" nodeType="withEffect">
                                  <p:stCondLst>
                                    <p:cond delay="0"/>
                                  </p:stCondLst>
                                  <p:childTnLst>
                                    <p:animRot by="21600000">
                                      <p:cBhvr>
                                        <p:cTn id="452" dur="3000" fill="hold"/>
                                        <p:tgtEl>
                                          <p:spTgt spid="36"/>
                                        </p:tgtEl>
                                        <p:attrNameLst>
                                          <p:attrName>r</p:attrName>
                                        </p:attrNameLst>
                                      </p:cBhvr>
                                    </p:animRot>
                                  </p:childTnLst>
                                </p:cTn>
                              </p:par>
                              <p:par>
                                <p:cTn id="453" presetID="8" presetClass="emph" presetSubtype="0" fill="hold" grpId="3" nodeType="withEffect">
                                  <p:stCondLst>
                                    <p:cond delay="0"/>
                                  </p:stCondLst>
                                  <p:childTnLst>
                                    <p:animRot by="21600000">
                                      <p:cBhvr>
                                        <p:cTn id="454" dur="3000" fill="hold"/>
                                        <p:tgtEl>
                                          <p:spTgt spid="8"/>
                                        </p:tgtEl>
                                        <p:attrNameLst>
                                          <p:attrName>r</p:attrName>
                                        </p:attrNameLst>
                                      </p:cBhvr>
                                    </p:animRot>
                                  </p:childTnLst>
                                </p:cTn>
                              </p:par>
                              <p:par>
                                <p:cTn id="455" presetID="8" presetClass="emph" presetSubtype="0" fill="hold" grpId="3" nodeType="withEffect">
                                  <p:stCondLst>
                                    <p:cond delay="0"/>
                                  </p:stCondLst>
                                  <p:childTnLst>
                                    <p:animRot by="21600000">
                                      <p:cBhvr>
                                        <p:cTn id="456" dur="3000" fill="hold"/>
                                        <p:tgtEl>
                                          <p:spTgt spid="20"/>
                                        </p:tgtEl>
                                        <p:attrNameLst>
                                          <p:attrName>r</p:attrName>
                                        </p:attrNameLst>
                                      </p:cBhvr>
                                    </p:animRot>
                                  </p:childTnLst>
                                </p:cTn>
                              </p:par>
                              <p:par>
                                <p:cTn id="457" presetID="8" presetClass="emph" presetSubtype="0" fill="hold" grpId="3" nodeType="withEffect">
                                  <p:stCondLst>
                                    <p:cond delay="0"/>
                                  </p:stCondLst>
                                  <p:childTnLst>
                                    <p:animRot by="21600000">
                                      <p:cBhvr>
                                        <p:cTn id="458" dur="3000" fill="hold"/>
                                        <p:tgtEl>
                                          <p:spTgt spid="38"/>
                                        </p:tgtEl>
                                        <p:attrNameLst>
                                          <p:attrName>r</p:attrName>
                                        </p:attrNameLst>
                                      </p:cBhvr>
                                    </p:animRot>
                                  </p:childTnLst>
                                </p:cTn>
                              </p:par>
                              <p:par>
                                <p:cTn id="459" presetID="8" presetClass="emph" presetSubtype="0" fill="hold" grpId="3" nodeType="withEffect">
                                  <p:stCondLst>
                                    <p:cond delay="0"/>
                                  </p:stCondLst>
                                  <p:childTnLst>
                                    <p:animRot by="-21600000">
                                      <p:cBhvr>
                                        <p:cTn id="460" dur="3000" fill="hold"/>
                                        <p:tgtEl>
                                          <p:spTgt spid="5"/>
                                        </p:tgtEl>
                                        <p:attrNameLst>
                                          <p:attrName>r</p:attrName>
                                        </p:attrNameLst>
                                      </p:cBhvr>
                                    </p:animRot>
                                  </p:childTnLst>
                                </p:cTn>
                              </p:par>
                              <p:par>
                                <p:cTn id="461" presetID="8" presetClass="emph" presetSubtype="0" fill="hold" grpId="3" nodeType="withEffect">
                                  <p:stCondLst>
                                    <p:cond delay="0"/>
                                  </p:stCondLst>
                                  <p:childTnLst>
                                    <p:animRot by="-21600000">
                                      <p:cBhvr>
                                        <p:cTn id="462" dur="3000" fill="hold"/>
                                        <p:tgtEl>
                                          <p:spTgt spid="17"/>
                                        </p:tgtEl>
                                        <p:attrNameLst>
                                          <p:attrName>r</p:attrName>
                                        </p:attrNameLst>
                                      </p:cBhvr>
                                    </p:animRot>
                                  </p:childTnLst>
                                </p:cTn>
                              </p:par>
                              <p:par>
                                <p:cTn id="463" presetID="8" presetClass="emph" presetSubtype="0" fill="hold" grpId="3" nodeType="withEffect">
                                  <p:stCondLst>
                                    <p:cond delay="0"/>
                                  </p:stCondLst>
                                  <p:childTnLst>
                                    <p:animRot by="-21600000">
                                      <p:cBhvr>
                                        <p:cTn id="464" dur="3000" fill="hold"/>
                                        <p:tgtEl>
                                          <p:spTgt spid="35"/>
                                        </p:tgtEl>
                                        <p:attrNameLst>
                                          <p:attrName>r</p:attrName>
                                        </p:attrNameLst>
                                      </p:cBhvr>
                                    </p:animRot>
                                  </p:childTnLst>
                                </p:cTn>
                              </p:par>
                              <p:par>
                                <p:cTn id="465" presetID="8" presetClass="emph" presetSubtype="0" fill="hold" grpId="3" nodeType="withEffect">
                                  <p:stCondLst>
                                    <p:cond delay="0"/>
                                  </p:stCondLst>
                                  <p:childTnLst>
                                    <p:animRot by="-21600000">
                                      <p:cBhvr>
                                        <p:cTn id="466" dur="3000" fill="hold"/>
                                        <p:tgtEl>
                                          <p:spTgt spid="7"/>
                                        </p:tgtEl>
                                        <p:attrNameLst>
                                          <p:attrName>r</p:attrName>
                                        </p:attrNameLst>
                                      </p:cBhvr>
                                    </p:animRot>
                                  </p:childTnLst>
                                </p:cTn>
                              </p:par>
                              <p:par>
                                <p:cTn id="467" presetID="8" presetClass="emph" presetSubtype="0" fill="hold" grpId="3" nodeType="withEffect">
                                  <p:stCondLst>
                                    <p:cond delay="0"/>
                                  </p:stCondLst>
                                  <p:childTnLst>
                                    <p:animRot by="-21600000">
                                      <p:cBhvr>
                                        <p:cTn id="468" dur="3000" fill="hold"/>
                                        <p:tgtEl>
                                          <p:spTgt spid="19"/>
                                        </p:tgtEl>
                                        <p:attrNameLst>
                                          <p:attrName>r</p:attrName>
                                        </p:attrNameLst>
                                      </p:cBhvr>
                                    </p:animRot>
                                  </p:childTnLst>
                                </p:cTn>
                              </p:par>
                              <p:par>
                                <p:cTn id="469" presetID="8" presetClass="emph" presetSubtype="0" fill="hold" grpId="3" nodeType="withEffect">
                                  <p:stCondLst>
                                    <p:cond delay="0"/>
                                  </p:stCondLst>
                                  <p:childTnLst>
                                    <p:animRot by="-21600000">
                                      <p:cBhvr>
                                        <p:cTn id="470" dur="3000" fill="hold"/>
                                        <p:tgtEl>
                                          <p:spTgt spid="37"/>
                                        </p:tgtEl>
                                        <p:attrNameLst>
                                          <p:attrName>r</p:attrName>
                                        </p:attrNameLst>
                                      </p:cBhvr>
                                    </p:animRot>
                                  </p:childTnLst>
                                </p:cTn>
                              </p:par>
                              <p:par>
                                <p:cTn id="471" presetID="8" presetClass="emph" presetSubtype="0" fill="hold" grpId="3" nodeType="withEffect">
                                  <p:stCondLst>
                                    <p:cond delay="0"/>
                                  </p:stCondLst>
                                  <p:childTnLst>
                                    <p:animRot by="-21600000">
                                      <p:cBhvr>
                                        <p:cTn id="472" dur="3000" fill="hold"/>
                                        <p:tgtEl>
                                          <p:spTgt spid="9"/>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21"/>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39"/>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13"/>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25"/>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15"/>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27"/>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33"/>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11"/>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23"/>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29"/>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12"/>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24"/>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30"/>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14"/>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26"/>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32"/>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10"/>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22"/>
                                        </p:tgtEl>
                                        <p:attrNameLst>
                                          <p:attrName>r</p:attrName>
                                        </p:attrNameLst>
                                      </p:cBhvr>
                                    </p:animRot>
                                  </p:childTnLst>
                                </p:cTn>
                              </p:par>
                              <p:par>
                                <p:cTn id="511" presetID="8" presetClass="emph" presetSubtype="0" fill="hold" grpId="3" nodeType="withEffect">
                                  <p:stCondLst>
                                    <p:cond delay="0"/>
                                  </p:stCondLst>
                                  <p:childTnLst>
                                    <p:animRot by="21600000">
                                      <p:cBhvr>
                                        <p:cTn id="512" dur="3000" fill="hold"/>
                                        <p:tgtEl>
                                          <p:spTgt spid="28"/>
                                        </p:tgtEl>
                                        <p:attrNameLst>
                                          <p:attrName>r</p:attrName>
                                        </p:attrNameLst>
                                      </p:cBhvr>
                                    </p:animRot>
                                  </p:childTnLst>
                                </p:cTn>
                              </p:par>
                              <p:par>
                                <p:cTn id="513" presetID="23" presetClass="entr" presetSubtype="288" fill="hold" nodeType="withEffect">
                                  <p:stCondLst>
                                    <p:cond delay="0"/>
                                  </p:stCondLst>
                                  <p:childTnLst>
                                    <p:set>
                                      <p:cBhvr>
                                        <p:cTn id="514" dur="1" fill="hold">
                                          <p:stCondLst>
                                            <p:cond delay="0"/>
                                          </p:stCondLst>
                                        </p:cTn>
                                        <p:tgtEl>
                                          <p:spTgt spid="2"/>
                                        </p:tgtEl>
                                        <p:attrNameLst>
                                          <p:attrName>style.visibility</p:attrName>
                                        </p:attrNameLst>
                                      </p:cBhvr>
                                      <p:to>
                                        <p:strVal val="visible"/>
                                      </p:to>
                                    </p:set>
                                    <p:anim calcmode="lin" valueType="num">
                                      <p:cBhvr>
                                        <p:cTn id="515" dur="3000" fill="hold"/>
                                        <p:tgtEl>
                                          <p:spTgt spid="2"/>
                                        </p:tgtEl>
                                        <p:attrNameLst>
                                          <p:attrName>ppt_w</p:attrName>
                                        </p:attrNameLst>
                                      </p:cBhvr>
                                      <p:tavLst>
                                        <p:tav tm="0">
                                          <p:val>
                                            <p:strVal val="4/3*#ppt_w"/>
                                          </p:val>
                                        </p:tav>
                                        <p:tav tm="100000">
                                          <p:val>
                                            <p:strVal val="#ppt_w"/>
                                          </p:val>
                                        </p:tav>
                                      </p:tavLst>
                                    </p:anim>
                                    <p:anim calcmode="lin" valueType="num">
                                      <p:cBhvr>
                                        <p:cTn id="516" dur="3000" fill="hold"/>
                                        <p:tgtEl>
                                          <p:spTgt spid="2"/>
                                        </p:tgtEl>
                                        <p:attrNameLst>
                                          <p:attrName>ppt_h</p:attrName>
                                        </p:attrNameLst>
                                      </p:cBhvr>
                                      <p:tavLst>
                                        <p:tav tm="0">
                                          <p:val>
                                            <p:strVal val="4/3*#ppt_h"/>
                                          </p:val>
                                        </p:tav>
                                        <p:tav tm="100000">
                                          <p:val>
                                            <p:strVal val="#ppt_h"/>
                                          </p:val>
                                        </p:tav>
                                      </p:tavLst>
                                    </p:anim>
                                  </p:childTnLst>
                                </p:cTn>
                              </p:par>
                              <p:par>
                                <p:cTn id="517" presetID="16" presetClass="entr" presetSubtype="37" fill="hold" nodeType="withEffect">
                                  <p:stCondLst>
                                    <p:cond delay="0"/>
                                  </p:stCondLst>
                                  <p:childTnLst>
                                    <p:set>
                                      <p:cBhvr>
                                        <p:cTn id="518" dur="1" fill="hold">
                                          <p:stCondLst>
                                            <p:cond delay="0"/>
                                          </p:stCondLst>
                                        </p:cTn>
                                        <p:tgtEl>
                                          <p:spTgt spid="2"/>
                                        </p:tgtEl>
                                        <p:attrNameLst>
                                          <p:attrName>style.visibility</p:attrName>
                                        </p:attrNameLst>
                                      </p:cBhvr>
                                      <p:to>
                                        <p:strVal val="visible"/>
                                      </p:to>
                                    </p:set>
                                    <p:animEffect transition="in" filter="barn(outVertical)">
                                      <p:cBhvr>
                                        <p:cTn id="51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7" name="6 Imagen" descr="Imagen1.jpg"/>
          <p:cNvPicPr>
            <a:picLocks noChangeAspect="1"/>
          </p:cNvPicPr>
          <p:nvPr/>
        </p:nvPicPr>
        <p:blipFill>
          <a:blip r:embed="rId2"/>
          <a:stretch>
            <a:fillRect/>
          </a:stretch>
        </p:blipFill>
        <p:spPr>
          <a:xfrm>
            <a:off x="27000" y="0"/>
            <a:ext cx="9090000" cy="5143500"/>
          </a:xfrm>
          <a:prstGeom prst="rect">
            <a:avLst/>
          </a:prstGeom>
        </p:spPr>
      </p:pic>
      <p:pic>
        <p:nvPicPr>
          <p:cNvPr id="6" name="Picture 10" descr="http://location-hebergement-drome.com/img/lavande.png"/>
          <p:cNvPicPr>
            <a:picLocks noChangeAspect="1" noChangeArrowheads="1"/>
          </p:cNvPicPr>
          <p:nvPr/>
        </p:nvPicPr>
        <p:blipFill>
          <a:blip r:embed="rId3">
            <a:lum contrast="20000"/>
          </a:blip>
          <a:srcRect/>
          <a:stretch>
            <a:fillRect/>
          </a:stretch>
        </p:blipFill>
        <p:spPr bwMode="auto">
          <a:xfrm>
            <a:off x="6572264" y="267875"/>
            <a:ext cx="2571736" cy="4579146"/>
          </a:xfrm>
          <a:prstGeom prst="rect">
            <a:avLst/>
          </a:prstGeom>
          <a:noFill/>
        </p:spPr>
      </p:pic>
      <p:sp>
        <p:nvSpPr>
          <p:cNvPr id="5" name="4 CuadroTexto"/>
          <p:cNvSpPr txBox="1"/>
          <p:nvPr/>
        </p:nvSpPr>
        <p:spPr>
          <a:xfrm>
            <a:off x="714348" y="696503"/>
            <a:ext cx="6072230" cy="4493538"/>
          </a:xfrm>
          <a:prstGeom prst="rect">
            <a:avLst/>
          </a:prstGeom>
          <a:noFill/>
        </p:spPr>
        <p:txBody>
          <a:bodyPr wrap="square" rtlCol="0">
            <a:spAutoFit/>
          </a:bodyPr>
          <a:lstStyle/>
          <a:p>
            <a:r>
              <a:rPr lang="es-ES" sz="2800" b="1" dirty="0" smtClean="0"/>
              <a:t>•</a:t>
            </a:r>
            <a:r>
              <a:rPr lang="es-ES" b="1" u="sng" dirty="0" smtClean="0">
                <a:effectLst>
                  <a:outerShdw blurRad="38100" dist="38100" dir="2700000" algn="tl">
                    <a:srgbClr val="000000">
                      <a:alpha val="43137"/>
                    </a:srgbClr>
                  </a:outerShdw>
                </a:effectLst>
                <a:latin typeface="Harrington" pitchFamily="82" charset="0"/>
              </a:rPr>
              <a:t>Saquitos de lavanda </a:t>
            </a:r>
            <a:r>
              <a:rPr lang="es-ES" b="1" dirty="0" smtClean="0">
                <a:effectLst>
                  <a:outerShdw blurRad="38100" dist="38100" dir="2700000" algn="tl">
                    <a:srgbClr val="000000">
                      <a:alpha val="43137"/>
                    </a:srgbClr>
                  </a:outerShdw>
                </a:effectLst>
                <a:latin typeface="Harrington" pitchFamily="82" charset="0"/>
              </a:rPr>
              <a:t>•</a:t>
            </a:r>
            <a:r>
              <a:rPr lang="es-ES" dirty="0" smtClean="0">
                <a:effectLst>
                  <a:outerShdw blurRad="38100" dist="38100" dir="2700000" algn="tl">
                    <a:srgbClr val="000000">
                      <a:alpha val="43137"/>
                    </a:srgbClr>
                  </a:outerShdw>
                </a:effectLst>
                <a:latin typeface="Harrington" pitchFamily="82" charset="0"/>
              </a:rPr>
              <a:t/>
            </a:r>
            <a:br>
              <a:rPr lang="es-ES" dirty="0" smtClean="0">
                <a:effectLst>
                  <a:outerShdw blurRad="38100" dist="38100" dir="2700000" algn="tl">
                    <a:srgbClr val="000000">
                      <a:alpha val="43137"/>
                    </a:srgbClr>
                  </a:outerShdw>
                </a:effectLst>
                <a:latin typeface="Harrington" pitchFamily="82" charset="0"/>
              </a:rPr>
            </a:br>
            <a:r>
              <a:rPr lang="es-ES" b="1" dirty="0" smtClean="0">
                <a:effectLst>
                  <a:outerShdw blurRad="38100" dist="38100" dir="2700000" algn="tl">
                    <a:srgbClr val="000000">
                      <a:alpha val="43137"/>
                    </a:srgbClr>
                  </a:outerShdw>
                </a:effectLst>
                <a:latin typeface="Harrington" pitchFamily="82" charset="0"/>
              </a:rPr>
              <a:t>Hermosos saquitos de </a:t>
            </a:r>
            <a:r>
              <a:rPr lang="es-ES" b="1" dirty="0" err="1" smtClean="0">
                <a:effectLst>
                  <a:outerShdw blurRad="38100" dist="38100" dir="2700000" algn="tl">
                    <a:srgbClr val="000000">
                      <a:alpha val="43137"/>
                    </a:srgbClr>
                  </a:outerShdw>
                </a:effectLst>
                <a:latin typeface="Harrington" pitchFamily="82" charset="0"/>
              </a:rPr>
              <a:t>broderie</a:t>
            </a:r>
            <a:r>
              <a:rPr lang="es-ES" b="1" dirty="0" smtClean="0">
                <a:effectLst>
                  <a:outerShdw blurRad="38100" dist="38100" dir="2700000" algn="tl">
                    <a:srgbClr val="000000">
                      <a:alpha val="43137"/>
                    </a:srgbClr>
                  </a:outerShdw>
                </a:effectLst>
                <a:latin typeface="Harrington" pitchFamily="82" charset="0"/>
              </a:rPr>
              <a:t> rellenos con flores de lavanda que te ayudarán a mantener tu ropa fragante y protegida si lo mantienes en el cajón.</a:t>
            </a:r>
            <a:br>
              <a:rPr lang="es-ES" b="1" dirty="0" smtClean="0">
                <a:effectLst>
                  <a:outerShdw blurRad="38100" dist="38100" dir="2700000" algn="tl">
                    <a:srgbClr val="000000">
                      <a:alpha val="43137"/>
                    </a:srgbClr>
                  </a:outerShdw>
                </a:effectLst>
                <a:latin typeface="Harrington" pitchFamily="82" charset="0"/>
              </a:rPr>
            </a:br>
            <a:r>
              <a:rPr lang="es-ES" b="1" dirty="0" smtClean="0">
                <a:effectLst>
                  <a:outerShdw blurRad="38100" dist="38100" dir="2700000" algn="tl">
                    <a:srgbClr val="000000">
                      <a:alpha val="43137"/>
                    </a:srgbClr>
                  </a:outerShdw>
                </a:effectLst>
                <a:latin typeface="Harrington" pitchFamily="82" charset="0"/>
              </a:rPr>
              <a:t>También lo puedes dejar bajo tu almohada y te ayudará a conciliar el sueño.</a:t>
            </a:r>
            <a:br>
              <a:rPr lang="es-ES" b="1" dirty="0" smtClean="0">
                <a:effectLst>
                  <a:outerShdw blurRad="38100" dist="38100" dir="2700000" algn="tl">
                    <a:srgbClr val="000000">
                      <a:alpha val="43137"/>
                    </a:srgbClr>
                  </a:outerShdw>
                </a:effectLst>
                <a:latin typeface="Harrington" pitchFamily="82" charset="0"/>
              </a:rPr>
            </a:br>
            <a:r>
              <a:rPr lang="es-ES" b="1" dirty="0" smtClean="0">
                <a:effectLst>
                  <a:outerShdw blurRad="38100" dist="38100" dir="2700000" algn="tl">
                    <a:srgbClr val="000000">
                      <a:alpha val="43137"/>
                    </a:srgbClr>
                  </a:outerShdw>
                </a:effectLst>
                <a:latin typeface="Harrington" pitchFamily="82" charset="0"/>
              </a:rPr>
              <a:t>Lo puedes dejar remojando en una tina caliente y darte un relajante baño de tina antes de dormir.</a:t>
            </a:r>
          </a:p>
          <a:p>
            <a:endParaRPr lang="es-ES" b="1" dirty="0" smtClean="0">
              <a:effectLst>
                <a:outerShdw blurRad="38100" dist="38100" dir="2700000" algn="tl">
                  <a:srgbClr val="000000">
                    <a:alpha val="43137"/>
                  </a:srgbClr>
                </a:outerShdw>
              </a:effectLst>
              <a:latin typeface="Harrington" pitchFamily="82" charset="0"/>
            </a:endParaRPr>
          </a:p>
          <a:p>
            <a:r>
              <a:rPr lang="es-ES" b="1" dirty="0" smtClean="0">
                <a:effectLst>
                  <a:outerShdw blurRad="38100" dist="38100" dir="2700000" algn="tl">
                    <a:srgbClr val="000000">
                      <a:alpha val="43137"/>
                    </a:srgbClr>
                  </a:outerShdw>
                </a:effectLst>
                <a:latin typeface="Harrington" pitchFamily="82" charset="0"/>
              </a:rPr>
              <a:t>•</a:t>
            </a:r>
            <a:r>
              <a:rPr lang="es-ES" b="1" u="sng" dirty="0" smtClean="0">
                <a:effectLst>
                  <a:outerShdw blurRad="38100" dist="38100" dir="2700000" algn="tl">
                    <a:srgbClr val="000000">
                      <a:alpha val="43137"/>
                    </a:srgbClr>
                  </a:outerShdw>
                </a:effectLst>
                <a:latin typeface="Harrington" pitchFamily="82" charset="0"/>
              </a:rPr>
              <a:t>Esencia de lavanda </a:t>
            </a:r>
            <a:r>
              <a:rPr lang="es-ES" b="1" dirty="0" smtClean="0">
                <a:effectLst>
                  <a:outerShdw blurRad="38100" dist="38100" dir="2700000" algn="tl">
                    <a:srgbClr val="000000">
                      <a:alpha val="43137"/>
                    </a:srgbClr>
                  </a:outerShdw>
                </a:effectLst>
                <a:latin typeface="Harrington" pitchFamily="82" charset="0"/>
              </a:rPr>
              <a:t>•</a:t>
            </a:r>
            <a:r>
              <a:rPr lang="es-ES" dirty="0" smtClean="0">
                <a:effectLst>
                  <a:outerShdw blurRad="38100" dist="38100" dir="2700000" algn="tl">
                    <a:srgbClr val="000000">
                      <a:alpha val="43137"/>
                    </a:srgbClr>
                  </a:outerShdw>
                </a:effectLst>
                <a:latin typeface="Harrington" pitchFamily="82" charset="0"/>
              </a:rPr>
              <a:t/>
            </a:r>
            <a:br>
              <a:rPr lang="es-ES" dirty="0" smtClean="0">
                <a:effectLst>
                  <a:outerShdw blurRad="38100" dist="38100" dir="2700000" algn="tl">
                    <a:srgbClr val="000000">
                      <a:alpha val="43137"/>
                    </a:srgbClr>
                  </a:outerShdw>
                </a:effectLst>
                <a:latin typeface="Harrington" pitchFamily="82" charset="0"/>
              </a:rPr>
            </a:br>
            <a:r>
              <a:rPr lang="es-ES" b="1" dirty="0" smtClean="0">
                <a:effectLst>
                  <a:outerShdw blurRad="38100" dist="38100" dir="2700000" algn="tl">
                    <a:srgbClr val="000000">
                      <a:alpha val="43137"/>
                    </a:srgbClr>
                  </a:outerShdw>
                </a:effectLst>
                <a:latin typeface="Harrington" pitchFamily="82" charset="0"/>
              </a:rPr>
              <a:t>Ideal para usar en hornitos, sólo de 4 a 10 gotitas bastarán para crear un ambiente relajado y tranquilo.</a:t>
            </a:r>
            <a:br>
              <a:rPr lang="es-ES" b="1" dirty="0" smtClean="0">
                <a:effectLst>
                  <a:outerShdw blurRad="38100" dist="38100" dir="2700000" algn="tl">
                    <a:srgbClr val="000000">
                      <a:alpha val="43137"/>
                    </a:srgbClr>
                  </a:outerShdw>
                </a:effectLst>
                <a:latin typeface="Harrington" pitchFamily="82" charset="0"/>
              </a:rPr>
            </a:br>
            <a:r>
              <a:rPr lang="es-ES" b="1" dirty="0" smtClean="0">
                <a:effectLst>
                  <a:outerShdw blurRad="38100" dist="38100" dir="2700000" algn="tl">
                    <a:srgbClr val="000000">
                      <a:alpha val="43137"/>
                    </a:srgbClr>
                  </a:outerShdw>
                </a:effectLst>
                <a:latin typeface="Harrington" pitchFamily="82" charset="0"/>
              </a:rPr>
              <a:t>Ideal para el hogar y oficinas.</a:t>
            </a:r>
          </a:p>
          <a:p>
            <a:r>
              <a:rPr lang="es-ES" b="1" dirty="0" smtClean="0">
                <a:effectLst>
                  <a:outerShdw blurRad="38100" dist="38100" dir="2700000" algn="tl">
                    <a:srgbClr val="000000">
                      <a:alpha val="43137"/>
                    </a:srgbClr>
                  </a:outerShdw>
                </a:effectLst>
                <a:latin typeface="Harrington" pitchFamily="82" charset="0"/>
              </a:rPr>
              <a:t> </a:t>
            </a:r>
          </a:p>
          <a:p>
            <a:endParaRPr lang="es-ES_tradnl" b="1" dirty="0" smtClean="0">
              <a:effectLst>
                <a:outerShdw blurRad="38100" dist="38100" dir="2700000" algn="tl">
                  <a:srgbClr val="000000">
                    <a:alpha val="43137"/>
                  </a:srgbClr>
                </a:outerShdw>
              </a:effectLst>
              <a:latin typeface="Harrington" pitchFamily="82" charset="0"/>
            </a:endParaRPr>
          </a:p>
        </p:txBody>
      </p:sp>
      <p:sp>
        <p:nvSpPr>
          <p:cNvPr id="8" name="7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vender-garden-0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0-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ee2fb70930f94ea387514fb9c156bc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714744" y="407193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714744" y="371474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714744" y="335756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714744" y="300037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714744" y="2714644"/>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714744" y="2357454"/>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14744" y="1928826"/>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714744" y="1571636"/>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714744" y="114300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714744" y="78581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35719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714744" y="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42910" y="400052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42910" y="364333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42910" y="328616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42910" y="292897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10" y="264324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42910" y="228605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42910" y="185742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42910" y="150023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642910" y="107160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642910" y="71441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642910" y="28578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642910" y="-7140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6858016" y="400052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6858016" y="364333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6858016" y="328616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858016" y="292897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858016" y="264324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858016" y="228605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6858016" y="185742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6858016" y="150023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6858016" y="107160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6858016" y="71441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6858016" y="28578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6858016" y="-7140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0-#ppt_h/2"/>
                                          </p:val>
                                        </p:tav>
                                        <p:tav tm="100000">
                                          <p:val>
                                            <p:strVal val="#ppt_y"/>
                                          </p:val>
                                        </p:tav>
                                      </p:tavLst>
                                    </p:anim>
                                  </p:childTnLst>
                                </p:cTn>
                              </p:par>
                              <p:par>
                                <p:cTn id="152" presetID="8" presetClass="emph" presetSubtype="0" fill="hold" grpId="1"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26"/>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4"/>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5"/>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6"/>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7"/>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8"/>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9"/>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0"/>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1"/>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2"/>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3"/>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7"/>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28"/>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29"/>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30"/>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31"/>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2"/>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33"/>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34"/>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35"/>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6"/>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7"/>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8"/>
                                        </p:tgtEl>
                                        <p:attrNameLst>
                                          <p:attrName>r</p:attrName>
                                        </p:attrNameLst>
                                      </p:cBhvr>
                                    </p:animRot>
                                  </p:childTnLst>
                                </p:cTn>
                              </p:par>
                            </p:childTnLst>
                          </p:cTn>
                        </p:par>
                        <p:par>
                          <p:cTn id="224" fill="hold">
                            <p:stCondLst>
                              <p:cond delay="3000"/>
                            </p:stCondLst>
                            <p:childTnLst>
                              <p:par>
                                <p:cTn id="225" presetID="2" presetClass="exit" presetSubtype="4" fill="hold" grpId="2" nodeType="afterEffect">
                                  <p:stCondLst>
                                    <p:cond delay="0"/>
                                  </p:stCondLst>
                                  <p:childTnLst>
                                    <p:anim calcmode="lin" valueType="num">
                                      <p:cBhvr additive="base">
                                        <p:cTn id="226" dur="3000"/>
                                        <p:tgtEl>
                                          <p:spTgt spid="3"/>
                                        </p:tgtEl>
                                        <p:attrNameLst>
                                          <p:attrName>ppt_x</p:attrName>
                                        </p:attrNameLst>
                                      </p:cBhvr>
                                      <p:tavLst>
                                        <p:tav tm="0">
                                          <p:val>
                                            <p:strVal val="ppt_x"/>
                                          </p:val>
                                        </p:tav>
                                        <p:tav tm="100000">
                                          <p:val>
                                            <p:strVal val="ppt_x"/>
                                          </p:val>
                                        </p:tav>
                                      </p:tavLst>
                                    </p:anim>
                                    <p:anim calcmode="lin" valueType="num">
                                      <p:cBhvr additive="base">
                                        <p:cTn id="227" dur="3000"/>
                                        <p:tgtEl>
                                          <p:spTgt spid="3"/>
                                        </p:tgtEl>
                                        <p:attrNameLst>
                                          <p:attrName>ppt_y</p:attrName>
                                        </p:attrNameLst>
                                      </p:cBhvr>
                                      <p:tavLst>
                                        <p:tav tm="0">
                                          <p:val>
                                            <p:strVal val="ppt_y"/>
                                          </p:val>
                                        </p:tav>
                                        <p:tav tm="100000">
                                          <p:val>
                                            <p:strVal val="1+ppt_h/2"/>
                                          </p:val>
                                        </p:tav>
                                      </p:tavLst>
                                    </p:anim>
                                    <p:set>
                                      <p:cBhvr>
                                        <p:cTn id="228" dur="1" fill="hold">
                                          <p:stCondLst>
                                            <p:cond delay="2999"/>
                                          </p:stCondLst>
                                        </p:cTn>
                                        <p:tgtEl>
                                          <p:spTgt spid="3"/>
                                        </p:tgtEl>
                                        <p:attrNameLst>
                                          <p:attrName>style.visibility</p:attrName>
                                        </p:attrNameLst>
                                      </p:cBhvr>
                                      <p:to>
                                        <p:strVal val="hidden"/>
                                      </p:to>
                                    </p:set>
                                  </p:childTnLst>
                                </p:cTn>
                              </p:par>
                              <p:par>
                                <p:cTn id="229" presetID="2" presetClass="exit" presetSubtype="4" fill="hold" grpId="2" nodeType="withEffect">
                                  <p:stCondLst>
                                    <p:cond delay="0"/>
                                  </p:stCondLst>
                                  <p:childTnLst>
                                    <p:anim calcmode="lin" valueType="num">
                                      <p:cBhvr additive="base">
                                        <p:cTn id="230" dur="3000"/>
                                        <p:tgtEl>
                                          <p:spTgt spid="4"/>
                                        </p:tgtEl>
                                        <p:attrNameLst>
                                          <p:attrName>ppt_x</p:attrName>
                                        </p:attrNameLst>
                                      </p:cBhvr>
                                      <p:tavLst>
                                        <p:tav tm="0">
                                          <p:val>
                                            <p:strVal val="ppt_x"/>
                                          </p:val>
                                        </p:tav>
                                        <p:tav tm="100000">
                                          <p:val>
                                            <p:strVal val="ppt_x"/>
                                          </p:val>
                                        </p:tav>
                                      </p:tavLst>
                                    </p:anim>
                                    <p:anim calcmode="lin" valueType="num">
                                      <p:cBhvr additive="base">
                                        <p:cTn id="231" dur="3000"/>
                                        <p:tgtEl>
                                          <p:spTgt spid="4"/>
                                        </p:tgtEl>
                                        <p:attrNameLst>
                                          <p:attrName>ppt_y</p:attrName>
                                        </p:attrNameLst>
                                      </p:cBhvr>
                                      <p:tavLst>
                                        <p:tav tm="0">
                                          <p:val>
                                            <p:strVal val="ppt_y"/>
                                          </p:val>
                                        </p:tav>
                                        <p:tav tm="100000">
                                          <p:val>
                                            <p:strVal val="1+ppt_h/2"/>
                                          </p:val>
                                        </p:tav>
                                      </p:tavLst>
                                    </p:anim>
                                    <p:set>
                                      <p:cBhvr>
                                        <p:cTn id="232" dur="1" fill="hold">
                                          <p:stCondLst>
                                            <p:cond delay="2999"/>
                                          </p:stCondLst>
                                        </p:cTn>
                                        <p:tgtEl>
                                          <p:spTgt spid="4"/>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3000"/>
                                        <p:tgtEl>
                                          <p:spTgt spid="5"/>
                                        </p:tgtEl>
                                        <p:attrNameLst>
                                          <p:attrName>ppt_x</p:attrName>
                                        </p:attrNameLst>
                                      </p:cBhvr>
                                      <p:tavLst>
                                        <p:tav tm="0">
                                          <p:val>
                                            <p:strVal val="ppt_x"/>
                                          </p:val>
                                        </p:tav>
                                        <p:tav tm="100000">
                                          <p:val>
                                            <p:strVal val="ppt_x"/>
                                          </p:val>
                                        </p:tav>
                                      </p:tavLst>
                                    </p:anim>
                                    <p:anim calcmode="lin" valueType="num">
                                      <p:cBhvr additive="base">
                                        <p:cTn id="235" dur="3000"/>
                                        <p:tgtEl>
                                          <p:spTgt spid="5"/>
                                        </p:tgtEl>
                                        <p:attrNameLst>
                                          <p:attrName>ppt_y</p:attrName>
                                        </p:attrNameLst>
                                      </p:cBhvr>
                                      <p:tavLst>
                                        <p:tav tm="0">
                                          <p:val>
                                            <p:strVal val="ppt_y"/>
                                          </p:val>
                                        </p:tav>
                                        <p:tav tm="100000">
                                          <p:val>
                                            <p:strVal val="1+ppt_h/2"/>
                                          </p:val>
                                        </p:tav>
                                      </p:tavLst>
                                    </p:anim>
                                    <p:set>
                                      <p:cBhvr>
                                        <p:cTn id="236" dur="1" fill="hold">
                                          <p:stCondLst>
                                            <p:cond delay="2999"/>
                                          </p:stCondLst>
                                        </p:cTn>
                                        <p:tgtEl>
                                          <p:spTgt spid="5"/>
                                        </p:tgtEl>
                                        <p:attrNameLst>
                                          <p:attrName>style.visibility</p:attrName>
                                        </p:attrNameLst>
                                      </p:cBhvr>
                                      <p:to>
                                        <p:strVal val="hidden"/>
                                      </p:to>
                                    </p:set>
                                  </p:childTnLst>
                                </p:cTn>
                              </p:par>
                              <p:par>
                                <p:cTn id="237" presetID="2" presetClass="exit" presetSubtype="4" fill="hold" grpId="2" nodeType="withEffect">
                                  <p:stCondLst>
                                    <p:cond delay="0"/>
                                  </p:stCondLst>
                                  <p:childTnLst>
                                    <p:anim calcmode="lin" valueType="num">
                                      <p:cBhvr additive="base">
                                        <p:cTn id="238" dur="3000"/>
                                        <p:tgtEl>
                                          <p:spTgt spid="6"/>
                                        </p:tgtEl>
                                        <p:attrNameLst>
                                          <p:attrName>ppt_x</p:attrName>
                                        </p:attrNameLst>
                                      </p:cBhvr>
                                      <p:tavLst>
                                        <p:tav tm="0">
                                          <p:val>
                                            <p:strVal val="ppt_x"/>
                                          </p:val>
                                        </p:tav>
                                        <p:tav tm="100000">
                                          <p:val>
                                            <p:strVal val="ppt_x"/>
                                          </p:val>
                                        </p:tav>
                                      </p:tavLst>
                                    </p:anim>
                                    <p:anim calcmode="lin" valueType="num">
                                      <p:cBhvr additive="base">
                                        <p:cTn id="239" dur="3000"/>
                                        <p:tgtEl>
                                          <p:spTgt spid="6"/>
                                        </p:tgtEl>
                                        <p:attrNameLst>
                                          <p:attrName>ppt_y</p:attrName>
                                        </p:attrNameLst>
                                      </p:cBhvr>
                                      <p:tavLst>
                                        <p:tav tm="0">
                                          <p:val>
                                            <p:strVal val="ppt_y"/>
                                          </p:val>
                                        </p:tav>
                                        <p:tav tm="100000">
                                          <p:val>
                                            <p:strVal val="1+ppt_h/2"/>
                                          </p:val>
                                        </p:tav>
                                      </p:tavLst>
                                    </p:anim>
                                    <p:set>
                                      <p:cBhvr>
                                        <p:cTn id="240" dur="1" fill="hold">
                                          <p:stCondLst>
                                            <p:cond delay="2999"/>
                                          </p:stCondLst>
                                        </p:cTn>
                                        <p:tgtEl>
                                          <p:spTgt spid="6"/>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3000"/>
                                        <p:tgtEl>
                                          <p:spTgt spid="7"/>
                                        </p:tgtEl>
                                        <p:attrNameLst>
                                          <p:attrName>ppt_x</p:attrName>
                                        </p:attrNameLst>
                                      </p:cBhvr>
                                      <p:tavLst>
                                        <p:tav tm="0">
                                          <p:val>
                                            <p:strVal val="ppt_x"/>
                                          </p:val>
                                        </p:tav>
                                        <p:tav tm="100000">
                                          <p:val>
                                            <p:strVal val="ppt_x"/>
                                          </p:val>
                                        </p:tav>
                                      </p:tavLst>
                                    </p:anim>
                                    <p:anim calcmode="lin" valueType="num">
                                      <p:cBhvr additive="base">
                                        <p:cTn id="243" dur="3000"/>
                                        <p:tgtEl>
                                          <p:spTgt spid="7"/>
                                        </p:tgtEl>
                                        <p:attrNameLst>
                                          <p:attrName>ppt_y</p:attrName>
                                        </p:attrNameLst>
                                      </p:cBhvr>
                                      <p:tavLst>
                                        <p:tav tm="0">
                                          <p:val>
                                            <p:strVal val="ppt_y"/>
                                          </p:val>
                                        </p:tav>
                                        <p:tav tm="100000">
                                          <p:val>
                                            <p:strVal val="1+ppt_h/2"/>
                                          </p:val>
                                        </p:tav>
                                      </p:tavLst>
                                    </p:anim>
                                    <p:set>
                                      <p:cBhvr>
                                        <p:cTn id="244" dur="1" fill="hold">
                                          <p:stCondLst>
                                            <p:cond delay="2999"/>
                                          </p:stCondLst>
                                        </p:cTn>
                                        <p:tgtEl>
                                          <p:spTgt spid="7"/>
                                        </p:tgtEl>
                                        <p:attrNameLst>
                                          <p:attrName>style.visibility</p:attrName>
                                        </p:attrNameLst>
                                      </p:cBhvr>
                                      <p:to>
                                        <p:strVal val="hidden"/>
                                      </p:to>
                                    </p:set>
                                  </p:childTnLst>
                                </p:cTn>
                              </p:par>
                              <p:par>
                                <p:cTn id="245" presetID="2" presetClass="exit" presetSubtype="4" fill="hold" grpId="2" nodeType="withEffect">
                                  <p:stCondLst>
                                    <p:cond delay="0"/>
                                  </p:stCondLst>
                                  <p:childTnLst>
                                    <p:anim calcmode="lin" valueType="num">
                                      <p:cBhvr additive="base">
                                        <p:cTn id="246" dur="3000"/>
                                        <p:tgtEl>
                                          <p:spTgt spid="8"/>
                                        </p:tgtEl>
                                        <p:attrNameLst>
                                          <p:attrName>ppt_x</p:attrName>
                                        </p:attrNameLst>
                                      </p:cBhvr>
                                      <p:tavLst>
                                        <p:tav tm="0">
                                          <p:val>
                                            <p:strVal val="ppt_x"/>
                                          </p:val>
                                        </p:tav>
                                        <p:tav tm="100000">
                                          <p:val>
                                            <p:strVal val="ppt_x"/>
                                          </p:val>
                                        </p:tav>
                                      </p:tavLst>
                                    </p:anim>
                                    <p:anim calcmode="lin" valueType="num">
                                      <p:cBhvr additive="base">
                                        <p:cTn id="247" dur="3000"/>
                                        <p:tgtEl>
                                          <p:spTgt spid="8"/>
                                        </p:tgtEl>
                                        <p:attrNameLst>
                                          <p:attrName>ppt_y</p:attrName>
                                        </p:attrNameLst>
                                      </p:cBhvr>
                                      <p:tavLst>
                                        <p:tav tm="0">
                                          <p:val>
                                            <p:strVal val="ppt_y"/>
                                          </p:val>
                                        </p:tav>
                                        <p:tav tm="100000">
                                          <p:val>
                                            <p:strVal val="1+ppt_h/2"/>
                                          </p:val>
                                        </p:tav>
                                      </p:tavLst>
                                    </p:anim>
                                    <p:set>
                                      <p:cBhvr>
                                        <p:cTn id="248" dur="1" fill="hold">
                                          <p:stCondLst>
                                            <p:cond delay="2999"/>
                                          </p:stCondLst>
                                        </p:cTn>
                                        <p:tgtEl>
                                          <p:spTgt spid="8"/>
                                        </p:tgtEl>
                                        <p:attrNameLst>
                                          <p:attrName>style.visibility</p:attrName>
                                        </p:attrNameLst>
                                      </p:cBhvr>
                                      <p:to>
                                        <p:strVal val="hidden"/>
                                      </p:to>
                                    </p:set>
                                  </p:childTnLst>
                                </p:cTn>
                              </p:par>
                              <p:par>
                                <p:cTn id="249" presetID="2" presetClass="exit" presetSubtype="4" fill="hold" grpId="2" nodeType="withEffect">
                                  <p:stCondLst>
                                    <p:cond delay="0"/>
                                  </p:stCondLst>
                                  <p:childTnLst>
                                    <p:anim calcmode="lin" valueType="num">
                                      <p:cBhvr additive="base">
                                        <p:cTn id="250" dur="3000"/>
                                        <p:tgtEl>
                                          <p:spTgt spid="9"/>
                                        </p:tgtEl>
                                        <p:attrNameLst>
                                          <p:attrName>ppt_x</p:attrName>
                                        </p:attrNameLst>
                                      </p:cBhvr>
                                      <p:tavLst>
                                        <p:tav tm="0">
                                          <p:val>
                                            <p:strVal val="ppt_x"/>
                                          </p:val>
                                        </p:tav>
                                        <p:tav tm="100000">
                                          <p:val>
                                            <p:strVal val="ppt_x"/>
                                          </p:val>
                                        </p:tav>
                                      </p:tavLst>
                                    </p:anim>
                                    <p:anim calcmode="lin" valueType="num">
                                      <p:cBhvr additive="base">
                                        <p:cTn id="251" dur="3000"/>
                                        <p:tgtEl>
                                          <p:spTgt spid="9"/>
                                        </p:tgtEl>
                                        <p:attrNameLst>
                                          <p:attrName>ppt_y</p:attrName>
                                        </p:attrNameLst>
                                      </p:cBhvr>
                                      <p:tavLst>
                                        <p:tav tm="0">
                                          <p:val>
                                            <p:strVal val="ppt_y"/>
                                          </p:val>
                                        </p:tav>
                                        <p:tav tm="100000">
                                          <p:val>
                                            <p:strVal val="1+ppt_h/2"/>
                                          </p:val>
                                        </p:tav>
                                      </p:tavLst>
                                    </p:anim>
                                    <p:set>
                                      <p:cBhvr>
                                        <p:cTn id="252" dur="1" fill="hold">
                                          <p:stCondLst>
                                            <p:cond delay="2999"/>
                                          </p:stCondLst>
                                        </p:cTn>
                                        <p:tgtEl>
                                          <p:spTgt spid="9"/>
                                        </p:tgtEl>
                                        <p:attrNameLst>
                                          <p:attrName>style.visibility</p:attrName>
                                        </p:attrNameLst>
                                      </p:cBhvr>
                                      <p:to>
                                        <p:strVal val="hidden"/>
                                      </p:to>
                                    </p:set>
                                  </p:childTnLst>
                                </p:cTn>
                              </p:par>
                              <p:par>
                                <p:cTn id="253" presetID="2" presetClass="exit" presetSubtype="4" fill="hold" grpId="2" nodeType="withEffect">
                                  <p:stCondLst>
                                    <p:cond delay="0"/>
                                  </p:stCondLst>
                                  <p:childTnLst>
                                    <p:anim calcmode="lin" valueType="num">
                                      <p:cBhvr additive="base">
                                        <p:cTn id="254" dur="3000"/>
                                        <p:tgtEl>
                                          <p:spTgt spid="10"/>
                                        </p:tgtEl>
                                        <p:attrNameLst>
                                          <p:attrName>ppt_x</p:attrName>
                                        </p:attrNameLst>
                                      </p:cBhvr>
                                      <p:tavLst>
                                        <p:tav tm="0">
                                          <p:val>
                                            <p:strVal val="ppt_x"/>
                                          </p:val>
                                        </p:tav>
                                        <p:tav tm="100000">
                                          <p:val>
                                            <p:strVal val="ppt_x"/>
                                          </p:val>
                                        </p:tav>
                                      </p:tavLst>
                                    </p:anim>
                                    <p:anim calcmode="lin" valueType="num">
                                      <p:cBhvr additive="base">
                                        <p:cTn id="255" dur="3000"/>
                                        <p:tgtEl>
                                          <p:spTgt spid="10"/>
                                        </p:tgtEl>
                                        <p:attrNameLst>
                                          <p:attrName>ppt_y</p:attrName>
                                        </p:attrNameLst>
                                      </p:cBhvr>
                                      <p:tavLst>
                                        <p:tav tm="0">
                                          <p:val>
                                            <p:strVal val="ppt_y"/>
                                          </p:val>
                                        </p:tav>
                                        <p:tav tm="100000">
                                          <p:val>
                                            <p:strVal val="1+ppt_h/2"/>
                                          </p:val>
                                        </p:tav>
                                      </p:tavLst>
                                    </p:anim>
                                    <p:set>
                                      <p:cBhvr>
                                        <p:cTn id="256" dur="1" fill="hold">
                                          <p:stCondLst>
                                            <p:cond delay="2999"/>
                                          </p:stCondLst>
                                        </p:cTn>
                                        <p:tgtEl>
                                          <p:spTgt spid="10"/>
                                        </p:tgtEl>
                                        <p:attrNameLst>
                                          <p:attrName>style.visibility</p:attrName>
                                        </p:attrNameLst>
                                      </p:cBhvr>
                                      <p:to>
                                        <p:strVal val="hidden"/>
                                      </p:to>
                                    </p:set>
                                  </p:childTnLst>
                                </p:cTn>
                              </p:par>
                              <p:par>
                                <p:cTn id="257" presetID="2" presetClass="exit" presetSubtype="4" fill="hold" grpId="2" nodeType="withEffect">
                                  <p:stCondLst>
                                    <p:cond delay="0"/>
                                  </p:stCondLst>
                                  <p:childTnLst>
                                    <p:anim calcmode="lin" valueType="num">
                                      <p:cBhvr additive="base">
                                        <p:cTn id="258" dur="3000"/>
                                        <p:tgtEl>
                                          <p:spTgt spid="11"/>
                                        </p:tgtEl>
                                        <p:attrNameLst>
                                          <p:attrName>ppt_x</p:attrName>
                                        </p:attrNameLst>
                                      </p:cBhvr>
                                      <p:tavLst>
                                        <p:tav tm="0">
                                          <p:val>
                                            <p:strVal val="ppt_x"/>
                                          </p:val>
                                        </p:tav>
                                        <p:tav tm="100000">
                                          <p:val>
                                            <p:strVal val="ppt_x"/>
                                          </p:val>
                                        </p:tav>
                                      </p:tavLst>
                                    </p:anim>
                                    <p:anim calcmode="lin" valueType="num">
                                      <p:cBhvr additive="base">
                                        <p:cTn id="259" dur="3000"/>
                                        <p:tgtEl>
                                          <p:spTgt spid="11"/>
                                        </p:tgtEl>
                                        <p:attrNameLst>
                                          <p:attrName>ppt_y</p:attrName>
                                        </p:attrNameLst>
                                      </p:cBhvr>
                                      <p:tavLst>
                                        <p:tav tm="0">
                                          <p:val>
                                            <p:strVal val="ppt_y"/>
                                          </p:val>
                                        </p:tav>
                                        <p:tav tm="100000">
                                          <p:val>
                                            <p:strVal val="1+ppt_h/2"/>
                                          </p:val>
                                        </p:tav>
                                      </p:tavLst>
                                    </p:anim>
                                    <p:set>
                                      <p:cBhvr>
                                        <p:cTn id="260" dur="1" fill="hold">
                                          <p:stCondLst>
                                            <p:cond delay="2999"/>
                                          </p:stCondLst>
                                        </p:cTn>
                                        <p:tgtEl>
                                          <p:spTgt spid="11"/>
                                        </p:tgtEl>
                                        <p:attrNameLst>
                                          <p:attrName>style.visibility</p:attrName>
                                        </p:attrNameLst>
                                      </p:cBhvr>
                                      <p:to>
                                        <p:strVal val="hidden"/>
                                      </p:to>
                                    </p:set>
                                  </p:childTnLst>
                                </p:cTn>
                              </p:par>
                              <p:par>
                                <p:cTn id="261" presetID="2" presetClass="exit" presetSubtype="4" fill="hold" grpId="2" nodeType="withEffect">
                                  <p:stCondLst>
                                    <p:cond delay="0"/>
                                  </p:stCondLst>
                                  <p:childTnLst>
                                    <p:anim calcmode="lin" valueType="num">
                                      <p:cBhvr additive="base">
                                        <p:cTn id="262" dur="3000"/>
                                        <p:tgtEl>
                                          <p:spTgt spid="12"/>
                                        </p:tgtEl>
                                        <p:attrNameLst>
                                          <p:attrName>ppt_x</p:attrName>
                                        </p:attrNameLst>
                                      </p:cBhvr>
                                      <p:tavLst>
                                        <p:tav tm="0">
                                          <p:val>
                                            <p:strVal val="ppt_x"/>
                                          </p:val>
                                        </p:tav>
                                        <p:tav tm="100000">
                                          <p:val>
                                            <p:strVal val="ppt_x"/>
                                          </p:val>
                                        </p:tav>
                                      </p:tavLst>
                                    </p:anim>
                                    <p:anim calcmode="lin" valueType="num">
                                      <p:cBhvr additive="base">
                                        <p:cTn id="263" dur="3000"/>
                                        <p:tgtEl>
                                          <p:spTgt spid="12"/>
                                        </p:tgtEl>
                                        <p:attrNameLst>
                                          <p:attrName>ppt_y</p:attrName>
                                        </p:attrNameLst>
                                      </p:cBhvr>
                                      <p:tavLst>
                                        <p:tav tm="0">
                                          <p:val>
                                            <p:strVal val="ppt_y"/>
                                          </p:val>
                                        </p:tav>
                                        <p:tav tm="100000">
                                          <p:val>
                                            <p:strVal val="1+ppt_h/2"/>
                                          </p:val>
                                        </p:tav>
                                      </p:tavLst>
                                    </p:anim>
                                    <p:set>
                                      <p:cBhvr>
                                        <p:cTn id="264" dur="1" fill="hold">
                                          <p:stCondLst>
                                            <p:cond delay="2999"/>
                                          </p:stCondLst>
                                        </p:cTn>
                                        <p:tgtEl>
                                          <p:spTgt spid="12"/>
                                        </p:tgtEl>
                                        <p:attrNameLst>
                                          <p:attrName>style.visibility</p:attrName>
                                        </p:attrNameLst>
                                      </p:cBhvr>
                                      <p:to>
                                        <p:strVal val="hidden"/>
                                      </p:to>
                                    </p:set>
                                  </p:childTnLst>
                                </p:cTn>
                              </p:par>
                              <p:par>
                                <p:cTn id="265" presetID="2" presetClass="exit" presetSubtype="4" fill="hold" grpId="2" nodeType="withEffect">
                                  <p:stCondLst>
                                    <p:cond delay="0"/>
                                  </p:stCondLst>
                                  <p:childTnLst>
                                    <p:anim calcmode="lin" valueType="num">
                                      <p:cBhvr additive="base">
                                        <p:cTn id="266" dur="3000"/>
                                        <p:tgtEl>
                                          <p:spTgt spid="13"/>
                                        </p:tgtEl>
                                        <p:attrNameLst>
                                          <p:attrName>ppt_x</p:attrName>
                                        </p:attrNameLst>
                                      </p:cBhvr>
                                      <p:tavLst>
                                        <p:tav tm="0">
                                          <p:val>
                                            <p:strVal val="ppt_x"/>
                                          </p:val>
                                        </p:tav>
                                        <p:tav tm="100000">
                                          <p:val>
                                            <p:strVal val="ppt_x"/>
                                          </p:val>
                                        </p:tav>
                                      </p:tavLst>
                                    </p:anim>
                                    <p:anim calcmode="lin" valueType="num">
                                      <p:cBhvr additive="base">
                                        <p:cTn id="267" dur="3000"/>
                                        <p:tgtEl>
                                          <p:spTgt spid="13"/>
                                        </p:tgtEl>
                                        <p:attrNameLst>
                                          <p:attrName>ppt_y</p:attrName>
                                        </p:attrNameLst>
                                      </p:cBhvr>
                                      <p:tavLst>
                                        <p:tav tm="0">
                                          <p:val>
                                            <p:strVal val="ppt_y"/>
                                          </p:val>
                                        </p:tav>
                                        <p:tav tm="100000">
                                          <p:val>
                                            <p:strVal val="1+ppt_h/2"/>
                                          </p:val>
                                        </p:tav>
                                      </p:tavLst>
                                    </p:anim>
                                    <p:set>
                                      <p:cBhvr>
                                        <p:cTn id="268" dur="1" fill="hold">
                                          <p:stCondLst>
                                            <p:cond delay="2999"/>
                                          </p:stCondLst>
                                        </p:cTn>
                                        <p:tgtEl>
                                          <p:spTgt spid="13"/>
                                        </p:tgtEl>
                                        <p:attrNameLst>
                                          <p:attrName>style.visibility</p:attrName>
                                        </p:attrNameLst>
                                      </p:cBhvr>
                                      <p:to>
                                        <p:strVal val="hidden"/>
                                      </p:to>
                                    </p:set>
                                  </p:childTnLst>
                                </p:cTn>
                              </p:par>
                              <p:par>
                                <p:cTn id="269" presetID="2" presetClass="exit" presetSubtype="4" fill="hold" grpId="2" nodeType="withEffect">
                                  <p:stCondLst>
                                    <p:cond delay="0"/>
                                  </p:stCondLst>
                                  <p:childTnLst>
                                    <p:anim calcmode="lin" valueType="num">
                                      <p:cBhvr additive="base">
                                        <p:cTn id="270" dur="3000"/>
                                        <p:tgtEl>
                                          <p:spTgt spid="14"/>
                                        </p:tgtEl>
                                        <p:attrNameLst>
                                          <p:attrName>ppt_x</p:attrName>
                                        </p:attrNameLst>
                                      </p:cBhvr>
                                      <p:tavLst>
                                        <p:tav tm="0">
                                          <p:val>
                                            <p:strVal val="ppt_x"/>
                                          </p:val>
                                        </p:tav>
                                        <p:tav tm="100000">
                                          <p:val>
                                            <p:strVal val="ppt_x"/>
                                          </p:val>
                                        </p:tav>
                                      </p:tavLst>
                                    </p:anim>
                                    <p:anim calcmode="lin" valueType="num">
                                      <p:cBhvr additive="base">
                                        <p:cTn id="271" dur="3000"/>
                                        <p:tgtEl>
                                          <p:spTgt spid="14"/>
                                        </p:tgtEl>
                                        <p:attrNameLst>
                                          <p:attrName>ppt_y</p:attrName>
                                        </p:attrNameLst>
                                      </p:cBhvr>
                                      <p:tavLst>
                                        <p:tav tm="0">
                                          <p:val>
                                            <p:strVal val="ppt_y"/>
                                          </p:val>
                                        </p:tav>
                                        <p:tav tm="100000">
                                          <p:val>
                                            <p:strVal val="1+ppt_h/2"/>
                                          </p:val>
                                        </p:tav>
                                      </p:tavLst>
                                    </p:anim>
                                    <p:set>
                                      <p:cBhvr>
                                        <p:cTn id="272" dur="1" fill="hold">
                                          <p:stCondLst>
                                            <p:cond delay="2999"/>
                                          </p:stCondLst>
                                        </p:cTn>
                                        <p:tgtEl>
                                          <p:spTgt spid="14"/>
                                        </p:tgtEl>
                                        <p:attrNameLst>
                                          <p:attrName>style.visibility</p:attrName>
                                        </p:attrNameLst>
                                      </p:cBhvr>
                                      <p:to>
                                        <p:strVal val="hidden"/>
                                      </p:to>
                                    </p:set>
                                  </p:childTnLst>
                                </p:cTn>
                              </p:par>
                              <p:par>
                                <p:cTn id="273" presetID="2" presetClass="exit" presetSubtype="4" fill="hold" grpId="2" nodeType="withEffect">
                                  <p:stCondLst>
                                    <p:cond delay="0"/>
                                  </p:stCondLst>
                                  <p:childTnLst>
                                    <p:anim calcmode="lin" valueType="num">
                                      <p:cBhvr additive="base">
                                        <p:cTn id="274" dur="3000"/>
                                        <p:tgtEl>
                                          <p:spTgt spid="15"/>
                                        </p:tgtEl>
                                        <p:attrNameLst>
                                          <p:attrName>ppt_x</p:attrName>
                                        </p:attrNameLst>
                                      </p:cBhvr>
                                      <p:tavLst>
                                        <p:tav tm="0">
                                          <p:val>
                                            <p:strVal val="ppt_x"/>
                                          </p:val>
                                        </p:tav>
                                        <p:tav tm="100000">
                                          <p:val>
                                            <p:strVal val="ppt_x"/>
                                          </p:val>
                                        </p:tav>
                                      </p:tavLst>
                                    </p:anim>
                                    <p:anim calcmode="lin" valueType="num">
                                      <p:cBhvr additive="base">
                                        <p:cTn id="275" dur="3000"/>
                                        <p:tgtEl>
                                          <p:spTgt spid="15"/>
                                        </p:tgtEl>
                                        <p:attrNameLst>
                                          <p:attrName>ppt_y</p:attrName>
                                        </p:attrNameLst>
                                      </p:cBhvr>
                                      <p:tavLst>
                                        <p:tav tm="0">
                                          <p:val>
                                            <p:strVal val="ppt_y"/>
                                          </p:val>
                                        </p:tav>
                                        <p:tav tm="100000">
                                          <p:val>
                                            <p:strVal val="1+ppt_h/2"/>
                                          </p:val>
                                        </p:tav>
                                      </p:tavLst>
                                    </p:anim>
                                    <p:set>
                                      <p:cBhvr>
                                        <p:cTn id="276" dur="1" fill="hold">
                                          <p:stCondLst>
                                            <p:cond delay="2999"/>
                                          </p:stCondLst>
                                        </p:cTn>
                                        <p:tgtEl>
                                          <p:spTgt spid="15"/>
                                        </p:tgtEl>
                                        <p:attrNameLst>
                                          <p:attrName>style.visibility</p:attrName>
                                        </p:attrNameLst>
                                      </p:cBhvr>
                                      <p:to>
                                        <p:strVal val="hidden"/>
                                      </p:to>
                                    </p:set>
                                  </p:childTnLst>
                                </p:cTn>
                              </p:par>
                              <p:par>
                                <p:cTn id="277" presetID="2" presetClass="exit" presetSubtype="4" fill="hold" grpId="2" nodeType="withEffect">
                                  <p:stCondLst>
                                    <p:cond delay="0"/>
                                  </p:stCondLst>
                                  <p:childTnLst>
                                    <p:anim calcmode="lin" valueType="num">
                                      <p:cBhvr additive="base">
                                        <p:cTn id="278" dur="3000"/>
                                        <p:tgtEl>
                                          <p:spTgt spid="16"/>
                                        </p:tgtEl>
                                        <p:attrNameLst>
                                          <p:attrName>ppt_x</p:attrName>
                                        </p:attrNameLst>
                                      </p:cBhvr>
                                      <p:tavLst>
                                        <p:tav tm="0">
                                          <p:val>
                                            <p:strVal val="ppt_x"/>
                                          </p:val>
                                        </p:tav>
                                        <p:tav tm="100000">
                                          <p:val>
                                            <p:strVal val="ppt_x"/>
                                          </p:val>
                                        </p:tav>
                                      </p:tavLst>
                                    </p:anim>
                                    <p:anim calcmode="lin" valueType="num">
                                      <p:cBhvr additive="base">
                                        <p:cTn id="279" dur="3000"/>
                                        <p:tgtEl>
                                          <p:spTgt spid="16"/>
                                        </p:tgtEl>
                                        <p:attrNameLst>
                                          <p:attrName>ppt_y</p:attrName>
                                        </p:attrNameLst>
                                      </p:cBhvr>
                                      <p:tavLst>
                                        <p:tav tm="0">
                                          <p:val>
                                            <p:strVal val="ppt_y"/>
                                          </p:val>
                                        </p:tav>
                                        <p:tav tm="100000">
                                          <p:val>
                                            <p:strVal val="1+ppt_h/2"/>
                                          </p:val>
                                        </p:tav>
                                      </p:tavLst>
                                    </p:anim>
                                    <p:set>
                                      <p:cBhvr>
                                        <p:cTn id="280" dur="1" fill="hold">
                                          <p:stCondLst>
                                            <p:cond delay="2999"/>
                                          </p:stCondLst>
                                        </p:cTn>
                                        <p:tgtEl>
                                          <p:spTgt spid="16"/>
                                        </p:tgtEl>
                                        <p:attrNameLst>
                                          <p:attrName>style.visibility</p:attrName>
                                        </p:attrNameLst>
                                      </p:cBhvr>
                                      <p:to>
                                        <p:strVal val="hidden"/>
                                      </p:to>
                                    </p:set>
                                  </p:childTnLst>
                                </p:cTn>
                              </p:par>
                              <p:par>
                                <p:cTn id="281" presetID="2" presetClass="exit" presetSubtype="4" fill="hold" grpId="2" nodeType="withEffect">
                                  <p:stCondLst>
                                    <p:cond delay="0"/>
                                  </p:stCondLst>
                                  <p:childTnLst>
                                    <p:anim calcmode="lin" valueType="num">
                                      <p:cBhvr additive="base">
                                        <p:cTn id="282" dur="3000"/>
                                        <p:tgtEl>
                                          <p:spTgt spid="17"/>
                                        </p:tgtEl>
                                        <p:attrNameLst>
                                          <p:attrName>ppt_x</p:attrName>
                                        </p:attrNameLst>
                                      </p:cBhvr>
                                      <p:tavLst>
                                        <p:tav tm="0">
                                          <p:val>
                                            <p:strVal val="ppt_x"/>
                                          </p:val>
                                        </p:tav>
                                        <p:tav tm="100000">
                                          <p:val>
                                            <p:strVal val="ppt_x"/>
                                          </p:val>
                                        </p:tav>
                                      </p:tavLst>
                                    </p:anim>
                                    <p:anim calcmode="lin" valueType="num">
                                      <p:cBhvr additive="base">
                                        <p:cTn id="283" dur="3000"/>
                                        <p:tgtEl>
                                          <p:spTgt spid="17"/>
                                        </p:tgtEl>
                                        <p:attrNameLst>
                                          <p:attrName>ppt_y</p:attrName>
                                        </p:attrNameLst>
                                      </p:cBhvr>
                                      <p:tavLst>
                                        <p:tav tm="0">
                                          <p:val>
                                            <p:strVal val="ppt_y"/>
                                          </p:val>
                                        </p:tav>
                                        <p:tav tm="100000">
                                          <p:val>
                                            <p:strVal val="1+ppt_h/2"/>
                                          </p:val>
                                        </p:tav>
                                      </p:tavLst>
                                    </p:anim>
                                    <p:set>
                                      <p:cBhvr>
                                        <p:cTn id="284" dur="1" fill="hold">
                                          <p:stCondLst>
                                            <p:cond delay="2999"/>
                                          </p:stCondLst>
                                        </p:cTn>
                                        <p:tgtEl>
                                          <p:spTgt spid="17"/>
                                        </p:tgtEl>
                                        <p:attrNameLst>
                                          <p:attrName>style.visibility</p:attrName>
                                        </p:attrNameLst>
                                      </p:cBhvr>
                                      <p:to>
                                        <p:strVal val="hidden"/>
                                      </p:to>
                                    </p:set>
                                  </p:childTnLst>
                                </p:cTn>
                              </p:par>
                              <p:par>
                                <p:cTn id="285" presetID="2" presetClass="exit" presetSubtype="4" fill="hold" grpId="2" nodeType="withEffect">
                                  <p:stCondLst>
                                    <p:cond delay="0"/>
                                  </p:stCondLst>
                                  <p:childTnLst>
                                    <p:anim calcmode="lin" valueType="num">
                                      <p:cBhvr additive="base">
                                        <p:cTn id="286" dur="3000"/>
                                        <p:tgtEl>
                                          <p:spTgt spid="18"/>
                                        </p:tgtEl>
                                        <p:attrNameLst>
                                          <p:attrName>ppt_x</p:attrName>
                                        </p:attrNameLst>
                                      </p:cBhvr>
                                      <p:tavLst>
                                        <p:tav tm="0">
                                          <p:val>
                                            <p:strVal val="ppt_x"/>
                                          </p:val>
                                        </p:tav>
                                        <p:tav tm="100000">
                                          <p:val>
                                            <p:strVal val="ppt_x"/>
                                          </p:val>
                                        </p:tav>
                                      </p:tavLst>
                                    </p:anim>
                                    <p:anim calcmode="lin" valueType="num">
                                      <p:cBhvr additive="base">
                                        <p:cTn id="287" dur="3000"/>
                                        <p:tgtEl>
                                          <p:spTgt spid="18"/>
                                        </p:tgtEl>
                                        <p:attrNameLst>
                                          <p:attrName>ppt_y</p:attrName>
                                        </p:attrNameLst>
                                      </p:cBhvr>
                                      <p:tavLst>
                                        <p:tav tm="0">
                                          <p:val>
                                            <p:strVal val="ppt_y"/>
                                          </p:val>
                                        </p:tav>
                                        <p:tav tm="100000">
                                          <p:val>
                                            <p:strVal val="1+ppt_h/2"/>
                                          </p:val>
                                        </p:tav>
                                      </p:tavLst>
                                    </p:anim>
                                    <p:set>
                                      <p:cBhvr>
                                        <p:cTn id="288" dur="1" fill="hold">
                                          <p:stCondLst>
                                            <p:cond delay="2999"/>
                                          </p:stCondLst>
                                        </p:cTn>
                                        <p:tgtEl>
                                          <p:spTgt spid="18"/>
                                        </p:tgtEl>
                                        <p:attrNameLst>
                                          <p:attrName>style.visibility</p:attrName>
                                        </p:attrNameLst>
                                      </p:cBhvr>
                                      <p:to>
                                        <p:strVal val="hidden"/>
                                      </p:to>
                                    </p:set>
                                  </p:childTnLst>
                                </p:cTn>
                              </p:par>
                              <p:par>
                                <p:cTn id="289" presetID="2" presetClass="exit" presetSubtype="4" fill="hold" grpId="2" nodeType="withEffect">
                                  <p:stCondLst>
                                    <p:cond delay="0"/>
                                  </p:stCondLst>
                                  <p:childTnLst>
                                    <p:anim calcmode="lin" valueType="num">
                                      <p:cBhvr additive="base">
                                        <p:cTn id="290" dur="3000"/>
                                        <p:tgtEl>
                                          <p:spTgt spid="19"/>
                                        </p:tgtEl>
                                        <p:attrNameLst>
                                          <p:attrName>ppt_x</p:attrName>
                                        </p:attrNameLst>
                                      </p:cBhvr>
                                      <p:tavLst>
                                        <p:tav tm="0">
                                          <p:val>
                                            <p:strVal val="ppt_x"/>
                                          </p:val>
                                        </p:tav>
                                        <p:tav tm="100000">
                                          <p:val>
                                            <p:strVal val="ppt_x"/>
                                          </p:val>
                                        </p:tav>
                                      </p:tavLst>
                                    </p:anim>
                                    <p:anim calcmode="lin" valueType="num">
                                      <p:cBhvr additive="base">
                                        <p:cTn id="291" dur="3000"/>
                                        <p:tgtEl>
                                          <p:spTgt spid="19"/>
                                        </p:tgtEl>
                                        <p:attrNameLst>
                                          <p:attrName>ppt_y</p:attrName>
                                        </p:attrNameLst>
                                      </p:cBhvr>
                                      <p:tavLst>
                                        <p:tav tm="0">
                                          <p:val>
                                            <p:strVal val="ppt_y"/>
                                          </p:val>
                                        </p:tav>
                                        <p:tav tm="100000">
                                          <p:val>
                                            <p:strVal val="1+ppt_h/2"/>
                                          </p:val>
                                        </p:tav>
                                      </p:tavLst>
                                    </p:anim>
                                    <p:set>
                                      <p:cBhvr>
                                        <p:cTn id="292" dur="1" fill="hold">
                                          <p:stCondLst>
                                            <p:cond delay="2999"/>
                                          </p:stCondLst>
                                        </p:cTn>
                                        <p:tgtEl>
                                          <p:spTgt spid="19"/>
                                        </p:tgtEl>
                                        <p:attrNameLst>
                                          <p:attrName>style.visibility</p:attrName>
                                        </p:attrNameLst>
                                      </p:cBhvr>
                                      <p:to>
                                        <p:strVal val="hidden"/>
                                      </p:to>
                                    </p:set>
                                  </p:childTnLst>
                                </p:cTn>
                              </p:par>
                              <p:par>
                                <p:cTn id="293" presetID="2" presetClass="exit" presetSubtype="4" fill="hold" grpId="2" nodeType="withEffect">
                                  <p:stCondLst>
                                    <p:cond delay="0"/>
                                  </p:stCondLst>
                                  <p:childTnLst>
                                    <p:anim calcmode="lin" valueType="num">
                                      <p:cBhvr additive="base">
                                        <p:cTn id="294" dur="3000"/>
                                        <p:tgtEl>
                                          <p:spTgt spid="20"/>
                                        </p:tgtEl>
                                        <p:attrNameLst>
                                          <p:attrName>ppt_x</p:attrName>
                                        </p:attrNameLst>
                                      </p:cBhvr>
                                      <p:tavLst>
                                        <p:tav tm="0">
                                          <p:val>
                                            <p:strVal val="ppt_x"/>
                                          </p:val>
                                        </p:tav>
                                        <p:tav tm="100000">
                                          <p:val>
                                            <p:strVal val="ppt_x"/>
                                          </p:val>
                                        </p:tav>
                                      </p:tavLst>
                                    </p:anim>
                                    <p:anim calcmode="lin" valueType="num">
                                      <p:cBhvr additive="base">
                                        <p:cTn id="295" dur="3000"/>
                                        <p:tgtEl>
                                          <p:spTgt spid="20"/>
                                        </p:tgtEl>
                                        <p:attrNameLst>
                                          <p:attrName>ppt_y</p:attrName>
                                        </p:attrNameLst>
                                      </p:cBhvr>
                                      <p:tavLst>
                                        <p:tav tm="0">
                                          <p:val>
                                            <p:strVal val="ppt_y"/>
                                          </p:val>
                                        </p:tav>
                                        <p:tav tm="100000">
                                          <p:val>
                                            <p:strVal val="1+ppt_h/2"/>
                                          </p:val>
                                        </p:tav>
                                      </p:tavLst>
                                    </p:anim>
                                    <p:set>
                                      <p:cBhvr>
                                        <p:cTn id="296" dur="1" fill="hold">
                                          <p:stCondLst>
                                            <p:cond delay="2999"/>
                                          </p:stCondLst>
                                        </p:cTn>
                                        <p:tgtEl>
                                          <p:spTgt spid="20"/>
                                        </p:tgtEl>
                                        <p:attrNameLst>
                                          <p:attrName>style.visibility</p:attrName>
                                        </p:attrNameLst>
                                      </p:cBhvr>
                                      <p:to>
                                        <p:strVal val="hidden"/>
                                      </p:to>
                                    </p:set>
                                  </p:childTnLst>
                                </p:cTn>
                              </p:par>
                              <p:par>
                                <p:cTn id="297" presetID="2" presetClass="exit" presetSubtype="4" fill="hold" grpId="2" nodeType="withEffect">
                                  <p:stCondLst>
                                    <p:cond delay="0"/>
                                  </p:stCondLst>
                                  <p:childTnLst>
                                    <p:anim calcmode="lin" valueType="num">
                                      <p:cBhvr additive="base">
                                        <p:cTn id="298" dur="3000"/>
                                        <p:tgtEl>
                                          <p:spTgt spid="21"/>
                                        </p:tgtEl>
                                        <p:attrNameLst>
                                          <p:attrName>ppt_x</p:attrName>
                                        </p:attrNameLst>
                                      </p:cBhvr>
                                      <p:tavLst>
                                        <p:tav tm="0">
                                          <p:val>
                                            <p:strVal val="ppt_x"/>
                                          </p:val>
                                        </p:tav>
                                        <p:tav tm="100000">
                                          <p:val>
                                            <p:strVal val="ppt_x"/>
                                          </p:val>
                                        </p:tav>
                                      </p:tavLst>
                                    </p:anim>
                                    <p:anim calcmode="lin" valueType="num">
                                      <p:cBhvr additive="base">
                                        <p:cTn id="299" dur="3000"/>
                                        <p:tgtEl>
                                          <p:spTgt spid="21"/>
                                        </p:tgtEl>
                                        <p:attrNameLst>
                                          <p:attrName>ppt_y</p:attrName>
                                        </p:attrNameLst>
                                      </p:cBhvr>
                                      <p:tavLst>
                                        <p:tav tm="0">
                                          <p:val>
                                            <p:strVal val="ppt_y"/>
                                          </p:val>
                                        </p:tav>
                                        <p:tav tm="100000">
                                          <p:val>
                                            <p:strVal val="1+ppt_h/2"/>
                                          </p:val>
                                        </p:tav>
                                      </p:tavLst>
                                    </p:anim>
                                    <p:set>
                                      <p:cBhvr>
                                        <p:cTn id="300" dur="1" fill="hold">
                                          <p:stCondLst>
                                            <p:cond delay="2999"/>
                                          </p:stCondLst>
                                        </p:cTn>
                                        <p:tgtEl>
                                          <p:spTgt spid="21"/>
                                        </p:tgtEl>
                                        <p:attrNameLst>
                                          <p:attrName>style.visibility</p:attrName>
                                        </p:attrNameLst>
                                      </p:cBhvr>
                                      <p:to>
                                        <p:strVal val="hidden"/>
                                      </p:to>
                                    </p:set>
                                  </p:childTnLst>
                                </p:cTn>
                              </p:par>
                              <p:par>
                                <p:cTn id="301" presetID="2" presetClass="exit" presetSubtype="4" fill="hold" grpId="2" nodeType="withEffect">
                                  <p:stCondLst>
                                    <p:cond delay="0"/>
                                  </p:stCondLst>
                                  <p:childTnLst>
                                    <p:anim calcmode="lin" valueType="num">
                                      <p:cBhvr additive="base">
                                        <p:cTn id="302" dur="3000"/>
                                        <p:tgtEl>
                                          <p:spTgt spid="22"/>
                                        </p:tgtEl>
                                        <p:attrNameLst>
                                          <p:attrName>ppt_x</p:attrName>
                                        </p:attrNameLst>
                                      </p:cBhvr>
                                      <p:tavLst>
                                        <p:tav tm="0">
                                          <p:val>
                                            <p:strVal val="ppt_x"/>
                                          </p:val>
                                        </p:tav>
                                        <p:tav tm="100000">
                                          <p:val>
                                            <p:strVal val="ppt_x"/>
                                          </p:val>
                                        </p:tav>
                                      </p:tavLst>
                                    </p:anim>
                                    <p:anim calcmode="lin" valueType="num">
                                      <p:cBhvr additive="base">
                                        <p:cTn id="303" dur="3000"/>
                                        <p:tgtEl>
                                          <p:spTgt spid="22"/>
                                        </p:tgtEl>
                                        <p:attrNameLst>
                                          <p:attrName>ppt_y</p:attrName>
                                        </p:attrNameLst>
                                      </p:cBhvr>
                                      <p:tavLst>
                                        <p:tav tm="0">
                                          <p:val>
                                            <p:strVal val="ppt_y"/>
                                          </p:val>
                                        </p:tav>
                                        <p:tav tm="100000">
                                          <p:val>
                                            <p:strVal val="1+ppt_h/2"/>
                                          </p:val>
                                        </p:tav>
                                      </p:tavLst>
                                    </p:anim>
                                    <p:set>
                                      <p:cBhvr>
                                        <p:cTn id="304" dur="1" fill="hold">
                                          <p:stCondLst>
                                            <p:cond delay="2999"/>
                                          </p:stCondLst>
                                        </p:cTn>
                                        <p:tgtEl>
                                          <p:spTgt spid="22"/>
                                        </p:tgtEl>
                                        <p:attrNameLst>
                                          <p:attrName>style.visibility</p:attrName>
                                        </p:attrNameLst>
                                      </p:cBhvr>
                                      <p:to>
                                        <p:strVal val="hidden"/>
                                      </p:to>
                                    </p:set>
                                  </p:childTnLst>
                                </p:cTn>
                              </p:par>
                              <p:par>
                                <p:cTn id="305" presetID="2" presetClass="exit" presetSubtype="4" fill="hold" grpId="2" nodeType="withEffect">
                                  <p:stCondLst>
                                    <p:cond delay="0"/>
                                  </p:stCondLst>
                                  <p:childTnLst>
                                    <p:anim calcmode="lin" valueType="num">
                                      <p:cBhvr additive="base">
                                        <p:cTn id="306" dur="3000"/>
                                        <p:tgtEl>
                                          <p:spTgt spid="23"/>
                                        </p:tgtEl>
                                        <p:attrNameLst>
                                          <p:attrName>ppt_x</p:attrName>
                                        </p:attrNameLst>
                                      </p:cBhvr>
                                      <p:tavLst>
                                        <p:tav tm="0">
                                          <p:val>
                                            <p:strVal val="ppt_x"/>
                                          </p:val>
                                        </p:tav>
                                        <p:tav tm="100000">
                                          <p:val>
                                            <p:strVal val="ppt_x"/>
                                          </p:val>
                                        </p:tav>
                                      </p:tavLst>
                                    </p:anim>
                                    <p:anim calcmode="lin" valueType="num">
                                      <p:cBhvr additive="base">
                                        <p:cTn id="307" dur="3000"/>
                                        <p:tgtEl>
                                          <p:spTgt spid="23"/>
                                        </p:tgtEl>
                                        <p:attrNameLst>
                                          <p:attrName>ppt_y</p:attrName>
                                        </p:attrNameLst>
                                      </p:cBhvr>
                                      <p:tavLst>
                                        <p:tav tm="0">
                                          <p:val>
                                            <p:strVal val="ppt_y"/>
                                          </p:val>
                                        </p:tav>
                                        <p:tav tm="100000">
                                          <p:val>
                                            <p:strVal val="1+ppt_h/2"/>
                                          </p:val>
                                        </p:tav>
                                      </p:tavLst>
                                    </p:anim>
                                    <p:set>
                                      <p:cBhvr>
                                        <p:cTn id="308" dur="1" fill="hold">
                                          <p:stCondLst>
                                            <p:cond delay="2999"/>
                                          </p:stCondLst>
                                        </p:cTn>
                                        <p:tgtEl>
                                          <p:spTgt spid="23"/>
                                        </p:tgtEl>
                                        <p:attrNameLst>
                                          <p:attrName>style.visibility</p:attrName>
                                        </p:attrNameLst>
                                      </p:cBhvr>
                                      <p:to>
                                        <p:strVal val="hidden"/>
                                      </p:to>
                                    </p:set>
                                  </p:childTnLst>
                                </p:cTn>
                              </p:par>
                              <p:par>
                                <p:cTn id="309" presetID="2" presetClass="exit" presetSubtype="4" fill="hold" grpId="2" nodeType="withEffect">
                                  <p:stCondLst>
                                    <p:cond delay="0"/>
                                  </p:stCondLst>
                                  <p:childTnLst>
                                    <p:anim calcmode="lin" valueType="num">
                                      <p:cBhvr additive="base">
                                        <p:cTn id="310" dur="3000"/>
                                        <p:tgtEl>
                                          <p:spTgt spid="24"/>
                                        </p:tgtEl>
                                        <p:attrNameLst>
                                          <p:attrName>ppt_x</p:attrName>
                                        </p:attrNameLst>
                                      </p:cBhvr>
                                      <p:tavLst>
                                        <p:tav tm="0">
                                          <p:val>
                                            <p:strVal val="ppt_x"/>
                                          </p:val>
                                        </p:tav>
                                        <p:tav tm="100000">
                                          <p:val>
                                            <p:strVal val="ppt_x"/>
                                          </p:val>
                                        </p:tav>
                                      </p:tavLst>
                                    </p:anim>
                                    <p:anim calcmode="lin" valueType="num">
                                      <p:cBhvr additive="base">
                                        <p:cTn id="311" dur="3000"/>
                                        <p:tgtEl>
                                          <p:spTgt spid="24"/>
                                        </p:tgtEl>
                                        <p:attrNameLst>
                                          <p:attrName>ppt_y</p:attrName>
                                        </p:attrNameLst>
                                      </p:cBhvr>
                                      <p:tavLst>
                                        <p:tav tm="0">
                                          <p:val>
                                            <p:strVal val="ppt_y"/>
                                          </p:val>
                                        </p:tav>
                                        <p:tav tm="100000">
                                          <p:val>
                                            <p:strVal val="1+ppt_h/2"/>
                                          </p:val>
                                        </p:tav>
                                      </p:tavLst>
                                    </p:anim>
                                    <p:set>
                                      <p:cBhvr>
                                        <p:cTn id="312" dur="1" fill="hold">
                                          <p:stCondLst>
                                            <p:cond delay="2999"/>
                                          </p:stCondLst>
                                        </p:cTn>
                                        <p:tgtEl>
                                          <p:spTgt spid="24"/>
                                        </p:tgtEl>
                                        <p:attrNameLst>
                                          <p:attrName>style.visibility</p:attrName>
                                        </p:attrNameLst>
                                      </p:cBhvr>
                                      <p:to>
                                        <p:strVal val="hidden"/>
                                      </p:to>
                                    </p:set>
                                  </p:childTnLst>
                                </p:cTn>
                              </p:par>
                              <p:par>
                                <p:cTn id="313" presetID="2" presetClass="exit" presetSubtype="4" fill="hold" grpId="2" nodeType="withEffect">
                                  <p:stCondLst>
                                    <p:cond delay="0"/>
                                  </p:stCondLst>
                                  <p:childTnLst>
                                    <p:anim calcmode="lin" valueType="num">
                                      <p:cBhvr additive="base">
                                        <p:cTn id="314" dur="3000"/>
                                        <p:tgtEl>
                                          <p:spTgt spid="25"/>
                                        </p:tgtEl>
                                        <p:attrNameLst>
                                          <p:attrName>ppt_x</p:attrName>
                                        </p:attrNameLst>
                                      </p:cBhvr>
                                      <p:tavLst>
                                        <p:tav tm="0">
                                          <p:val>
                                            <p:strVal val="ppt_x"/>
                                          </p:val>
                                        </p:tav>
                                        <p:tav tm="100000">
                                          <p:val>
                                            <p:strVal val="ppt_x"/>
                                          </p:val>
                                        </p:tav>
                                      </p:tavLst>
                                    </p:anim>
                                    <p:anim calcmode="lin" valueType="num">
                                      <p:cBhvr additive="base">
                                        <p:cTn id="315" dur="3000"/>
                                        <p:tgtEl>
                                          <p:spTgt spid="25"/>
                                        </p:tgtEl>
                                        <p:attrNameLst>
                                          <p:attrName>ppt_y</p:attrName>
                                        </p:attrNameLst>
                                      </p:cBhvr>
                                      <p:tavLst>
                                        <p:tav tm="0">
                                          <p:val>
                                            <p:strVal val="ppt_y"/>
                                          </p:val>
                                        </p:tav>
                                        <p:tav tm="100000">
                                          <p:val>
                                            <p:strVal val="1+ppt_h/2"/>
                                          </p:val>
                                        </p:tav>
                                      </p:tavLst>
                                    </p:anim>
                                    <p:set>
                                      <p:cBhvr>
                                        <p:cTn id="316" dur="1" fill="hold">
                                          <p:stCondLst>
                                            <p:cond delay="2999"/>
                                          </p:stCondLst>
                                        </p:cTn>
                                        <p:tgtEl>
                                          <p:spTgt spid="25"/>
                                        </p:tgtEl>
                                        <p:attrNameLst>
                                          <p:attrName>style.visibility</p:attrName>
                                        </p:attrNameLst>
                                      </p:cBhvr>
                                      <p:to>
                                        <p:strVal val="hidden"/>
                                      </p:to>
                                    </p:set>
                                  </p:childTnLst>
                                </p:cTn>
                              </p:par>
                              <p:par>
                                <p:cTn id="317" presetID="2" presetClass="exit" presetSubtype="4" fill="hold" grpId="2" nodeType="withEffect">
                                  <p:stCondLst>
                                    <p:cond delay="0"/>
                                  </p:stCondLst>
                                  <p:childTnLst>
                                    <p:anim calcmode="lin" valueType="num">
                                      <p:cBhvr additive="base">
                                        <p:cTn id="318" dur="3000"/>
                                        <p:tgtEl>
                                          <p:spTgt spid="26"/>
                                        </p:tgtEl>
                                        <p:attrNameLst>
                                          <p:attrName>ppt_x</p:attrName>
                                        </p:attrNameLst>
                                      </p:cBhvr>
                                      <p:tavLst>
                                        <p:tav tm="0">
                                          <p:val>
                                            <p:strVal val="ppt_x"/>
                                          </p:val>
                                        </p:tav>
                                        <p:tav tm="100000">
                                          <p:val>
                                            <p:strVal val="ppt_x"/>
                                          </p:val>
                                        </p:tav>
                                      </p:tavLst>
                                    </p:anim>
                                    <p:anim calcmode="lin" valueType="num">
                                      <p:cBhvr additive="base">
                                        <p:cTn id="319" dur="3000"/>
                                        <p:tgtEl>
                                          <p:spTgt spid="26"/>
                                        </p:tgtEl>
                                        <p:attrNameLst>
                                          <p:attrName>ppt_y</p:attrName>
                                        </p:attrNameLst>
                                      </p:cBhvr>
                                      <p:tavLst>
                                        <p:tav tm="0">
                                          <p:val>
                                            <p:strVal val="ppt_y"/>
                                          </p:val>
                                        </p:tav>
                                        <p:tav tm="100000">
                                          <p:val>
                                            <p:strVal val="1+ppt_h/2"/>
                                          </p:val>
                                        </p:tav>
                                      </p:tavLst>
                                    </p:anim>
                                    <p:set>
                                      <p:cBhvr>
                                        <p:cTn id="320" dur="1" fill="hold">
                                          <p:stCondLst>
                                            <p:cond delay="2999"/>
                                          </p:stCondLst>
                                        </p:cTn>
                                        <p:tgtEl>
                                          <p:spTgt spid="26"/>
                                        </p:tgtEl>
                                        <p:attrNameLst>
                                          <p:attrName>style.visibility</p:attrName>
                                        </p:attrNameLst>
                                      </p:cBhvr>
                                      <p:to>
                                        <p:strVal val="hidden"/>
                                      </p:to>
                                    </p:set>
                                  </p:childTnLst>
                                </p:cTn>
                              </p:par>
                              <p:par>
                                <p:cTn id="321" presetID="2" presetClass="exit" presetSubtype="4" fill="hold" grpId="2" nodeType="withEffect">
                                  <p:stCondLst>
                                    <p:cond delay="0"/>
                                  </p:stCondLst>
                                  <p:childTnLst>
                                    <p:anim calcmode="lin" valueType="num">
                                      <p:cBhvr additive="base">
                                        <p:cTn id="322" dur="3000"/>
                                        <p:tgtEl>
                                          <p:spTgt spid="27"/>
                                        </p:tgtEl>
                                        <p:attrNameLst>
                                          <p:attrName>ppt_x</p:attrName>
                                        </p:attrNameLst>
                                      </p:cBhvr>
                                      <p:tavLst>
                                        <p:tav tm="0">
                                          <p:val>
                                            <p:strVal val="ppt_x"/>
                                          </p:val>
                                        </p:tav>
                                        <p:tav tm="100000">
                                          <p:val>
                                            <p:strVal val="ppt_x"/>
                                          </p:val>
                                        </p:tav>
                                      </p:tavLst>
                                    </p:anim>
                                    <p:anim calcmode="lin" valueType="num">
                                      <p:cBhvr additive="base">
                                        <p:cTn id="323" dur="3000"/>
                                        <p:tgtEl>
                                          <p:spTgt spid="27"/>
                                        </p:tgtEl>
                                        <p:attrNameLst>
                                          <p:attrName>ppt_y</p:attrName>
                                        </p:attrNameLst>
                                      </p:cBhvr>
                                      <p:tavLst>
                                        <p:tav tm="0">
                                          <p:val>
                                            <p:strVal val="ppt_y"/>
                                          </p:val>
                                        </p:tav>
                                        <p:tav tm="100000">
                                          <p:val>
                                            <p:strVal val="1+ppt_h/2"/>
                                          </p:val>
                                        </p:tav>
                                      </p:tavLst>
                                    </p:anim>
                                    <p:set>
                                      <p:cBhvr>
                                        <p:cTn id="324" dur="1" fill="hold">
                                          <p:stCondLst>
                                            <p:cond delay="2999"/>
                                          </p:stCondLst>
                                        </p:cTn>
                                        <p:tgtEl>
                                          <p:spTgt spid="27"/>
                                        </p:tgtEl>
                                        <p:attrNameLst>
                                          <p:attrName>style.visibility</p:attrName>
                                        </p:attrNameLst>
                                      </p:cBhvr>
                                      <p:to>
                                        <p:strVal val="hidden"/>
                                      </p:to>
                                    </p:set>
                                  </p:childTnLst>
                                </p:cTn>
                              </p:par>
                              <p:par>
                                <p:cTn id="325" presetID="2" presetClass="exit" presetSubtype="4" fill="hold" grpId="2" nodeType="withEffect">
                                  <p:stCondLst>
                                    <p:cond delay="0"/>
                                  </p:stCondLst>
                                  <p:childTnLst>
                                    <p:anim calcmode="lin" valueType="num">
                                      <p:cBhvr additive="base">
                                        <p:cTn id="326" dur="3000"/>
                                        <p:tgtEl>
                                          <p:spTgt spid="28"/>
                                        </p:tgtEl>
                                        <p:attrNameLst>
                                          <p:attrName>ppt_x</p:attrName>
                                        </p:attrNameLst>
                                      </p:cBhvr>
                                      <p:tavLst>
                                        <p:tav tm="0">
                                          <p:val>
                                            <p:strVal val="ppt_x"/>
                                          </p:val>
                                        </p:tav>
                                        <p:tav tm="100000">
                                          <p:val>
                                            <p:strVal val="ppt_x"/>
                                          </p:val>
                                        </p:tav>
                                      </p:tavLst>
                                    </p:anim>
                                    <p:anim calcmode="lin" valueType="num">
                                      <p:cBhvr additive="base">
                                        <p:cTn id="327" dur="3000"/>
                                        <p:tgtEl>
                                          <p:spTgt spid="28"/>
                                        </p:tgtEl>
                                        <p:attrNameLst>
                                          <p:attrName>ppt_y</p:attrName>
                                        </p:attrNameLst>
                                      </p:cBhvr>
                                      <p:tavLst>
                                        <p:tav tm="0">
                                          <p:val>
                                            <p:strVal val="ppt_y"/>
                                          </p:val>
                                        </p:tav>
                                        <p:tav tm="100000">
                                          <p:val>
                                            <p:strVal val="1+ppt_h/2"/>
                                          </p:val>
                                        </p:tav>
                                      </p:tavLst>
                                    </p:anim>
                                    <p:set>
                                      <p:cBhvr>
                                        <p:cTn id="328" dur="1" fill="hold">
                                          <p:stCondLst>
                                            <p:cond delay="2999"/>
                                          </p:stCondLst>
                                        </p:cTn>
                                        <p:tgtEl>
                                          <p:spTgt spid="28"/>
                                        </p:tgtEl>
                                        <p:attrNameLst>
                                          <p:attrName>style.visibility</p:attrName>
                                        </p:attrNameLst>
                                      </p:cBhvr>
                                      <p:to>
                                        <p:strVal val="hidden"/>
                                      </p:to>
                                    </p:set>
                                  </p:childTnLst>
                                </p:cTn>
                              </p:par>
                              <p:par>
                                <p:cTn id="329" presetID="2" presetClass="exit" presetSubtype="4" fill="hold" grpId="2" nodeType="withEffect">
                                  <p:stCondLst>
                                    <p:cond delay="0"/>
                                  </p:stCondLst>
                                  <p:childTnLst>
                                    <p:anim calcmode="lin" valueType="num">
                                      <p:cBhvr additive="base">
                                        <p:cTn id="330" dur="3000"/>
                                        <p:tgtEl>
                                          <p:spTgt spid="29"/>
                                        </p:tgtEl>
                                        <p:attrNameLst>
                                          <p:attrName>ppt_x</p:attrName>
                                        </p:attrNameLst>
                                      </p:cBhvr>
                                      <p:tavLst>
                                        <p:tav tm="0">
                                          <p:val>
                                            <p:strVal val="ppt_x"/>
                                          </p:val>
                                        </p:tav>
                                        <p:tav tm="100000">
                                          <p:val>
                                            <p:strVal val="ppt_x"/>
                                          </p:val>
                                        </p:tav>
                                      </p:tavLst>
                                    </p:anim>
                                    <p:anim calcmode="lin" valueType="num">
                                      <p:cBhvr additive="base">
                                        <p:cTn id="331" dur="3000"/>
                                        <p:tgtEl>
                                          <p:spTgt spid="29"/>
                                        </p:tgtEl>
                                        <p:attrNameLst>
                                          <p:attrName>ppt_y</p:attrName>
                                        </p:attrNameLst>
                                      </p:cBhvr>
                                      <p:tavLst>
                                        <p:tav tm="0">
                                          <p:val>
                                            <p:strVal val="ppt_y"/>
                                          </p:val>
                                        </p:tav>
                                        <p:tav tm="100000">
                                          <p:val>
                                            <p:strVal val="1+ppt_h/2"/>
                                          </p:val>
                                        </p:tav>
                                      </p:tavLst>
                                    </p:anim>
                                    <p:set>
                                      <p:cBhvr>
                                        <p:cTn id="332" dur="1" fill="hold">
                                          <p:stCondLst>
                                            <p:cond delay="2999"/>
                                          </p:stCondLst>
                                        </p:cTn>
                                        <p:tgtEl>
                                          <p:spTgt spid="29"/>
                                        </p:tgtEl>
                                        <p:attrNameLst>
                                          <p:attrName>style.visibility</p:attrName>
                                        </p:attrNameLst>
                                      </p:cBhvr>
                                      <p:to>
                                        <p:strVal val="hidden"/>
                                      </p:to>
                                    </p:set>
                                  </p:childTnLst>
                                </p:cTn>
                              </p:par>
                              <p:par>
                                <p:cTn id="333" presetID="2" presetClass="exit" presetSubtype="4" fill="hold" grpId="2" nodeType="withEffect">
                                  <p:stCondLst>
                                    <p:cond delay="0"/>
                                  </p:stCondLst>
                                  <p:childTnLst>
                                    <p:anim calcmode="lin" valueType="num">
                                      <p:cBhvr additive="base">
                                        <p:cTn id="334" dur="3000"/>
                                        <p:tgtEl>
                                          <p:spTgt spid="30"/>
                                        </p:tgtEl>
                                        <p:attrNameLst>
                                          <p:attrName>ppt_x</p:attrName>
                                        </p:attrNameLst>
                                      </p:cBhvr>
                                      <p:tavLst>
                                        <p:tav tm="0">
                                          <p:val>
                                            <p:strVal val="ppt_x"/>
                                          </p:val>
                                        </p:tav>
                                        <p:tav tm="100000">
                                          <p:val>
                                            <p:strVal val="ppt_x"/>
                                          </p:val>
                                        </p:tav>
                                      </p:tavLst>
                                    </p:anim>
                                    <p:anim calcmode="lin" valueType="num">
                                      <p:cBhvr additive="base">
                                        <p:cTn id="335" dur="3000"/>
                                        <p:tgtEl>
                                          <p:spTgt spid="30"/>
                                        </p:tgtEl>
                                        <p:attrNameLst>
                                          <p:attrName>ppt_y</p:attrName>
                                        </p:attrNameLst>
                                      </p:cBhvr>
                                      <p:tavLst>
                                        <p:tav tm="0">
                                          <p:val>
                                            <p:strVal val="ppt_y"/>
                                          </p:val>
                                        </p:tav>
                                        <p:tav tm="100000">
                                          <p:val>
                                            <p:strVal val="1+ppt_h/2"/>
                                          </p:val>
                                        </p:tav>
                                      </p:tavLst>
                                    </p:anim>
                                    <p:set>
                                      <p:cBhvr>
                                        <p:cTn id="336" dur="1" fill="hold">
                                          <p:stCondLst>
                                            <p:cond delay="2999"/>
                                          </p:stCondLst>
                                        </p:cTn>
                                        <p:tgtEl>
                                          <p:spTgt spid="30"/>
                                        </p:tgtEl>
                                        <p:attrNameLst>
                                          <p:attrName>style.visibility</p:attrName>
                                        </p:attrNameLst>
                                      </p:cBhvr>
                                      <p:to>
                                        <p:strVal val="hidden"/>
                                      </p:to>
                                    </p:set>
                                  </p:childTnLst>
                                </p:cTn>
                              </p:par>
                              <p:par>
                                <p:cTn id="337" presetID="2" presetClass="exit" presetSubtype="4" fill="hold" grpId="2" nodeType="withEffect">
                                  <p:stCondLst>
                                    <p:cond delay="0"/>
                                  </p:stCondLst>
                                  <p:childTnLst>
                                    <p:anim calcmode="lin" valueType="num">
                                      <p:cBhvr additive="base">
                                        <p:cTn id="338" dur="3000"/>
                                        <p:tgtEl>
                                          <p:spTgt spid="31"/>
                                        </p:tgtEl>
                                        <p:attrNameLst>
                                          <p:attrName>ppt_x</p:attrName>
                                        </p:attrNameLst>
                                      </p:cBhvr>
                                      <p:tavLst>
                                        <p:tav tm="0">
                                          <p:val>
                                            <p:strVal val="ppt_x"/>
                                          </p:val>
                                        </p:tav>
                                        <p:tav tm="100000">
                                          <p:val>
                                            <p:strVal val="ppt_x"/>
                                          </p:val>
                                        </p:tav>
                                      </p:tavLst>
                                    </p:anim>
                                    <p:anim calcmode="lin" valueType="num">
                                      <p:cBhvr additive="base">
                                        <p:cTn id="339" dur="3000"/>
                                        <p:tgtEl>
                                          <p:spTgt spid="31"/>
                                        </p:tgtEl>
                                        <p:attrNameLst>
                                          <p:attrName>ppt_y</p:attrName>
                                        </p:attrNameLst>
                                      </p:cBhvr>
                                      <p:tavLst>
                                        <p:tav tm="0">
                                          <p:val>
                                            <p:strVal val="ppt_y"/>
                                          </p:val>
                                        </p:tav>
                                        <p:tav tm="100000">
                                          <p:val>
                                            <p:strVal val="1+ppt_h/2"/>
                                          </p:val>
                                        </p:tav>
                                      </p:tavLst>
                                    </p:anim>
                                    <p:set>
                                      <p:cBhvr>
                                        <p:cTn id="340" dur="1" fill="hold">
                                          <p:stCondLst>
                                            <p:cond delay="2999"/>
                                          </p:stCondLst>
                                        </p:cTn>
                                        <p:tgtEl>
                                          <p:spTgt spid="31"/>
                                        </p:tgtEl>
                                        <p:attrNameLst>
                                          <p:attrName>style.visibility</p:attrName>
                                        </p:attrNameLst>
                                      </p:cBhvr>
                                      <p:to>
                                        <p:strVal val="hidden"/>
                                      </p:to>
                                    </p:set>
                                  </p:childTnLst>
                                </p:cTn>
                              </p:par>
                              <p:par>
                                <p:cTn id="341" presetID="2" presetClass="exit" presetSubtype="4" fill="hold" grpId="2" nodeType="withEffect">
                                  <p:stCondLst>
                                    <p:cond delay="0"/>
                                  </p:stCondLst>
                                  <p:childTnLst>
                                    <p:anim calcmode="lin" valueType="num">
                                      <p:cBhvr additive="base">
                                        <p:cTn id="342" dur="3000"/>
                                        <p:tgtEl>
                                          <p:spTgt spid="32"/>
                                        </p:tgtEl>
                                        <p:attrNameLst>
                                          <p:attrName>ppt_x</p:attrName>
                                        </p:attrNameLst>
                                      </p:cBhvr>
                                      <p:tavLst>
                                        <p:tav tm="0">
                                          <p:val>
                                            <p:strVal val="ppt_x"/>
                                          </p:val>
                                        </p:tav>
                                        <p:tav tm="100000">
                                          <p:val>
                                            <p:strVal val="ppt_x"/>
                                          </p:val>
                                        </p:tav>
                                      </p:tavLst>
                                    </p:anim>
                                    <p:anim calcmode="lin" valueType="num">
                                      <p:cBhvr additive="base">
                                        <p:cTn id="343" dur="3000"/>
                                        <p:tgtEl>
                                          <p:spTgt spid="32"/>
                                        </p:tgtEl>
                                        <p:attrNameLst>
                                          <p:attrName>ppt_y</p:attrName>
                                        </p:attrNameLst>
                                      </p:cBhvr>
                                      <p:tavLst>
                                        <p:tav tm="0">
                                          <p:val>
                                            <p:strVal val="ppt_y"/>
                                          </p:val>
                                        </p:tav>
                                        <p:tav tm="100000">
                                          <p:val>
                                            <p:strVal val="1+ppt_h/2"/>
                                          </p:val>
                                        </p:tav>
                                      </p:tavLst>
                                    </p:anim>
                                    <p:set>
                                      <p:cBhvr>
                                        <p:cTn id="344" dur="1" fill="hold">
                                          <p:stCondLst>
                                            <p:cond delay="2999"/>
                                          </p:stCondLst>
                                        </p:cTn>
                                        <p:tgtEl>
                                          <p:spTgt spid="32"/>
                                        </p:tgtEl>
                                        <p:attrNameLst>
                                          <p:attrName>style.visibility</p:attrName>
                                        </p:attrNameLst>
                                      </p:cBhvr>
                                      <p:to>
                                        <p:strVal val="hidden"/>
                                      </p:to>
                                    </p:set>
                                  </p:childTnLst>
                                </p:cTn>
                              </p:par>
                              <p:par>
                                <p:cTn id="345" presetID="2" presetClass="exit" presetSubtype="4" fill="hold" grpId="2" nodeType="withEffect">
                                  <p:stCondLst>
                                    <p:cond delay="0"/>
                                  </p:stCondLst>
                                  <p:childTnLst>
                                    <p:anim calcmode="lin" valueType="num">
                                      <p:cBhvr additive="base">
                                        <p:cTn id="346" dur="3000"/>
                                        <p:tgtEl>
                                          <p:spTgt spid="33"/>
                                        </p:tgtEl>
                                        <p:attrNameLst>
                                          <p:attrName>ppt_x</p:attrName>
                                        </p:attrNameLst>
                                      </p:cBhvr>
                                      <p:tavLst>
                                        <p:tav tm="0">
                                          <p:val>
                                            <p:strVal val="ppt_x"/>
                                          </p:val>
                                        </p:tav>
                                        <p:tav tm="100000">
                                          <p:val>
                                            <p:strVal val="ppt_x"/>
                                          </p:val>
                                        </p:tav>
                                      </p:tavLst>
                                    </p:anim>
                                    <p:anim calcmode="lin" valueType="num">
                                      <p:cBhvr additive="base">
                                        <p:cTn id="347" dur="3000"/>
                                        <p:tgtEl>
                                          <p:spTgt spid="33"/>
                                        </p:tgtEl>
                                        <p:attrNameLst>
                                          <p:attrName>ppt_y</p:attrName>
                                        </p:attrNameLst>
                                      </p:cBhvr>
                                      <p:tavLst>
                                        <p:tav tm="0">
                                          <p:val>
                                            <p:strVal val="ppt_y"/>
                                          </p:val>
                                        </p:tav>
                                        <p:tav tm="100000">
                                          <p:val>
                                            <p:strVal val="1+ppt_h/2"/>
                                          </p:val>
                                        </p:tav>
                                      </p:tavLst>
                                    </p:anim>
                                    <p:set>
                                      <p:cBhvr>
                                        <p:cTn id="348" dur="1" fill="hold">
                                          <p:stCondLst>
                                            <p:cond delay="2999"/>
                                          </p:stCondLst>
                                        </p:cTn>
                                        <p:tgtEl>
                                          <p:spTgt spid="33"/>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3000"/>
                                        <p:tgtEl>
                                          <p:spTgt spid="34"/>
                                        </p:tgtEl>
                                        <p:attrNameLst>
                                          <p:attrName>ppt_x</p:attrName>
                                        </p:attrNameLst>
                                      </p:cBhvr>
                                      <p:tavLst>
                                        <p:tav tm="0">
                                          <p:val>
                                            <p:strVal val="ppt_x"/>
                                          </p:val>
                                        </p:tav>
                                        <p:tav tm="100000">
                                          <p:val>
                                            <p:strVal val="ppt_x"/>
                                          </p:val>
                                        </p:tav>
                                      </p:tavLst>
                                    </p:anim>
                                    <p:anim calcmode="lin" valueType="num">
                                      <p:cBhvr additive="base">
                                        <p:cTn id="351" dur="3000"/>
                                        <p:tgtEl>
                                          <p:spTgt spid="34"/>
                                        </p:tgtEl>
                                        <p:attrNameLst>
                                          <p:attrName>ppt_y</p:attrName>
                                        </p:attrNameLst>
                                      </p:cBhvr>
                                      <p:tavLst>
                                        <p:tav tm="0">
                                          <p:val>
                                            <p:strVal val="ppt_y"/>
                                          </p:val>
                                        </p:tav>
                                        <p:tav tm="100000">
                                          <p:val>
                                            <p:strVal val="1+ppt_h/2"/>
                                          </p:val>
                                        </p:tav>
                                      </p:tavLst>
                                    </p:anim>
                                    <p:set>
                                      <p:cBhvr>
                                        <p:cTn id="352" dur="1" fill="hold">
                                          <p:stCondLst>
                                            <p:cond delay="2999"/>
                                          </p:stCondLst>
                                        </p:cTn>
                                        <p:tgtEl>
                                          <p:spTgt spid="34"/>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3000"/>
                                        <p:tgtEl>
                                          <p:spTgt spid="35"/>
                                        </p:tgtEl>
                                        <p:attrNameLst>
                                          <p:attrName>ppt_x</p:attrName>
                                        </p:attrNameLst>
                                      </p:cBhvr>
                                      <p:tavLst>
                                        <p:tav tm="0">
                                          <p:val>
                                            <p:strVal val="ppt_x"/>
                                          </p:val>
                                        </p:tav>
                                        <p:tav tm="100000">
                                          <p:val>
                                            <p:strVal val="ppt_x"/>
                                          </p:val>
                                        </p:tav>
                                      </p:tavLst>
                                    </p:anim>
                                    <p:anim calcmode="lin" valueType="num">
                                      <p:cBhvr additive="base">
                                        <p:cTn id="355" dur="3000"/>
                                        <p:tgtEl>
                                          <p:spTgt spid="35"/>
                                        </p:tgtEl>
                                        <p:attrNameLst>
                                          <p:attrName>ppt_y</p:attrName>
                                        </p:attrNameLst>
                                      </p:cBhvr>
                                      <p:tavLst>
                                        <p:tav tm="0">
                                          <p:val>
                                            <p:strVal val="ppt_y"/>
                                          </p:val>
                                        </p:tav>
                                        <p:tav tm="100000">
                                          <p:val>
                                            <p:strVal val="1+ppt_h/2"/>
                                          </p:val>
                                        </p:tav>
                                      </p:tavLst>
                                    </p:anim>
                                    <p:set>
                                      <p:cBhvr>
                                        <p:cTn id="356" dur="1" fill="hold">
                                          <p:stCondLst>
                                            <p:cond delay="2999"/>
                                          </p:stCondLst>
                                        </p:cTn>
                                        <p:tgtEl>
                                          <p:spTgt spid="35"/>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3000"/>
                                        <p:tgtEl>
                                          <p:spTgt spid="36"/>
                                        </p:tgtEl>
                                        <p:attrNameLst>
                                          <p:attrName>ppt_x</p:attrName>
                                        </p:attrNameLst>
                                      </p:cBhvr>
                                      <p:tavLst>
                                        <p:tav tm="0">
                                          <p:val>
                                            <p:strVal val="ppt_x"/>
                                          </p:val>
                                        </p:tav>
                                        <p:tav tm="100000">
                                          <p:val>
                                            <p:strVal val="ppt_x"/>
                                          </p:val>
                                        </p:tav>
                                      </p:tavLst>
                                    </p:anim>
                                    <p:anim calcmode="lin" valueType="num">
                                      <p:cBhvr additive="base">
                                        <p:cTn id="359" dur="3000"/>
                                        <p:tgtEl>
                                          <p:spTgt spid="36"/>
                                        </p:tgtEl>
                                        <p:attrNameLst>
                                          <p:attrName>ppt_y</p:attrName>
                                        </p:attrNameLst>
                                      </p:cBhvr>
                                      <p:tavLst>
                                        <p:tav tm="0">
                                          <p:val>
                                            <p:strVal val="ppt_y"/>
                                          </p:val>
                                        </p:tav>
                                        <p:tav tm="100000">
                                          <p:val>
                                            <p:strVal val="1+ppt_h/2"/>
                                          </p:val>
                                        </p:tav>
                                      </p:tavLst>
                                    </p:anim>
                                    <p:set>
                                      <p:cBhvr>
                                        <p:cTn id="360" dur="1" fill="hold">
                                          <p:stCondLst>
                                            <p:cond delay="2999"/>
                                          </p:stCondLst>
                                        </p:cTn>
                                        <p:tgtEl>
                                          <p:spTgt spid="36"/>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3000"/>
                                        <p:tgtEl>
                                          <p:spTgt spid="37"/>
                                        </p:tgtEl>
                                        <p:attrNameLst>
                                          <p:attrName>ppt_x</p:attrName>
                                        </p:attrNameLst>
                                      </p:cBhvr>
                                      <p:tavLst>
                                        <p:tav tm="0">
                                          <p:val>
                                            <p:strVal val="ppt_x"/>
                                          </p:val>
                                        </p:tav>
                                        <p:tav tm="100000">
                                          <p:val>
                                            <p:strVal val="ppt_x"/>
                                          </p:val>
                                        </p:tav>
                                      </p:tavLst>
                                    </p:anim>
                                    <p:anim calcmode="lin" valueType="num">
                                      <p:cBhvr additive="base">
                                        <p:cTn id="363" dur="3000"/>
                                        <p:tgtEl>
                                          <p:spTgt spid="37"/>
                                        </p:tgtEl>
                                        <p:attrNameLst>
                                          <p:attrName>ppt_y</p:attrName>
                                        </p:attrNameLst>
                                      </p:cBhvr>
                                      <p:tavLst>
                                        <p:tav tm="0">
                                          <p:val>
                                            <p:strVal val="ppt_y"/>
                                          </p:val>
                                        </p:tav>
                                        <p:tav tm="100000">
                                          <p:val>
                                            <p:strVal val="1+ppt_h/2"/>
                                          </p:val>
                                        </p:tav>
                                      </p:tavLst>
                                    </p:anim>
                                    <p:set>
                                      <p:cBhvr>
                                        <p:cTn id="364" dur="1" fill="hold">
                                          <p:stCondLst>
                                            <p:cond delay="2999"/>
                                          </p:stCondLst>
                                        </p:cTn>
                                        <p:tgtEl>
                                          <p:spTgt spid="37"/>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3000"/>
                                        <p:tgtEl>
                                          <p:spTgt spid="38"/>
                                        </p:tgtEl>
                                        <p:attrNameLst>
                                          <p:attrName>ppt_x</p:attrName>
                                        </p:attrNameLst>
                                      </p:cBhvr>
                                      <p:tavLst>
                                        <p:tav tm="0">
                                          <p:val>
                                            <p:strVal val="ppt_x"/>
                                          </p:val>
                                        </p:tav>
                                        <p:tav tm="100000">
                                          <p:val>
                                            <p:strVal val="ppt_x"/>
                                          </p:val>
                                        </p:tav>
                                      </p:tavLst>
                                    </p:anim>
                                    <p:anim calcmode="lin" valueType="num">
                                      <p:cBhvr additive="base">
                                        <p:cTn id="367" dur="3000"/>
                                        <p:tgtEl>
                                          <p:spTgt spid="38"/>
                                        </p:tgtEl>
                                        <p:attrNameLst>
                                          <p:attrName>ppt_y</p:attrName>
                                        </p:attrNameLst>
                                      </p:cBhvr>
                                      <p:tavLst>
                                        <p:tav tm="0">
                                          <p:val>
                                            <p:strVal val="ppt_y"/>
                                          </p:val>
                                        </p:tav>
                                        <p:tav tm="100000">
                                          <p:val>
                                            <p:strVal val="1+ppt_h/2"/>
                                          </p:val>
                                        </p:tav>
                                      </p:tavLst>
                                    </p:anim>
                                    <p:set>
                                      <p:cBhvr>
                                        <p:cTn id="368" dur="1" fill="hold">
                                          <p:stCondLst>
                                            <p:cond delay="2999"/>
                                          </p:stCondLst>
                                        </p:cTn>
                                        <p:tgtEl>
                                          <p:spTgt spid="38"/>
                                        </p:tgtEl>
                                        <p:attrNameLst>
                                          <p:attrName>style.visibility</p:attrName>
                                        </p:attrNameLst>
                                      </p:cBhvr>
                                      <p:to>
                                        <p:strVal val="hidden"/>
                                      </p:to>
                                    </p:set>
                                  </p:childTnLst>
                                </p:cTn>
                              </p:par>
                              <p:par>
                                <p:cTn id="369" presetID="8" presetClass="emph" presetSubtype="0" fill="hold" grpId="3" nodeType="withEffect">
                                  <p:stCondLst>
                                    <p:cond delay="0"/>
                                  </p:stCondLst>
                                  <p:childTnLst>
                                    <p:animRot by="21600000">
                                      <p:cBhvr>
                                        <p:cTn id="370" dur="3000" fill="hold"/>
                                        <p:tgtEl>
                                          <p:spTgt spid="15"/>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16"/>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17"/>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18"/>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19"/>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20"/>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21"/>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22"/>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23"/>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24"/>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25"/>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26"/>
                                        </p:tgtEl>
                                        <p:attrNameLst>
                                          <p:attrName>r</p:attrName>
                                        </p:attrNameLst>
                                      </p:cBhvr>
                                    </p:animRot>
                                  </p:childTnLst>
                                </p:cTn>
                              </p:par>
                              <p:par>
                                <p:cTn id="393" presetID="8" presetClass="emph" presetSubtype="0" fill="hold" grpId="3" nodeType="withEffect">
                                  <p:stCondLst>
                                    <p:cond delay="0"/>
                                  </p:stCondLst>
                                  <p:childTnLst>
                                    <p:animRot by="21600000">
                                      <p:cBhvr>
                                        <p:cTn id="394" dur="3000" fill="hold"/>
                                        <p:tgtEl>
                                          <p:spTgt spid="3"/>
                                        </p:tgtEl>
                                        <p:attrNameLst>
                                          <p:attrName>r</p:attrName>
                                        </p:attrNameLst>
                                      </p:cBhvr>
                                    </p:animRot>
                                  </p:childTnLst>
                                </p:cTn>
                              </p:par>
                              <p:par>
                                <p:cTn id="395" presetID="8" presetClass="emph" presetSubtype="0" fill="hold" grpId="3" nodeType="withEffect">
                                  <p:stCondLst>
                                    <p:cond delay="0"/>
                                  </p:stCondLst>
                                  <p:childTnLst>
                                    <p:animRot by="-21600000">
                                      <p:cBhvr>
                                        <p:cTn id="396" dur="3000" fill="hold"/>
                                        <p:tgtEl>
                                          <p:spTgt spid="4"/>
                                        </p:tgtEl>
                                        <p:attrNameLst>
                                          <p:attrName>r</p:attrName>
                                        </p:attrNameLst>
                                      </p:cBhvr>
                                    </p:animRot>
                                  </p:childTnLst>
                                </p:cTn>
                              </p:par>
                              <p:par>
                                <p:cTn id="397" presetID="8" presetClass="emph" presetSubtype="0" fill="hold" grpId="3" nodeType="withEffect">
                                  <p:stCondLst>
                                    <p:cond delay="0"/>
                                  </p:stCondLst>
                                  <p:childTnLst>
                                    <p:animRot by="21600000">
                                      <p:cBhvr>
                                        <p:cTn id="398" dur="3000" fill="hold"/>
                                        <p:tgtEl>
                                          <p:spTgt spid="5"/>
                                        </p:tgtEl>
                                        <p:attrNameLst>
                                          <p:attrName>r</p:attrName>
                                        </p:attrNameLst>
                                      </p:cBhvr>
                                    </p:animRot>
                                  </p:childTnLst>
                                </p:cTn>
                              </p:par>
                              <p:par>
                                <p:cTn id="399" presetID="8" presetClass="emph" presetSubtype="0" fill="hold" grpId="3" nodeType="withEffect">
                                  <p:stCondLst>
                                    <p:cond delay="0"/>
                                  </p:stCondLst>
                                  <p:childTnLst>
                                    <p:animRot by="-21600000">
                                      <p:cBhvr>
                                        <p:cTn id="400" dur="3000" fill="hold"/>
                                        <p:tgtEl>
                                          <p:spTgt spid="6"/>
                                        </p:tgtEl>
                                        <p:attrNameLst>
                                          <p:attrName>r</p:attrName>
                                        </p:attrNameLst>
                                      </p:cBhvr>
                                    </p:animRot>
                                  </p:childTnLst>
                                </p:cTn>
                              </p:par>
                              <p:par>
                                <p:cTn id="401" presetID="8" presetClass="emph" presetSubtype="0" fill="hold" grpId="3" nodeType="withEffect">
                                  <p:stCondLst>
                                    <p:cond delay="0"/>
                                  </p:stCondLst>
                                  <p:childTnLst>
                                    <p:animRot by="21600000">
                                      <p:cBhvr>
                                        <p:cTn id="402" dur="3000" fill="hold"/>
                                        <p:tgtEl>
                                          <p:spTgt spid="7"/>
                                        </p:tgtEl>
                                        <p:attrNameLst>
                                          <p:attrName>r</p:attrName>
                                        </p:attrNameLst>
                                      </p:cBhvr>
                                    </p:animRot>
                                  </p:childTnLst>
                                </p:cTn>
                              </p:par>
                              <p:par>
                                <p:cTn id="403" presetID="8" presetClass="emph" presetSubtype="0" fill="hold" grpId="3" nodeType="withEffect">
                                  <p:stCondLst>
                                    <p:cond delay="0"/>
                                  </p:stCondLst>
                                  <p:childTnLst>
                                    <p:animRot by="-21600000">
                                      <p:cBhvr>
                                        <p:cTn id="404" dur="3000" fill="hold"/>
                                        <p:tgtEl>
                                          <p:spTgt spid="8"/>
                                        </p:tgtEl>
                                        <p:attrNameLst>
                                          <p:attrName>r</p:attrName>
                                        </p:attrNameLst>
                                      </p:cBhvr>
                                    </p:animRot>
                                  </p:childTnLst>
                                </p:cTn>
                              </p:par>
                              <p:par>
                                <p:cTn id="405" presetID="8" presetClass="emph" presetSubtype="0" fill="hold" grpId="3" nodeType="withEffect">
                                  <p:stCondLst>
                                    <p:cond delay="0"/>
                                  </p:stCondLst>
                                  <p:childTnLst>
                                    <p:animRot by="21600000">
                                      <p:cBhvr>
                                        <p:cTn id="406" dur="3000" fill="hold"/>
                                        <p:tgtEl>
                                          <p:spTgt spid="9"/>
                                        </p:tgtEl>
                                        <p:attrNameLst>
                                          <p:attrName>r</p:attrName>
                                        </p:attrNameLst>
                                      </p:cBhvr>
                                    </p:animRot>
                                  </p:childTnLst>
                                </p:cTn>
                              </p:par>
                              <p:par>
                                <p:cTn id="407" presetID="8" presetClass="emph" presetSubtype="0" fill="hold" grpId="3" nodeType="withEffect">
                                  <p:stCondLst>
                                    <p:cond delay="0"/>
                                  </p:stCondLst>
                                  <p:childTnLst>
                                    <p:animRot by="-21600000">
                                      <p:cBhvr>
                                        <p:cTn id="408" dur="3000" fill="hold"/>
                                        <p:tgtEl>
                                          <p:spTgt spid="10"/>
                                        </p:tgtEl>
                                        <p:attrNameLst>
                                          <p:attrName>r</p:attrName>
                                        </p:attrNameLst>
                                      </p:cBhvr>
                                    </p:animRot>
                                  </p:childTnLst>
                                </p:cTn>
                              </p:par>
                              <p:par>
                                <p:cTn id="409" presetID="8" presetClass="emph" presetSubtype="0" fill="hold" grpId="3" nodeType="withEffect">
                                  <p:stCondLst>
                                    <p:cond delay="0"/>
                                  </p:stCondLst>
                                  <p:childTnLst>
                                    <p:animRot by="21600000">
                                      <p:cBhvr>
                                        <p:cTn id="410" dur="3000" fill="hold"/>
                                        <p:tgtEl>
                                          <p:spTgt spid="11"/>
                                        </p:tgtEl>
                                        <p:attrNameLst>
                                          <p:attrName>r</p:attrName>
                                        </p:attrNameLst>
                                      </p:cBhvr>
                                    </p:animRot>
                                  </p:childTnLst>
                                </p:cTn>
                              </p:par>
                              <p:par>
                                <p:cTn id="411" presetID="8" presetClass="emph" presetSubtype="0" fill="hold" grpId="3" nodeType="withEffect">
                                  <p:stCondLst>
                                    <p:cond delay="0"/>
                                  </p:stCondLst>
                                  <p:childTnLst>
                                    <p:animRot by="-21600000">
                                      <p:cBhvr>
                                        <p:cTn id="412" dur="3000" fill="hold"/>
                                        <p:tgtEl>
                                          <p:spTgt spid="12"/>
                                        </p:tgtEl>
                                        <p:attrNameLst>
                                          <p:attrName>r</p:attrName>
                                        </p:attrNameLst>
                                      </p:cBhvr>
                                    </p:animRot>
                                  </p:childTnLst>
                                </p:cTn>
                              </p:par>
                              <p:par>
                                <p:cTn id="413" presetID="8" presetClass="emph" presetSubtype="0" fill="hold" grpId="3" nodeType="withEffect">
                                  <p:stCondLst>
                                    <p:cond delay="0"/>
                                  </p:stCondLst>
                                  <p:childTnLst>
                                    <p:animRot by="21600000">
                                      <p:cBhvr>
                                        <p:cTn id="414" dur="3000" fill="hold"/>
                                        <p:tgtEl>
                                          <p:spTgt spid="13"/>
                                        </p:tgtEl>
                                        <p:attrNameLst>
                                          <p:attrName>r</p:attrName>
                                        </p:attrNameLst>
                                      </p:cBhvr>
                                    </p:animRot>
                                  </p:childTnLst>
                                </p:cTn>
                              </p:par>
                              <p:par>
                                <p:cTn id="415" presetID="8" presetClass="emph" presetSubtype="0" fill="hold" grpId="3" nodeType="withEffect">
                                  <p:stCondLst>
                                    <p:cond delay="0"/>
                                  </p:stCondLst>
                                  <p:childTnLst>
                                    <p:animRot by="-21600000">
                                      <p:cBhvr>
                                        <p:cTn id="416" dur="3000" fill="hold"/>
                                        <p:tgtEl>
                                          <p:spTgt spid="14"/>
                                        </p:tgtEl>
                                        <p:attrNameLst>
                                          <p:attrName>r</p:attrName>
                                        </p:attrNameLst>
                                      </p:cBhvr>
                                    </p:animRot>
                                  </p:childTnLst>
                                </p:cTn>
                              </p:par>
                              <p:par>
                                <p:cTn id="417" presetID="8" presetClass="emph" presetSubtype="0" fill="hold" grpId="3" nodeType="withEffect">
                                  <p:stCondLst>
                                    <p:cond delay="0"/>
                                  </p:stCondLst>
                                  <p:childTnLst>
                                    <p:animRot by="21600000">
                                      <p:cBhvr>
                                        <p:cTn id="418" dur="3000" fill="hold"/>
                                        <p:tgtEl>
                                          <p:spTgt spid="27"/>
                                        </p:tgtEl>
                                        <p:attrNameLst>
                                          <p:attrName>r</p:attrName>
                                        </p:attrNameLst>
                                      </p:cBhvr>
                                    </p:animRot>
                                  </p:childTnLst>
                                </p:cTn>
                              </p:par>
                              <p:par>
                                <p:cTn id="419" presetID="8" presetClass="emph" presetSubtype="0" fill="hold" grpId="3" nodeType="withEffect">
                                  <p:stCondLst>
                                    <p:cond delay="0"/>
                                  </p:stCondLst>
                                  <p:childTnLst>
                                    <p:animRot by="-21600000">
                                      <p:cBhvr>
                                        <p:cTn id="420" dur="3000" fill="hold"/>
                                        <p:tgtEl>
                                          <p:spTgt spid="28"/>
                                        </p:tgtEl>
                                        <p:attrNameLst>
                                          <p:attrName>r</p:attrName>
                                        </p:attrNameLst>
                                      </p:cBhvr>
                                    </p:animRot>
                                  </p:childTnLst>
                                </p:cTn>
                              </p:par>
                              <p:par>
                                <p:cTn id="421" presetID="8" presetClass="emph" presetSubtype="0" fill="hold" grpId="3" nodeType="withEffect">
                                  <p:stCondLst>
                                    <p:cond delay="0"/>
                                  </p:stCondLst>
                                  <p:childTnLst>
                                    <p:animRot by="21600000">
                                      <p:cBhvr>
                                        <p:cTn id="422" dur="3000" fill="hold"/>
                                        <p:tgtEl>
                                          <p:spTgt spid="29"/>
                                        </p:tgtEl>
                                        <p:attrNameLst>
                                          <p:attrName>r</p:attrName>
                                        </p:attrNameLst>
                                      </p:cBhvr>
                                    </p:animRot>
                                  </p:childTnLst>
                                </p:cTn>
                              </p:par>
                              <p:par>
                                <p:cTn id="423" presetID="8" presetClass="emph" presetSubtype="0" fill="hold" grpId="3" nodeType="withEffect">
                                  <p:stCondLst>
                                    <p:cond delay="0"/>
                                  </p:stCondLst>
                                  <p:childTnLst>
                                    <p:animRot by="-21600000">
                                      <p:cBhvr>
                                        <p:cTn id="424" dur="3000" fill="hold"/>
                                        <p:tgtEl>
                                          <p:spTgt spid="30"/>
                                        </p:tgtEl>
                                        <p:attrNameLst>
                                          <p:attrName>r</p:attrName>
                                        </p:attrNameLst>
                                      </p:cBhvr>
                                    </p:animRot>
                                  </p:childTnLst>
                                </p:cTn>
                              </p:par>
                              <p:par>
                                <p:cTn id="425" presetID="8" presetClass="emph" presetSubtype="0" fill="hold" grpId="3" nodeType="withEffect">
                                  <p:stCondLst>
                                    <p:cond delay="0"/>
                                  </p:stCondLst>
                                  <p:childTnLst>
                                    <p:animRot by="21600000">
                                      <p:cBhvr>
                                        <p:cTn id="426" dur="3000" fill="hold"/>
                                        <p:tgtEl>
                                          <p:spTgt spid="31"/>
                                        </p:tgtEl>
                                        <p:attrNameLst>
                                          <p:attrName>r</p:attrName>
                                        </p:attrNameLst>
                                      </p:cBhvr>
                                    </p:animRot>
                                  </p:childTnLst>
                                </p:cTn>
                              </p:par>
                              <p:par>
                                <p:cTn id="427" presetID="8" presetClass="emph" presetSubtype="0" fill="hold" grpId="3" nodeType="withEffect">
                                  <p:stCondLst>
                                    <p:cond delay="0"/>
                                  </p:stCondLst>
                                  <p:childTnLst>
                                    <p:animRot by="-21600000">
                                      <p:cBhvr>
                                        <p:cTn id="428" dur="3000" fill="hold"/>
                                        <p:tgtEl>
                                          <p:spTgt spid="32"/>
                                        </p:tgtEl>
                                        <p:attrNameLst>
                                          <p:attrName>r</p:attrName>
                                        </p:attrNameLst>
                                      </p:cBhvr>
                                    </p:animRot>
                                  </p:childTnLst>
                                </p:cTn>
                              </p:par>
                              <p:par>
                                <p:cTn id="429" presetID="8" presetClass="emph" presetSubtype="0" fill="hold" grpId="3" nodeType="withEffect">
                                  <p:stCondLst>
                                    <p:cond delay="0"/>
                                  </p:stCondLst>
                                  <p:childTnLst>
                                    <p:animRot by="21600000">
                                      <p:cBhvr>
                                        <p:cTn id="430" dur="3000" fill="hold"/>
                                        <p:tgtEl>
                                          <p:spTgt spid="33"/>
                                        </p:tgtEl>
                                        <p:attrNameLst>
                                          <p:attrName>r</p:attrName>
                                        </p:attrNameLst>
                                      </p:cBhvr>
                                    </p:animRot>
                                  </p:childTnLst>
                                </p:cTn>
                              </p:par>
                              <p:par>
                                <p:cTn id="431" presetID="8" presetClass="emph" presetSubtype="0" fill="hold" grpId="3" nodeType="withEffect">
                                  <p:stCondLst>
                                    <p:cond delay="0"/>
                                  </p:stCondLst>
                                  <p:childTnLst>
                                    <p:animRot by="-21600000">
                                      <p:cBhvr>
                                        <p:cTn id="432" dur="3000" fill="hold"/>
                                        <p:tgtEl>
                                          <p:spTgt spid="34"/>
                                        </p:tgtEl>
                                        <p:attrNameLst>
                                          <p:attrName>r</p:attrName>
                                        </p:attrNameLst>
                                      </p:cBhvr>
                                    </p:animRot>
                                  </p:childTnLst>
                                </p:cTn>
                              </p:par>
                              <p:par>
                                <p:cTn id="433" presetID="8" presetClass="emph" presetSubtype="0" fill="hold" grpId="3" nodeType="withEffect">
                                  <p:stCondLst>
                                    <p:cond delay="0"/>
                                  </p:stCondLst>
                                  <p:childTnLst>
                                    <p:animRot by="21600000">
                                      <p:cBhvr>
                                        <p:cTn id="434" dur="3000" fill="hold"/>
                                        <p:tgtEl>
                                          <p:spTgt spid="35"/>
                                        </p:tgtEl>
                                        <p:attrNameLst>
                                          <p:attrName>r</p:attrName>
                                        </p:attrNameLst>
                                      </p:cBhvr>
                                    </p:animRot>
                                  </p:childTnLst>
                                </p:cTn>
                              </p:par>
                              <p:par>
                                <p:cTn id="435" presetID="8" presetClass="emph" presetSubtype="0" fill="hold" grpId="3" nodeType="withEffect">
                                  <p:stCondLst>
                                    <p:cond delay="0"/>
                                  </p:stCondLst>
                                  <p:childTnLst>
                                    <p:animRot by="-21600000">
                                      <p:cBhvr>
                                        <p:cTn id="436" dur="3000" fill="hold"/>
                                        <p:tgtEl>
                                          <p:spTgt spid="36"/>
                                        </p:tgtEl>
                                        <p:attrNameLst>
                                          <p:attrName>r</p:attrName>
                                        </p:attrNameLst>
                                      </p:cBhvr>
                                    </p:animRot>
                                  </p:childTnLst>
                                </p:cTn>
                              </p:par>
                              <p:par>
                                <p:cTn id="437" presetID="8" presetClass="emph" presetSubtype="0" fill="hold" grpId="3" nodeType="withEffect">
                                  <p:stCondLst>
                                    <p:cond delay="0"/>
                                  </p:stCondLst>
                                  <p:childTnLst>
                                    <p:animRot by="21600000">
                                      <p:cBhvr>
                                        <p:cTn id="438" dur="3000" fill="hold"/>
                                        <p:tgtEl>
                                          <p:spTgt spid="37"/>
                                        </p:tgtEl>
                                        <p:attrNameLst>
                                          <p:attrName>r</p:attrName>
                                        </p:attrNameLst>
                                      </p:cBhvr>
                                    </p:animRot>
                                  </p:childTnLst>
                                </p:cTn>
                              </p:par>
                              <p:par>
                                <p:cTn id="439" presetID="8" presetClass="emph" presetSubtype="0" fill="hold" grpId="3" nodeType="withEffect">
                                  <p:stCondLst>
                                    <p:cond delay="0"/>
                                  </p:stCondLst>
                                  <p:childTnLst>
                                    <p:animRot by="-21600000">
                                      <p:cBhvr>
                                        <p:cTn id="440" dur="3000" fill="hold"/>
                                        <p:tgtEl>
                                          <p:spTgt spid="38"/>
                                        </p:tgtEl>
                                        <p:attrNameLst>
                                          <p:attrName>r</p:attrName>
                                        </p:attrNameLst>
                                      </p:cBhvr>
                                    </p:animRot>
                                  </p:childTnLst>
                                </p:cTn>
                              </p:par>
                              <p:par>
                                <p:cTn id="441" presetID="17" presetClass="entr" presetSubtype="1" fill="hold" nodeType="withEffect">
                                  <p:stCondLst>
                                    <p:cond delay="0"/>
                                  </p:stCondLst>
                                  <p:childTnLst>
                                    <p:set>
                                      <p:cBhvr>
                                        <p:cTn id="442" dur="1" fill="hold">
                                          <p:stCondLst>
                                            <p:cond delay="0"/>
                                          </p:stCondLst>
                                        </p:cTn>
                                        <p:tgtEl>
                                          <p:spTgt spid="2"/>
                                        </p:tgtEl>
                                        <p:attrNameLst>
                                          <p:attrName>style.visibility</p:attrName>
                                        </p:attrNameLst>
                                      </p:cBhvr>
                                      <p:to>
                                        <p:strVal val="visible"/>
                                      </p:to>
                                    </p:set>
                                    <p:anim calcmode="lin" valueType="num">
                                      <p:cBhvr>
                                        <p:cTn id="443" dur="3000" fill="hold"/>
                                        <p:tgtEl>
                                          <p:spTgt spid="2"/>
                                        </p:tgtEl>
                                        <p:attrNameLst>
                                          <p:attrName>ppt_x</p:attrName>
                                        </p:attrNameLst>
                                      </p:cBhvr>
                                      <p:tavLst>
                                        <p:tav tm="0">
                                          <p:val>
                                            <p:strVal val="#ppt_x"/>
                                          </p:val>
                                        </p:tav>
                                        <p:tav tm="100000">
                                          <p:val>
                                            <p:strVal val="#ppt_x"/>
                                          </p:val>
                                        </p:tav>
                                      </p:tavLst>
                                    </p:anim>
                                    <p:anim calcmode="lin" valueType="num">
                                      <p:cBhvr>
                                        <p:cTn id="444" dur="3000" fill="hold"/>
                                        <p:tgtEl>
                                          <p:spTgt spid="2"/>
                                        </p:tgtEl>
                                        <p:attrNameLst>
                                          <p:attrName>ppt_y</p:attrName>
                                        </p:attrNameLst>
                                      </p:cBhvr>
                                      <p:tavLst>
                                        <p:tav tm="0">
                                          <p:val>
                                            <p:strVal val="#ppt_y-#ppt_h/2"/>
                                          </p:val>
                                        </p:tav>
                                        <p:tav tm="100000">
                                          <p:val>
                                            <p:strVal val="#ppt_y"/>
                                          </p:val>
                                        </p:tav>
                                      </p:tavLst>
                                    </p:anim>
                                    <p:anim calcmode="lin" valueType="num">
                                      <p:cBhvr>
                                        <p:cTn id="445" dur="3000" fill="hold"/>
                                        <p:tgtEl>
                                          <p:spTgt spid="2"/>
                                        </p:tgtEl>
                                        <p:attrNameLst>
                                          <p:attrName>ppt_w</p:attrName>
                                        </p:attrNameLst>
                                      </p:cBhvr>
                                      <p:tavLst>
                                        <p:tav tm="0">
                                          <p:val>
                                            <p:strVal val="#ppt_w"/>
                                          </p:val>
                                        </p:tav>
                                        <p:tav tm="100000">
                                          <p:val>
                                            <p:strVal val="#ppt_w"/>
                                          </p:val>
                                        </p:tav>
                                      </p:tavLst>
                                    </p:anim>
                                    <p:anim calcmode="lin" valueType="num">
                                      <p:cBhvr>
                                        <p:cTn id="446"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4c2db22c6872f4759166953213d54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1733068">
            <a:off x="1277360" y="903875"/>
            <a:ext cx="3571625" cy="111594"/>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9840684">
            <a:off x="4229615" y="819366"/>
            <a:ext cx="3899974" cy="126821"/>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1733068">
            <a:off x="1292249" y="1289332"/>
            <a:ext cx="3571625" cy="90907"/>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840684">
            <a:off x="4226908" y="1248358"/>
            <a:ext cx="3899974" cy="107161"/>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1733068">
            <a:off x="1290965" y="1789048"/>
            <a:ext cx="3571625" cy="91279"/>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840684">
            <a:off x="4225623" y="1748432"/>
            <a:ext cx="3899974" cy="107513"/>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1733068">
            <a:off x="1293531" y="2198873"/>
            <a:ext cx="3571625" cy="110415"/>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840684">
            <a:off x="4228336" y="2176662"/>
            <a:ext cx="3899974" cy="127206"/>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1733068">
            <a:off x="1292249" y="2646655"/>
            <a:ext cx="3571625" cy="90924"/>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840684">
            <a:off x="4226904" y="2605697"/>
            <a:ext cx="3899974" cy="107144"/>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1733068">
            <a:off x="1292248" y="3075282"/>
            <a:ext cx="3571625" cy="90907"/>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840684">
            <a:off x="4226908" y="3034308"/>
            <a:ext cx="3899974" cy="107160"/>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1733068">
            <a:off x="1290964" y="3574998"/>
            <a:ext cx="3571625" cy="91279"/>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840684">
            <a:off x="4225622" y="3534382"/>
            <a:ext cx="3899974" cy="107513"/>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1733068">
            <a:off x="1290963" y="4003625"/>
            <a:ext cx="3571625" cy="91263"/>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840684">
            <a:off x="4225625" y="3962992"/>
            <a:ext cx="3899974" cy="107530"/>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1733068">
            <a:off x="1304101" y="4575486"/>
            <a:ext cx="3571625" cy="90904"/>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840684">
            <a:off x="4217994" y="4505569"/>
            <a:ext cx="3899974" cy="102803"/>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1+#ppt_w/2"/>
                                          </p:val>
                                        </p:tav>
                                        <p:tav tm="100000">
                                          <p:val>
                                            <p:strVal val="#ppt_x"/>
                                          </p:val>
                                        </p:tav>
                                      </p:tavLst>
                                    </p:anim>
                                    <p:anim calcmode="lin" valueType="num">
                                      <p:cBhvr additive="base">
                                        <p:cTn id="43" dur="3000" fill="hold"/>
                                        <p:tgtEl>
                                          <p:spTgt spid="19"/>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3000" fill="hold"/>
                                        <p:tgtEl>
                                          <p:spTgt spid="4"/>
                                        </p:tgtEl>
                                        <p:attrNameLst>
                                          <p:attrName>ppt_x</p:attrName>
                                        </p:attrNameLst>
                                      </p:cBhvr>
                                      <p:tavLst>
                                        <p:tav tm="0">
                                          <p:val>
                                            <p:strVal val="0-#ppt_w/2"/>
                                          </p:val>
                                        </p:tav>
                                        <p:tav tm="100000">
                                          <p:val>
                                            <p:strVal val="#ppt_x"/>
                                          </p:val>
                                        </p:tav>
                                      </p:tavLst>
                                    </p:anim>
                                    <p:anim calcmode="lin" valueType="num">
                                      <p:cBhvr additive="base">
                                        <p:cTn id="47" dur="3000" fill="hold"/>
                                        <p:tgtEl>
                                          <p:spTgt spid="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0-#ppt_w/2"/>
                                          </p:val>
                                        </p:tav>
                                        <p:tav tm="100000">
                                          <p:val>
                                            <p:strVal val="#ppt_x"/>
                                          </p:val>
                                        </p:tav>
                                      </p:tavLst>
                                    </p:anim>
                                    <p:anim calcmode="lin" valueType="num">
                                      <p:cBhvr additive="base">
                                        <p:cTn id="51" dur="30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0-#ppt_w/2"/>
                                          </p:val>
                                        </p:tav>
                                        <p:tav tm="100000">
                                          <p:val>
                                            <p:strVal val="#ppt_x"/>
                                          </p:val>
                                        </p:tav>
                                      </p:tavLst>
                                    </p:anim>
                                    <p:anim calcmode="lin" valueType="num">
                                      <p:cBhvr additive="base">
                                        <p:cTn id="71" dur="3000" fill="hold"/>
                                        <p:tgtEl>
                                          <p:spTgt spid="16"/>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0-#ppt_w/2"/>
                                          </p:val>
                                        </p:tav>
                                        <p:tav tm="100000">
                                          <p:val>
                                            <p:strVal val="#ppt_x"/>
                                          </p:val>
                                        </p:tav>
                                      </p:tavLst>
                                    </p:anim>
                                    <p:anim calcmode="lin" valueType="num">
                                      <p:cBhvr additive="base">
                                        <p:cTn id="75" dur="3000" fill="hold"/>
                                        <p:tgtEl>
                                          <p:spTgt spid="18"/>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3000" fill="hold"/>
                                        <p:tgtEl>
                                          <p:spTgt spid="3"/>
                                        </p:tgtEl>
                                        <p:attrNameLst>
                                          <p:attrName>ppt_w</p:attrName>
                                        </p:attrNameLst>
                                      </p:cBhvr>
                                      <p:tavLst>
                                        <p:tav tm="0">
                                          <p:val>
                                            <p:strVal val="#ppt_w"/>
                                          </p:val>
                                        </p:tav>
                                        <p:tav tm="100000">
                                          <p:val>
                                            <p:strVal val="#ppt_w"/>
                                          </p:val>
                                        </p:tav>
                                      </p:tavLst>
                                    </p:anim>
                                    <p:anim calcmode="lin" valueType="num">
                                      <p:cBhvr>
                                        <p:cTn id="83" dur="3000" fill="hold"/>
                                        <p:tgtEl>
                                          <p:spTgt spid="3"/>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3000" fill="hold"/>
                                        <p:tgtEl>
                                          <p:spTgt spid="4"/>
                                        </p:tgtEl>
                                        <p:attrNameLst>
                                          <p:attrName>ppt_w</p:attrName>
                                        </p:attrNameLst>
                                      </p:cBhvr>
                                      <p:tavLst>
                                        <p:tav tm="0">
                                          <p:val>
                                            <p:strVal val="#ppt_w"/>
                                          </p:val>
                                        </p:tav>
                                        <p:tav tm="100000">
                                          <p:val>
                                            <p:strVal val="#ppt_w"/>
                                          </p:val>
                                        </p:tav>
                                      </p:tavLst>
                                    </p:anim>
                                    <p:anim calcmode="lin" valueType="num">
                                      <p:cBhvr>
                                        <p:cTn id="87" dur="3000" fill="hold"/>
                                        <p:tgtEl>
                                          <p:spTgt spid="4"/>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p:cTn id="90" dur="3000" fill="hold"/>
                                        <p:tgtEl>
                                          <p:spTgt spid="5"/>
                                        </p:tgtEl>
                                        <p:attrNameLst>
                                          <p:attrName>ppt_w</p:attrName>
                                        </p:attrNameLst>
                                      </p:cBhvr>
                                      <p:tavLst>
                                        <p:tav tm="0">
                                          <p:val>
                                            <p:strVal val="#ppt_w"/>
                                          </p:val>
                                        </p:tav>
                                        <p:tav tm="100000">
                                          <p:val>
                                            <p:strVal val="#ppt_w"/>
                                          </p:val>
                                        </p:tav>
                                      </p:tavLst>
                                    </p:anim>
                                    <p:anim calcmode="lin" valueType="num">
                                      <p:cBhvr>
                                        <p:cTn id="91" dur="3000" fill="hold"/>
                                        <p:tgtEl>
                                          <p:spTgt spid="5"/>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p:cTn id="94" dur="3000" fill="hold"/>
                                        <p:tgtEl>
                                          <p:spTgt spid="6"/>
                                        </p:tgtEl>
                                        <p:attrNameLst>
                                          <p:attrName>ppt_w</p:attrName>
                                        </p:attrNameLst>
                                      </p:cBhvr>
                                      <p:tavLst>
                                        <p:tav tm="0">
                                          <p:val>
                                            <p:strVal val="#ppt_w"/>
                                          </p:val>
                                        </p:tav>
                                        <p:tav tm="100000">
                                          <p:val>
                                            <p:strVal val="#ppt_w"/>
                                          </p:val>
                                        </p:tav>
                                      </p:tavLst>
                                    </p:anim>
                                    <p:anim calcmode="lin" valueType="num">
                                      <p:cBhvr>
                                        <p:cTn id="95" dur="3000" fill="hold"/>
                                        <p:tgtEl>
                                          <p:spTgt spid="6"/>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p:cTn id="98" dur="3000" fill="hold"/>
                                        <p:tgtEl>
                                          <p:spTgt spid="7"/>
                                        </p:tgtEl>
                                        <p:attrNameLst>
                                          <p:attrName>ppt_w</p:attrName>
                                        </p:attrNameLst>
                                      </p:cBhvr>
                                      <p:tavLst>
                                        <p:tav tm="0">
                                          <p:val>
                                            <p:strVal val="#ppt_w"/>
                                          </p:val>
                                        </p:tav>
                                        <p:tav tm="100000">
                                          <p:val>
                                            <p:strVal val="#ppt_w"/>
                                          </p:val>
                                        </p:tav>
                                      </p:tavLst>
                                    </p:anim>
                                    <p:anim calcmode="lin" valueType="num">
                                      <p:cBhvr>
                                        <p:cTn id="99" dur="3000" fill="hold"/>
                                        <p:tgtEl>
                                          <p:spTgt spid="7"/>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p:cTn id="102" dur="3000" fill="hold"/>
                                        <p:tgtEl>
                                          <p:spTgt spid="8"/>
                                        </p:tgtEl>
                                        <p:attrNameLst>
                                          <p:attrName>ppt_w</p:attrName>
                                        </p:attrNameLst>
                                      </p:cBhvr>
                                      <p:tavLst>
                                        <p:tav tm="0">
                                          <p:val>
                                            <p:strVal val="#ppt_w"/>
                                          </p:val>
                                        </p:tav>
                                        <p:tav tm="100000">
                                          <p:val>
                                            <p:strVal val="#ppt_w"/>
                                          </p:val>
                                        </p:tav>
                                      </p:tavLst>
                                    </p:anim>
                                    <p:anim calcmode="lin" valueType="num">
                                      <p:cBhvr>
                                        <p:cTn id="103" dur="3000" fill="hold"/>
                                        <p:tgtEl>
                                          <p:spTgt spid="8"/>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p:cTn id="106" dur="3000" fill="hold"/>
                                        <p:tgtEl>
                                          <p:spTgt spid="9"/>
                                        </p:tgtEl>
                                        <p:attrNameLst>
                                          <p:attrName>ppt_w</p:attrName>
                                        </p:attrNameLst>
                                      </p:cBhvr>
                                      <p:tavLst>
                                        <p:tav tm="0">
                                          <p:val>
                                            <p:strVal val="#ppt_w"/>
                                          </p:val>
                                        </p:tav>
                                        <p:tav tm="100000">
                                          <p:val>
                                            <p:strVal val="#ppt_w"/>
                                          </p:val>
                                        </p:tav>
                                      </p:tavLst>
                                    </p:anim>
                                    <p:anim calcmode="lin" valueType="num">
                                      <p:cBhvr>
                                        <p:cTn id="107" dur="3000" fill="hold"/>
                                        <p:tgtEl>
                                          <p:spTgt spid="9"/>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p:cTn id="110" dur="3000" fill="hold"/>
                                        <p:tgtEl>
                                          <p:spTgt spid="10"/>
                                        </p:tgtEl>
                                        <p:attrNameLst>
                                          <p:attrName>ppt_w</p:attrName>
                                        </p:attrNameLst>
                                      </p:cBhvr>
                                      <p:tavLst>
                                        <p:tav tm="0">
                                          <p:val>
                                            <p:strVal val="#ppt_w"/>
                                          </p:val>
                                        </p:tav>
                                        <p:tav tm="100000">
                                          <p:val>
                                            <p:strVal val="#ppt_w"/>
                                          </p:val>
                                        </p:tav>
                                      </p:tavLst>
                                    </p:anim>
                                    <p:anim calcmode="lin" valueType="num">
                                      <p:cBhvr>
                                        <p:cTn id="111" dur="3000" fill="hold"/>
                                        <p:tgtEl>
                                          <p:spTgt spid="10"/>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3000" fill="hold"/>
                                        <p:tgtEl>
                                          <p:spTgt spid="11"/>
                                        </p:tgtEl>
                                        <p:attrNameLst>
                                          <p:attrName>ppt_w</p:attrName>
                                        </p:attrNameLst>
                                      </p:cBhvr>
                                      <p:tavLst>
                                        <p:tav tm="0">
                                          <p:val>
                                            <p:strVal val="#ppt_w"/>
                                          </p:val>
                                        </p:tav>
                                        <p:tav tm="100000">
                                          <p:val>
                                            <p:strVal val="#ppt_w"/>
                                          </p:val>
                                        </p:tav>
                                      </p:tavLst>
                                    </p:anim>
                                    <p:anim calcmode="lin" valueType="num">
                                      <p:cBhvr>
                                        <p:cTn id="115" dur="3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p:cTn id="118" dur="3000" fill="hold"/>
                                        <p:tgtEl>
                                          <p:spTgt spid="12"/>
                                        </p:tgtEl>
                                        <p:attrNameLst>
                                          <p:attrName>ppt_w</p:attrName>
                                        </p:attrNameLst>
                                      </p:cBhvr>
                                      <p:tavLst>
                                        <p:tav tm="0">
                                          <p:val>
                                            <p:strVal val="#ppt_w"/>
                                          </p:val>
                                        </p:tav>
                                        <p:tav tm="100000">
                                          <p:val>
                                            <p:strVal val="#ppt_w"/>
                                          </p:val>
                                        </p:tav>
                                      </p:tavLst>
                                    </p:anim>
                                    <p:anim calcmode="lin" valueType="num">
                                      <p:cBhvr>
                                        <p:cTn id="119" dur="3000" fill="hold"/>
                                        <p:tgtEl>
                                          <p:spTgt spid="12"/>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p:cTn id="122" dur="3000" fill="hold"/>
                                        <p:tgtEl>
                                          <p:spTgt spid="13"/>
                                        </p:tgtEl>
                                        <p:attrNameLst>
                                          <p:attrName>ppt_w</p:attrName>
                                        </p:attrNameLst>
                                      </p:cBhvr>
                                      <p:tavLst>
                                        <p:tav tm="0">
                                          <p:val>
                                            <p:strVal val="#ppt_w"/>
                                          </p:val>
                                        </p:tav>
                                        <p:tav tm="100000">
                                          <p:val>
                                            <p:strVal val="#ppt_w"/>
                                          </p:val>
                                        </p:tav>
                                      </p:tavLst>
                                    </p:anim>
                                    <p:anim calcmode="lin" valueType="num">
                                      <p:cBhvr>
                                        <p:cTn id="123" dur="3000" fill="hold"/>
                                        <p:tgtEl>
                                          <p:spTgt spid="13"/>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p:cTn id="126" dur="3000" fill="hold"/>
                                        <p:tgtEl>
                                          <p:spTgt spid="14"/>
                                        </p:tgtEl>
                                        <p:attrNameLst>
                                          <p:attrName>ppt_w</p:attrName>
                                        </p:attrNameLst>
                                      </p:cBhvr>
                                      <p:tavLst>
                                        <p:tav tm="0">
                                          <p:val>
                                            <p:strVal val="#ppt_w"/>
                                          </p:val>
                                        </p:tav>
                                        <p:tav tm="100000">
                                          <p:val>
                                            <p:strVal val="#ppt_w"/>
                                          </p:val>
                                        </p:tav>
                                      </p:tavLst>
                                    </p:anim>
                                    <p:anim calcmode="lin" valueType="num">
                                      <p:cBhvr>
                                        <p:cTn id="127" dur="3000" fill="hold"/>
                                        <p:tgtEl>
                                          <p:spTgt spid="14"/>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p:cTn id="130" dur="3000" fill="hold"/>
                                        <p:tgtEl>
                                          <p:spTgt spid="15"/>
                                        </p:tgtEl>
                                        <p:attrNameLst>
                                          <p:attrName>ppt_w</p:attrName>
                                        </p:attrNameLst>
                                      </p:cBhvr>
                                      <p:tavLst>
                                        <p:tav tm="0">
                                          <p:val>
                                            <p:strVal val="#ppt_w"/>
                                          </p:val>
                                        </p:tav>
                                        <p:tav tm="100000">
                                          <p:val>
                                            <p:strVal val="#ppt_w"/>
                                          </p:val>
                                        </p:tav>
                                      </p:tavLst>
                                    </p:anim>
                                    <p:anim calcmode="lin" valueType="num">
                                      <p:cBhvr>
                                        <p:cTn id="131" dur="3000" fill="hold"/>
                                        <p:tgtEl>
                                          <p:spTgt spid="1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3000" fill="hold"/>
                                        <p:tgtEl>
                                          <p:spTgt spid="16"/>
                                        </p:tgtEl>
                                        <p:attrNameLst>
                                          <p:attrName>ppt_w</p:attrName>
                                        </p:attrNameLst>
                                      </p:cBhvr>
                                      <p:tavLst>
                                        <p:tav tm="0">
                                          <p:val>
                                            <p:strVal val="#ppt_w"/>
                                          </p:val>
                                        </p:tav>
                                        <p:tav tm="100000">
                                          <p:val>
                                            <p:strVal val="#ppt_w"/>
                                          </p:val>
                                        </p:tav>
                                      </p:tavLst>
                                    </p:anim>
                                    <p:anim calcmode="lin" valueType="num">
                                      <p:cBhvr>
                                        <p:cTn id="135" dur="3000" fill="hold"/>
                                        <p:tgtEl>
                                          <p:spTgt spid="16"/>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p:cTn id="138" dur="3000" fill="hold"/>
                                        <p:tgtEl>
                                          <p:spTgt spid="17"/>
                                        </p:tgtEl>
                                        <p:attrNameLst>
                                          <p:attrName>ppt_w</p:attrName>
                                        </p:attrNameLst>
                                      </p:cBhvr>
                                      <p:tavLst>
                                        <p:tav tm="0">
                                          <p:val>
                                            <p:strVal val="#ppt_w"/>
                                          </p:val>
                                        </p:tav>
                                        <p:tav tm="100000">
                                          <p:val>
                                            <p:strVal val="#ppt_w"/>
                                          </p:val>
                                        </p:tav>
                                      </p:tavLst>
                                    </p:anim>
                                    <p:anim calcmode="lin" valueType="num">
                                      <p:cBhvr>
                                        <p:cTn id="139" dur="3000" fill="hold"/>
                                        <p:tgtEl>
                                          <p:spTgt spid="17"/>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p:cTn id="142" dur="3000" fill="hold"/>
                                        <p:tgtEl>
                                          <p:spTgt spid="18"/>
                                        </p:tgtEl>
                                        <p:attrNameLst>
                                          <p:attrName>ppt_w</p:attrName>
                                        </p:attrNameLst>
                                      </p:cBhvr>
                                      <p:tavLst>
                                        <p:tav tm="0">
                                          <p:val>
                                            <p:strVal val="#ppt_w"/>
                                          </p:val>
                                        </p:tav>
                                        <p:tav tm="100000">
                                          <p:val>
                                            <p:strVal val="#ppt_w"/>
                                          </p:val>
                                        </p:tav>
                                      </p:tavLst>
                                    </p:anim>
                                    <p:anim calcmode="lin" valueType="num">
                                      <p:cBhvr>
                                        <p:cTn id="143" dur="3000" fill="hold"/>
                                        <p:tgtEl>
                                          <p:spTgt spid="18"/>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p:cTn id="146" dur="3000" fill="hold"/>
                                        <p:tgtEl>
                                          <p:spTgt spid="19"/>
                                        </p:tgtEl>
                                        <p:attrNameLst>
                                          <p:attrName>ppt_w</p:attrName>
                                        </p:attrNameLst>
                                      </p:cBhvr>
                                      <p:tavLst>
                                        <p:tav tm="0">
                                          <p:val>
                                            <p:strVal val="#ppt_w"/>
                                          </p:val>
                                        </p:tav>
                                        <p:tav tm="100000">
                                          <p:val>
                                            <p:strVal val="#ppt_w"/>
                                          </p:val>
                                        </p:tav>
                                      </p:tavLst>
                                    </p:anim>
                                    <p:anim calcmode="lin" valueType="num">
                                      <p:cBhvr>
                                        <p:cTn id="147" dur="3000" fill="hold"/>
                                        <p:tgtEl>
                                          <p:spTgt spid="19"/>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p:cTn id="150" dur="3000" fill="hold"/>
                                        <p:tgtEl>
                                          <p:spTgt spid="20"/>
                                        </p:tgtEl>
                                        <p:attrNameLst>
                                          <p:attrName>ppt_w</p:attrName>
                                        </p:attrNameLst>
                                      </p:cBhvr>
                                      <p:tavLst>
                                        <p:tav tm="0">
                                          <p:val>
                                            <p:strVal val="#ppt_w"/>
                                          </p:val>
                                        </p:tav>
                                        <p:tav tm="100000">
                                          <p:val>
                                            <p:strVal val="#ppt_w"/>
                                          </p:val>
                                        </p:tav>
                                      </p:tavLst>
                                    </p:anim>
                                    <p:anim calcmode="lin" valueType="num">
                                      <p:cBhvr>
                                        <p:cTn id="151" dur="3000" fill="hold"/>
                                        <p:tgtEl>
                                          <p:spTgt spid="20"/>
                                        </p:tgtEl>
                                        <p:attrNameLst>
                                          <p:attrName>ppt_h</p:attrName>
                                        </p:attrNameLst>
                                      </p:cBhvr>
                                      <p:tavLst>
                                        <p:tav tm="0" fmla="#ppt_h*sin(2.5*pi*$)">
                                          <p:val>
                                            <p:fltVal val="0"/>
                                          </p:val>
                                        </p:tav>
                                        <p:tav tm="100000">
                                          <p:val>
                                            <p:fltVal val="1"/>
                                          </p:val>
                                        </p:tav>
                                      </p:tavLst>
                                    </p:anim>
                                  </p:childTnLst>
                                </p:cTn>
                              </p:par>
                            </p:childTnLst>
                          </p:cTn>
                        </p:par>
                        <p:par>
                          <p:cTn id="152" fill="hold">
                            <p:stCondLst>
                              <p:cond delay="3000"/>
                            </p:stCondLst>
                            <p:childTnLst>
                              <p:par>
                                <p:cTn id="153" presetID="2" presetClass="exit" presetSubtype="9" fill="hold" grpId="2" nodeType="afterEffect">
                                  <p:stCondLst>
                                    <p:cond delay="0"/>
                                  </p:stCondLst>
                                  <p:childTnLst>
                                    <p:anim calcmode="lin" valueType="num">
                                      <p:cBhvr additive="base">
                                        <p:cTn id="154" dur="3000"/>
                                        <p:tgtEl>
                                          <p:spTgt spid="3"/>
                                        </p:tgtEl>
                                        <p:attrNameLst>
                                          <p:attrName>ppt_x</p:attrName>
                                        </p:attrNameLst>
                                      </p:cBhvr>
                                      <p:tavLst>
                                        <p:tav tm="0">
                                          <p:val>
                                            <p:strVal val="ppt_x"/>
                                          </p:val>
                                        </p:tav>
                                        <p:tav tm="100000">
                                          <p:val>
                                            <p:strVal val="0-ppt_w/2"/>
                                          </p:val>
                                        </p:tav>
                                      </p:tavLst>
                                    </p:anim>
                                    <p:anim calcmode="lin" valueType="num">
                                      <p:cBhvr additive="base">
                                        <p:cTn id="155" dur="3000"/>
                                        <p:tgtEl>
                                          <p:spTgt spid="3"/>
                                        </p:tgtEl>
                                        <p:attrNameLst>
                                          <p:attrName>ppt_y</p:attrName>
                                        </p:attrNameLst>
                                      </p:cBhvr>
                                      <p:tavLst>
                                        <p:tav tm="0">
                                          <p:val>
                                            <p:strVal val="ppt_y"/>
                                          </p:val>
                                        </p:tav>
                                        <p:tav tm="100000">
                                          <p:val>
                                            <p:strVal val="0-ppt_h/2"/>
                                          </p:val>
                                        </p:tav>
                                      </p:tavLst>
                                    </p:anim>
                                    <p:set>
                                      <p:cBhvr>
                                        <p:cTn id="156" dur="1" fill="hold">
                                          <p:stCondLst>
                                            <p:cond delay="2999"/>
                                          </p:stCondLst>
                                        </p:cTn>
                                        <p:tgtEl>
                                          <p:spTgt spid="3"/>
                                        </p:tgtEl>
                                        <p:attrNameLst>
                                          <p:attrName>style.visibility</p:attrName>
                                        </p:attrNameLst>
                                      </p:cBhvr>
                                      <p:to>
                                        <p:strVal val="hidden"/>
                                      </p:to>
                                    </p:set>
                                  </p:childTnLst>
                                </p:cTn>
                              </p:par>
                              <p:par>
                                <p:cTn id="157" presetID="2" presetClass="exit" presetSubtype="9" fill="hold" grpId="2" nodeType="withEffect">
                                  <p:stCondLst>
                                    <p:cond delay="0"/>
                                  </p:stCondLst>
                                  <p:childTnLst>
                                    <p:anim calcmode="lin" valueType="num">
                                      <p:cBhvr additive="base">
                                        <p:cTn id="158" dur="3000"/>
                                        <p:tgtEl>
                                          <p:spTgt spid="5"/>
                                        </p:tgtEl>
                                        <p:attrNameLst>
                                          <p:attrName>ppt_x</p:attrName>
                                        </p:attrNameLst>
                                      </p:cBhvr>
                                      <p:tavLst>
                                        <p:tav tm="0">
                                          <p:val>
                                            <p:strVal val="ppt_x"/>
                                          </p:val>
                                        </p:tav>
                                        <p:tav tm="100000">
                                          <p:val>
                                            <p:strVal val="0-ppt_w/2"/>
                                          </p:val>
                                        </p:tav>
                                      </p:tavLst>
                                    </p:anim>
                                    <p:anim calcmode="lin" valueType="num">
                                      <p:cBhvr additive="base">
                                        <p:cTn id="159" dur="3000"/>
                                        <p:tgtEl>
                                          <p:spTgt spid="5"/>
                                        </p:tgtEl>
                                        <p:attrNameLst>
                                          <p:attrName>ppt_y</p:attrName>
                                        </p:attrNameLst>
                                      </p:cBhvr>
                                      <p:tavLst>
                                        <p:tav tm="0">
                                          <p:val>
                                            <p:strVal val="ppt_y"/>
                                          </p:val>
                                        </p:tav>
                                        <p:tav tm="100000">
                                          <p:val>
                                            <p:strVal val="0-ppt_h/2"/>
                                          </p:val>
                                        </p:tav>
                                      </p:tavLst>
                                    </p:anim>
                                    <p:set>
                                      <p:cBhvr>
                                        <p:cTn id="160" dur="1" fill="hold">
                                          <p:stCondLst>
                                            <p:cond delay="2999"/>
                                          </p:stCondLst>
                                        </p:cTn>
                                        <p:tgtEl>
                                          <p:spTgt spid="5"/>
                                        </p:tgtEl>
                                        <p:attrNameLst>
                                          <p:attrName>style.visibility</p:attrName>
                                        </p:attrNameLst>
                                      </p:cBhvr>
                                      <p:to>
                                        <p:strVal val="hidden"/>
                                      </p:to>
                                    </p:set>
                                  </p:childTnLst>
                                </p:cTn>
                              </p:par>
                              <p:par>
                                <p:cTn id="161" presetID="2" presetClass="exit" presetSubtype="9" fill="hold" grpId="2"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0-ppt_w/2"/>
                                          </p:val>
                                        </p:tav>
                                      </p:tavLst>
                                    </p:anim>
                                    <p:anim calcmode="lin" valueType="num">
                                      <p:cBhvr additive="base">
                                        <p:cTn id="163" dur="3000"/>
                                        <p:tgtEl>
                                          <p:spTgt spid="7"/>
                                        </p:tgtEl>
                                        <p:attrNameLst>
                                          <p:attrName>ppt_y</p:attrName>
                                        </p:attrNameLst>
                                      </p:cBhvr>
                                      <p:tavLst>
                                        <p:tav tm="0">
                                          <p:val>
                                            <p:strVal val="ppt_y"/>
                                          </p:val>
                                        </p:tav>
                                        <p:tav tm="100000">
                                          <p:val>
                                            <p:strVal val="0-ppt_h/2"/>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9" fill="hold" grpId="2" nodeType="withEffect">
                                  <p:stCondLst>
                                    <p:cond delay="0"/>
                                  </p:stCondLst>
                                  <p:childTnLst>
                                    <p:anim calcmode="lin" valueType="num">
                                      <p:cBhvr additive="base">
                                        <p:cTn id="166" dur="3000"/>
                                        <p:tgtEl>
                                          <p:spTgt spid="9"/>
                                        </p:tgtEl>
                                        <p:attrNameLst>
                                          <p:attrName>ppt_x</p:attrName>
                                        </p:attrNameLst>
                                      </p:cBhvr>
                                      <p:tavLst>
                                        <p:tav tm="0">
                                          <p:val>
                                            <p:strVal val="ppt_x"/>
                                          </p:val>
                                        </p:tav>
                                        <p:tav tm="100000">
                                          <p:val>
                                            <p:strVal val="0-ppt_w/2"/>
                                          </p:val>
                                        </p:tav>
                                      </p:tavLst>
                                    </p:anim>
                                    <p:anim calcmode="lin" valueType="num">
                                      <p:cBhvr additive="base">
                                        <p:cTn id="167" dur="3000"/>
                                        <p:tgtEl>
                                          <p:spTgt spid="9"/>
                                        </p:tgtEl>
                                        <p:attrNameLst>
                                          <p:attrName>ppt_y</p:attrName>
                                        </p:attrNameLst>
                                      </p:cBhvr>
                                      <p:tavLst>
                                        <p:tav tm="0">
                                          <p:val>
                                            <p:strVal val="ppt_y"/>
                                          </p:val>
                                        </p:tav>
                                        <p:tav tm="100000">
                                          <p:val>
                                            <p:strVal val="0-ppt_h/2"/>
                                          </p:val>
                                        </p:tav>
                                      </p:tavLst>
                                    </p:anim>
                                    <p:set>
                                      <p:cBhvr>
                                        <p:cTn id="168" dur="1" fill="hold">
                                          <p:stCondLst>
                                            <p:cond delay="2999"/>
                                          </p:stCondLst>
                                        </p:cTn>
                                        <p:tgtEl>
                                          <p:spTgt spid="9"/>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0-ppt_w/2"/>
                                          </p:val>
                                        </p:tav>
                                      </p:tavLst>
                                    </p:anim>
                                    <p:anim calcmode="lin" valueType="num">
                                      <p:cBhvr additive="base">
                                        <p:cTn id="171" dur="3000"/>
                                        <p:tgtEl>
                                          <p:spTgt spid="11"/>
                                        </p:tgtEl>
                                        <p:attrNameLst>
                                          <p:attrName>ppt_y</p:attrName>
                                        </p:attrNameLst>
                                      </p:cBhvr>
                                      <p:tavLst>
                                        <p:tav tm="0">
                                          <p:val>
                                            <p:strVal val="ppt_y"/>
                                          </p:val>
                                        </p:tav>
                                        <p:tav tm="100000">
                                          <p:val>
                                            <p:strVal val="0-ppt_h/2"/>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0-ppt_w/2"/>
                                          </p:val>
                                        </p:tav>
                                      </p:tavLst>
                                    </p:anim>
                                    <p:anim calcmode="lin" valueType="num">
                                      <p:cBhvr additive="base">
                                        <p:cTn id="175" dur="3000"/>
                                        <p:tgtEl>
                                          <p:spTgt spid="13"/>
                                        </p:tgtEl>
                                        <p:attrNameLst>
                                          <p:attrName>ppt_y</p:attrName>
                                        </p:attrNameLst>
                                      </p:cBhvr>
                                      <p:tavLst>
                                        <p:tav tm="0">
                                          <p:val>
                                            <p:strVal val="ppt_y"/>
                                          </p:val>
                                        </p:tav>
                                        <p:tav tm="100000">
                                          <p:val>
                                            <p:strVal val="0-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0-ppt_w/2"/>
                                          </p:val>
                                        </p:tav>
                                      </p:tavLst>
                                    </p:anim>
                                    <p:anim calcmode="lin" valueType="num">
                                      <p:cBhvr additive="base">
                                        <p:cTn id="179" dur="3000"/>
                                        <p:tgtEl>
                                          <p:spTgt spid="15"/>
                                        </p:tgtEl>
                                        <p:attrNameLst>
                                          <p:attrName>ppt_y</p:attrName>
                                        </p:attrNameLst>
                                      </p:cBhvr>
                                      <p:tavLst>
                                        <p:tav tm="0">
                                          <p:val>
                                            <p:strVal val="ppt_y"/>
                                          </p:val>
                                        </p:tav>
                                        <p:tav tm="100000">
                                          <p:val>
                                            <p:strVal val="0-ppt_h/2"/>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17"/>
                                        </p:tgtEl>
                                        <p:attrNameLst>
                                          <p:attrName>ppt_x</p:attrName>
                                        </p:attrNameLst>
                                      </p:cBhvr>
                                      <p:tavLst>
                                        <p:tav tm="0">
                                          <p:val>
                                            <p:strVal val="ppt_x"/>
                                          </p:val>
                                        </p:tav>
                                        <p:tav tm="100000">
                                          <p:val>
                                            <p:strVal val="0-ppt_w/2"/>
                                          </p:val>
                                        </p:tav>
                                      </p:tavLst>
                                    </p:anim>
                                    <p:anim calcmode="lin" valueType="num">
                                      <p:cBhvr additive="base">
                                        <p:cTn id="183" dur="3000"/>
                                        <p:tgtEl>
                                          <p:spTgt spid="17"/>
                                        </p:tgtEl>
                                        <p:attrNameLst>
                                          <p:attrName>ppt_y</p:attrName>
                                        </p:attrNameLst>
                                      </p:cBhvr>
                                      <p:tavLst>
                                        <p:tav tm="0">
                                          <p:val>
                                            <p:strVal val="ppt_y"/>
                                          </p:val>
                                        </p:tav>
                                        <p:tav tm="100000">
                                          <p:val>
                                            <p:strVal val="0-ppt_h/2"/>
                                          </p:val>
                                        </p:tav>
                                      </p:tavLst>
                                    </p:anim>
                                    <p:set>
                                      <p:cBhvr>
                                        <p:cTn id="184" dur="1" fill="hold">
                                          <p:stCondLst>
                                            <p:cond delay="2999"/>
                                          </p:stCondLst>
                                        </p:cTn>
                                        <p:tgtEl>
                                          <p:spTgt spid="17"/>
                                        </p:tgtEl>
                                        <p:attrNameLst>
                                          <p:attrName>style.visibility</p:attrName>
                                        </p:attrNameLst>
                                      </p:cBhvr>
                                      <p:to>
                                        <p:strVal val="hidden"/>
                                      </p:to>
                                    </p:set>
                                  </p:childTnLst>
                                </p:cTn>
                              </p:par>
                              <p:par>
                                <p:cTn id="185" presetID="2" presetClass="exit" presetSubtype="9" fill="hold" grpId="2"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0-ppt_w/2"/>
                                          </p:val>
                                        </p:tav>
                                      </p:tavLst>
                                    </p:anim>
                                    <p:anim calcmode="lin" valueType="num">
                                      <p:cBhvr additive="base">
                                        <p:cTn id="187" dur="3000"/>
                                        <p:tgtEl>
                                          <p:spTgt spid="19"/>
                                        </p:tgtEl>
                                        <p:attrNameLst>
                                          <p:attrName>ppt_y</p:attrName>
                                        </p:attrNameLst>
                                      </p:cBhvr>
                                      <p:tavLst>
                                        <p:tav tm="0">
                                          <p:val>
                                            <p:strVal val="ppt_y"/>
                                          </p:val>
                                        </p:tav>
                                        <p:tav tm="100000">
                                          <p:val>
                                            <p:strVal val="0-ppt_h/2"/>
                                          </p:val>
                                        </p:tav>
                                      </p:tavLst>
                                    </p:anim>
                                    <p:set>
                                      <p:cBhvr>
                                        <p:cTn id="188" dur="1" fill="hold">
                                          <p:stCondLst>
                                            <p:cond delay="2999"/>
                                          </p:stCondLst>
                                        </p:cTn>
                                        <p:tgtEl>
                                          <p:spTgt spid="19"/>
                                        </p:tgtEl>
                                        <p:attrNameLst>
                                          <p:attrName>style.visibility</p:attrName>
                                        </p:attrNameLst>
                                      </p:cBhvr>
                                      <p:to>
                                        <p:strVal val="hidden"/>
                                      </p:to>
                                    </p:set>
                                  </p:childTnLst>
                                </p:cTn>
                              </p:par>
                              <p:par>
                                <p:cTn id="189" presetID="2" presetClass="exit" presetSubtype="3" fill="hold" grpId="2" nodeType="withEffect">
                                  <p:stCondLst>
                                    <p:cond delay="0"/>
                                  </p:stCondLst>
                                  <p:childTnLst>
                                    <p:anim calcmode="lin" valueType="num">
                                      <p:cBhvr additive="base">
                                        <p:cTn id="190" dur="3000"/>
                                        <p:tgtEl>
                                          <p:spTgt spid="4"/>
                                        </p:tgtEl>
                                        <p:attrNameLst>
                                          <p:attrName>ppt_x</p:attrName>
                                        </p:attrNameLst>
                                      </p:cBhvr>
                                      <p:tavLst>
                                        <p:tav tm="0">
                                          <p:val>
                                            <p:strVal val="ppt_x"/>
                                          </p:val>
                                        </p:tav>
                                        <p:tav tm="100000">
                                          <p:val>
                                            <p:strVal val="1+ppt_w/2"/>
                                          </p:val>
                                        </p:tav>
                                      </p:tavLst>
                                    </p:anim>
                                    <p:anim calcmode="lin" valueType="num">
                                      <p:cBhvr additive="base">
                                        <p:cTn id="191" dur="3000"/>
                                        <p:tgtEl>
                                          <p:spTgt spid="4"/>
                                        </p:tgtEl>
                                        <p:attrNameLst>
                                          <p:attrName>ppt_y</p:attrName>
                                        </p:attrNameLst>
                                      </p:cBhvr>
                                      <p:tavLst>
                                        <p:tav tm="0">
                                          <p:val>
                                            <p:strVal val="ppt_y"/>
                                          </p:val>
                                        </p:tav>
                                        <p:tav tm="100000">
                                          <p:val>
                                            <p:strVal val="0-ppt_h/2"/>
                                          </p:val>
                                        </p:tav>
                                      </p:tavLst>
                                    </p:anim>
                                    <p:set>
                                      <p:cBhvr>
                                        <p:cTn id="192" dur="1" fill="hold">
                                          <p:stCondLst>
                                            <p:cond delay="2999"/>
                                          </p:stCondLst>
                                        </p:cTn>
                                        <p:tgtEl>
                                          <p:spTgt spid="4"/>
                                        </p:tgtEl>
                                        <p:attrNameLst>
                                          <p:attrName>style.visibility</p:attrName>
                                        </p:attrNameLst>
                                      </p:cBhvr>
                                      <p:to>
                                        <p:strVal val="hidden"/>
                                      </p:to>
                                    </p:set>
                                  </p:childTnLst>
                                </p:cTn>
                              </p:par>
                              <p:par>
                                <p:cTn id="193" presetID="2" presetClass="exit" presetSubtype="3" fill="hold" grpId="2" nodeType="withEffect">
                                  <p:stCondLst>
                                    <p:cond delay="0"/>
                                  </p:stCondLst>
                                  <p:childTnLst>
                                    <p:anim calcmode="lin" valueType="num">
                                      <p:cBhvr additive="base">
                                        <p:cTn id="194" dur="3000"/>
                                        <p:tgtEl>
                                          <p:spTgt spid="6"/>
                                        </p:tgtEl>
                                        <p:attrNameLst>
                                          <p:attrName>ppt_x</p:attrName>
                                        </p:attrNameLst>
                                      </p:cBhvr>
                                      <p:tavLst>
                                        <p:tav tm="0">
                                          <p:val>
                                            <p:strVal val="ppt_x"/>
                                          </p:val>
                                        </p:tav>
                                        <p:tav tm="100000">
                                          <p:val>
                                            <p:strVal val="1+ppt_w/2"/>
                                          </p:val>
                                        </p:tav>
                                      </p:tavLst>
                                    </p:anim>
                                    <p:anim calcmode="lin" valueType="num">
                                      <p:cBhvr additive="base">
                                        <p:cTn id="195" dur="3000"/>
                                        <p:tgtEl>
                                          <p:spTgt spid="6"/>
                                        </p:tgtEl>
                                        <p:attrNameLst>
                                          <p:attrName>ppt_y</p:attrName>
                                        </p:attrNameLst>
                                      </p:cBhvr>
                                      <p:tavLst>
                                        <p:tav tm="0">
                                          <p:val>
                                            <p:strVal val="ppt_y"/>
                                          </p:val>
                                        </p:tav>
                                        <p:tav tm="100000">
                                          <p:val>
                                            <p:strVal val="0-ppt_h/2"/>
                                          </p:val>
                                        </p:tav>
                                      </p:tavLst>
                                    </p:anim>
                                    <p:set>
                                      <p:cBhvr>
                                        <p:cTn id="196" dur="1" fill="hold">
                                          <p:stCondLst>
                                            <p:cond delay="2999"/>
                                          </p:stCondLst>
                                        </p:cTn>
                                        <p:tgtEl>
                                          <p:spTgt spid="6"/>
                                        </p:tgtEl>
                                        <p:attrNameLst>
                                          <p:attrName>style.visibility</p:attrName>
                                        </p:attrNameLst>
                                      </p:cBhvr>
                                      <p:to>
                                        <p:strVal val="hidden"/>
                                      </p:to>
                                    </p:set>
                                  </p:childTnLst>
                                </p:cTn>
                              </p:par>
                              <p:par>
                                <p:cTn id="197" presetID="2" presetClass="exit" presetSubtype="3"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1+ppt_w/2"/>
                                          </p:val>
                                        </p:tav>
                                      </p:tavLst>
                                    </p:anim>
                                    <p:anim calcmode="lin" valueType="num">
                                      <p:cBhvr additive="base">
                                        <p:cTn id="199" dur="3000"/>
                                        <p:tgtEl>
                                          <p:spTgt spid="8"/>
                                        </p:tgtEl>
                                        <p:attrNameLst>
                                          <p:attrName>ppt_y</p:attrName>
                                        </p:attrNameLst>
                                      </p:cBhvr>
                                      <p:tavLst>
                                        <p:tav tm="0">
                                          <p:val>
                                            <p:strVal val="ppt_y"/>
                                          </p:val>
                                        </p:tav>
                                        <p:tav tm="100000">
                                          <p:val>
                                            <p:strVal val="0-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3" fill="hold" grpId="2" nodeType="withEffect">
                                  <p:stCondLst>
                                    <p:cond delay="0"/>
                                  </p:stCondLst>
                                  <p:childTnLst>
                                    <p:anim calcmode="lin" valueType="num">
                                      <p:cBhvr additive="base">
                                        <p:cTn id="202" dur="3000"/>
                                        <p:tgtEl>
                                          <p:spTgt spid="10"/>
                                        </p:tgtEl>
                                        <p:attrNameLst>
                                          <p:attrName>ppt_x</p:attrName>
                                        </p:attrNameLst>
                                      </p:cBhvr>
                                      <p:tavLst>
                                        <p:tav tm="0">
                                          <p:val>
                                            <p:strVal val="ppt_x"/>
                                          </p:val>
                                        </p:tav>
                                        <p:tav tm="100000">
                                          <p:val>
                                            <p:strVal val="1+ppt_w/2"/>
                                          </p:val>
                                        </p:tav>
                                      </p:tavLst>
                                    </p:anim>
                                    <p:anim calcmode="lin" valueType="num">
                                      <p:cBhvr additive="base">
                                        <p:cTn id="203" dur="3000"/>
                                        <p:tgtEl>
                                          <p:spTgt spid="10"/>
                                        </p:tgtEl>
                                        <p:attrNameLst>
                                          <p:attrName>ppt_y</p:attrName>
                                        </p:attrNameLst>
                                      </p:cBhvr>
                                      <p:tavLst>
                                        <p:tav tm="0">
                                          <p:val>
                                            <p:strVal val="ppt_y"/>
                                          </p:val>
                                        </p:tav>
                                        <p:tav tm="100000">
                                          <p:val>
                                            <p:strVal val="0-ppt_h/2"/>
                                          </p:val>
                                        </p:tav>
                                      </p:tavLst>
                                    </p:anim>
                                    <p:set>
                                      <p:cBhvr>
                                        <p:cTn id="204" dur="1" fill="hold">
                                          <p:stCondLst>
                                            <p:cond delay="2999"/>
                                          </p:stCondLst>
                                        </p:cTn>
                                        <p:tgtEl>
                                          <p:spTgt spid="10"/>
                                        </p:tgtEl>
                                        <p:attrNameLst>
                                          <p:attrName>style.visibility</p:attrName>
                                        </p:attrNameLst>
                                      </p:cBhvr>
                                      <p:to>
                                        <p:strVal val="hidden"/>
                                      </p:to>
                                    </p:set>
                                  </p:childTnLst>
                                </p:cTn>
                              </p:par>
                              <p:par>
                                <p:cTn id="205" presetID="2" presetClass="exit" presetSubtype="3" fill="hold" grpId="2" nodeType="withEffect">
                                  <p:stCondLst>
                                    <p:cond delay="0"/>
                                  </p:stCondLst>
                                  <p:childTnLst>
                                    <p:anim calcmode="lin" valueType="num">
                                      <p:cBhvr additive="base">
                                        <p:cTn id="206" dur="3000"/>
                                        <p:tgtEl>
                                          <p:spTgt spid="12"/>
                                        </p:tgtEl>
                                        <p:attrNameLst>
                                          <p:attrName>ppt_x</p:attrName>
                                        </p:attrNameLst>
                                      </p:cBhvr>
                                      <p:tavLst>
                                        <p:tav tm="0">
                                          <p:val>
                                            <p:strVal val="ppt_x"/>
                                          </p:val>
                                        </p:tav>
                                        <p:tav tm="100000">
                                          <p:val>
                                            <p:strVal val="1+ppt_w/2"/>
                                          </p:val>
                                        </p:tav>
                                      </p:tavLst>
                                    </p:anim>
                                    <p:anim calcmode="lin" valueType="num">
                                      <p:cBhvr additive="base">
                                        <p:cTn id="207" dur="3000"/>
                                        <p:tgtEl>
                                          <p:spTgt spid="12"/>
                                        </p:tgtEl>
                                        <p:attrNameLst>
                                          <p:attrName>ppt_y</p:attrName>
                                        </p:attrNameLst>
                                      </p:cBhvr>
                                      <p:tavLst>
                                        <p:tav tm="0">
                                          <p:val>
                                            <p:strVal val="ppt_y"/>
                                          </p:val>
                                        </p:tav>
                                        <p:tav tm="100000">
                                          <p:val>
                                            <p:strVal val="0-ppt_h/2"/>
                                          </p:val>
                                        </p:tav>
                                      </p:tavLst>
                                    </p:anim>
                                    <p:set>
                                      <p:cBhvr>
                                        <p:cTn id="208" dur="1" fill="hold">
                                          <p:stCondLst>
                                            <p:cond delay="2999"/>
                                          </p:stCondLst>
                                        </p:cTn>
                                        <p:tgtEl>
                                          <p:spTgt spid="12"/>
                                        </p:tgtEl>
                                        <p:attrNameLst>
                                          <p:attrName>style.visibility</p:attrName>
                                        </p:attrNameLst>
                                      </p:cBhvr>
                                      <p:to>
                                        <p:strVal val="hidden"/>
                                      </p:to>
                                    </p:set>
                                  </p:childTnLst>
                                </p:cTn>
                              </p:par>
                              <p:par>
                                <p:cTn id="209" presetID="2" presetClass="exit" presetSubtype="3" fill="hold" grpId="2" nodeType="withEffect">
                                  <p:stCondLst>
                                    <p:cond delay="0"/>
                                  </p:stCondLst>
                                  <p:childTnLst>
                                    <p:anim calcmode="lin" valueType="num">
                                      <p:cBhvr additive="base">
                                        <p:cTn id="210" dur="3000"/>
                                        <p:tgtEl>
                                          <p:spTgt spid="14"/>
                                        </p:tgtEl>
                                        <p:attrNameLst>
                                          <p:attrName>ppt_x</p:attrName>
                                        </p:attrNameLst>
                                      </p:cBhvr>
                                      <p:tavLst>
                                        <p:tav tm="0">
                                          <p:val>
                                            <p:strVal val="ppt_x"/>
                                          </p:val>
                                        </p:tav>
                                        <p:tav tm="100000">
                                          <p:val>
                                            <p:strVal val="1+ppt_w/2"/>
                                          </p:val>
                                        </p:tav>
                                      </p:tavLst>
                                    </p:anim>
                                    <p:anim calcmode="lin" valueType="num">
                                      <p:cBhvr additive="base">
                                        <p:cTn id="211" dur="3000"/>
                                        <p:tgtEl>
                                          <p:spTgt spid="14"/>
                                        </p:tgtEl>
                                        <p:attrNameLst>
                                          <p:attrName>ppt_y</p:attrName>
                                        </p:attrNameLst>
                                      </p:cBhvr>
                                      <p:tavLst>
                                        <p:tav tm="0">
                                          <p:val>
                                            <p:strVal val="ppt_y"/>
                                          </p:val>
                                        </p:tav>
                                        <p:tav tm="100000">
                                          <p:val>
                                            <p:strVal val="0-ppt_h/2"/>
                                          </p:val>
                                        </p:tav>
                                      </p:tavLst>
                                    </p:anim>
                                    <p:set>
                                      <p:cBhvr>
                                        <p:cTn id="212" dur="1" fill="hold">
                                          <p:stCondLst>
                                            <p:cond delay="2999"/>
                                          </p:stCondLst>
                                        </p:cTn>
                                        <p:tgtEl>
                                          <p:spTgt spid="14"/>
                                        </p:tgtEl>
                                        <p:attrNameLst>
                                          <p:attrName>style.visibility</p:attrName>
                                        </p:attrNameLst>
                                      </p:cBhvr>
                                      <p:to>
                                        <p:strVal val="hidden"/>
                                      </p:to>
                                    </p:set>
                                  </p:childTnLst>
                                </p:cTn>
                              </p:par>
                              <p:par>
                                <p:cTn id="213" presetID="2" presetClass="exit" presetSubtype="3" fill="hold" grpId="2" nodeType="withEffect">
                                  <p:stCondLst>
                                    <p:cond delay="0"/>
                                  </p:stCondLst>
                                  <p:childTnLst>
                                    <p:anim calcmode="lin" valueType="num">
                                      <p:cBhvr additive="base">
                                        <p:cTn id="214" dur="3000"/>
                                        <p:tgtEl>
                                          <p:spTgt spid="16"/>
                                        </p:tgtEl>
                                        <p:attrNameLst>
                                          <p:attrName>ppt_x</p:attrName>
                                        </p:attrNameLst>
                                      </p:cBhvr>
                                      <p:tavLst>
                                        <p:tav tm="0">
                                          <p:val>
                                            <p:strVal val="ppt_x"/>
                                          </p:val>
                                        </p:tav>
                                        <p:tav tm="100000">
                                          <p:val>
                                            <p:strVal val="1+ppt_w/2"/>
                                          </p:val>
                                        </p:tav>
                                      </p:tavLst>
                                    </p:anim>
                                    <p:anim calcmode="lin" valueType="num">
                                      <p:cBhvr additive="base">
                                        <p:cTn id="215" dur="3000"/>
                                        <p:tgtEl>
                                          <p:spTgt spid="16"/>
                                        </p:tgtEl>
                                        <p:attrNameLst>
                                          <p:attrName>ppt_y</p:attrName>
                                        </p:attrNameLst>
                                      </p:cBhvr>
                                      <p:tavLst>
                                        <p:tav tm="0">
                                          <p:val>
                                            <p:strVal val="ppt_y"/>
                                          </p:val>
                                        </p:tav>
                                        <p:tav tm="100000">
                                          <p:val>
                                            <p:strVal val="0-ppt_h/2"/>
                                          </p:val>
                                        </p:tav>
                                      </p:tavLst>
                                    </p:anim>
                                    <p:set>
                                      <p:cBhvr>
                                        <p:cTn id="216" dur="1" fill="hold">
                                          <p:stCondLst>
                                            <p:cond delay="2999"/>
                                          </p:stCondLst>
                                        </p:cTn>
                                        <p:tgtEl>
                                          <p:spTgt spid="16"/>
                                        </p:tgtEl>
                                        <p:attrNameLst>
                                          <p:attrName>style.visibility</p:attrName>
                                        </p:attrNameLst>
                                      </p:cBhvr>
                                      <p:to>
                                        <p:strVal val="hidden"/>
                                      </p:to>
                                    </p:set>
                                  </p:childTnLst>
                                </p:cTn>
                              </p:par>
                              <p:par>
                                <p:cTn id="217" presetID="2" presetClass="exit" presetSubtype="3" fill="hold" grpId="2"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1+ppt_w/2"/>
                                          </p:val>
                                        </p:tav>
                                      </p:tavLst>
                                    </p:anim>
                                    <p:anim calcmode="lin" valueType="num">
                                      <p:cBhvr additive="base">
                                        <p:cTn id="219" dur="3000"/>
                                        <p:tgtEl>
                                          <p:spTgt spid="18"/>
                                        </p:tgtEl>
                                        <p:attrNameLst>
                                          <p:attrName>ppt_y</p:attrName>
                                        </p:attrNameLst>
                                      </p:cBhvr>
                                      <p:tavLst>
                                        <p:tav tm="0">
                                          <p:val>
                                            <p:strVal val="ppt_y"/>
                                          </p:val>
                                        </p:tav>
                                        <p:tav tm="100000">
                                          <p:val>
                                            <p:strVal val="0-ppt_h/2"/>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3" fill="hold" grpId="2" nodeType="withEffect">
                                  <p:stCondLst>
                                    <p:cond delay="0"/>
                                  </p:stCondLst>
                                  <p:childTnLst>
                                    <p:anim calcmode="lin" valueType="num">
                                      <p:cBhvr additive="base">
                                        <p:cTn id="222" dur="3000"/>
                                        <p:tgtEl>
                                          <p:spTgt spid="20"/>
                                        </p:tgtEl>
                                        <p:attrNameLst>
                                          <p:attrName>ppt_x</p:attrName>
                                        </p:attrNameLst>
                                      </p:cBhvr>
                                      <p:tavLst>
                                        <p:tav tm="0">
                                          <p:val>
                                            <p:strVal val="ppt_x"/>
                                          </p:val>
                                        </p:tav>
                                        <p:tav tm="100000">
                                          <p:val>
                                            <p:strVal val="1+ppt_w/2"/>
                                          </p:val>
                                        </p:tav>
                                      </p:tavLst>
                                    </p:anim>
                                    <p:anim calcmode="lin" valueType="num">
                                      <p:cBhvr additive="base">
                                        <p:cTn id="223" dur="3000"/>
                                        <p:tgtEl>
                                          <p:spTgt spid="20"/>
                                        </p:tgtEl>
                                        <p:attrNameLst>
                                          <p:attrName>ppt_y</p:attrName>
                                        </p:attrNameLst>
                                      </p:cBhvr>
                                      <p:tavLst>
                                        <p:tav tm="0">
                                          <p:val>
                                            <p:strVal val="ppt_y"/>
                                          </p:val>
                                        </p:tav>
                                        <p:tav tm="100000">
                                          <p:val>
                                            <p:strVal val="0-ppt_h/2"/>
                                          </p:val>
                                        </p:tav>
                                      </p:tavLst>
                                    </p:anim>
                                    <p:set>
                                      <p:cBhvr>
                                        <p:cTn id="224" dur="1" fill="hold">
                                          <p:stCondLst>
                                            <p:cond delay="2999"/>
                                          </p:stCondLst>
                                        </p:cTn>
                                        <p:tgtEl>
                                          <p:spTgt spid="20"/>
                                        </p:tgtEl>
                                        <p:attrNameLst>
                                          <p:attrName>style.visibility</p:attrName>
                                        </p:attrNameLst>
                                      </p:cBhvr>
                                      <p:to>
                                        <p:strVal val="hidden"/>
                                      </p:to>
                                    </p:set>
                                  </p:childTnLst>
                                </p:cTn>
                              </p:par>
                              <p:par>
                                <p:cTn id="225" presetID="17" presetClass="entr" presetSubtype="4" fill="hold" nodeType="withEffect">
                                  <p:stCondLst>
                                    <p:cond delay="0"/>
                                  </p:stCondLst>
                                  <p:childTnLst>
                                    <p:set>
                                      <p:cBhvr>
                                        <p:cTn id="226" dur="1" fill="hold">
                                          <p:stCondLst>
                                            <p:cond delay="0"/>
                                          </p:stCondLst>
                                        </p:cTn>
                                        <p:tgtEl>
                                          <p:spTgt spid="2"/>
                                        </p:tgtEl>
                                        <p:attrNameLst>
                                          <p:attrName>style.visibility</p:attrName>
                                        </p:attrNameLst>
                                      </p:cBhvr>
                                      <p:to>
                                        <p:strVal val="visible"/>
                                      </p:to>
                                    </p:set>
                                    <p:anim calcmode="lin" valueType="num">
                                      <p:cBhvr>
                                        <p:cTn id="227" dur="3000" fill="hold"/>
                                        <p:tgtEl>
                                          <p:spTgt spid="2"/>
                                        </p:tgtEl>
                                        <p:attrNameLst>
                                          <p:attrName>ppt_x</p:attrName>
                                        </p:attrNameLst>
                                      </p:cBhvr>
                                      <p:tavLst>
                                        <p:tav tm="0">
                                          <p:val>
                                            <p:strVal val="#ppt_x"/>
                                          </p:val>
                                        </p:tav>
                                        <p:tav tm="100000">
                                          <p:val>
                                            <p:strVal val="#ppt_x"/>
                                          </p:val>
                                        </p:tav>
                                      </p:tavLst>
                                    </p:anim>
                                    <p:anim calcmode="lin" valueType="num">
                                      <p:cBhvr>
                                        <p:cTn id="228" dur="3000" fill="hold"/>
                                        <p:tgtEl>
                                          <p:spTgt spid="2"/>
                                        </p:tgtEl>
                                        <p:attrNameLst>
                                          <p:attrName>ppt_y</p:attrName>
                                        </p:attrNameLst>
                                      </p:cBhvr>
                                      <p:tavLst>
                                        <p:tav tm="0">
                                          <p:val>
                                            <p:strVal val="#ppt_y+#ppt_h/2"/>
                                          </p:val>
                                        </p:tav>
                                        <p:tav tm="100000">
                                          <p:val>
                                            <p:strVal val="#ppt_y"/>
                                          </p:val>
                                        </p:tav>
                                      </p:tavLst>
                                    </p:anim>
                                    <p:anim calcmode="lin" valueType="num">
                                      <p:cBhvr>
                                        <p:cTn id="229" dur="3000" fill="hold"/>
                                        <p:tgtEl>
                                          <p:spTgt spid="2"/>
                                        </p:tgtEl>
                                        <p:attrNameLst>
                                          <p:attrName>ppt_w</p:attrName>
                                        </p:attrNameLst>
                                      </p:cBhvr>
                                      <p:tavLst>
                                        <p:tav tm="0">
                                          <p:val>
                                            <p:strVal val="#ppt_w"/>
                                          </p:val>
                                        </p:tav>
                                        <p:tav tm="100000">
                                          <p:val>
                                            <p:strVal val="#ppt_w"/>
                                          </p:val>
                                        </p:tav>
                                      </p:tavLst>
                                    </p:anim>
                                    <p:anim calcmode="lin" valueType="num">
                                      <p:cBhvr>
                                        <p:cTn id="230"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f428f4fc57d4f66411be656e88ddd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765729">
            <a:off x="-140100" y="1584152"/>
            <a:ext cx="9378836" cy="117759"/>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925561">
            <a:off x="-54249" y="3628455"/>
            <a:ext cx="9273269" cy="142866"/>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12405">
            <a:off x="-67978" y="2016894"/>
            <a:ext cx="9206192" cy="130685"/>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1154205">
            <a:off x="-54251" y="3259886"/>
            <a:ext cx="9273269" cy="142866"/>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1426392">
            <a:off x="-1383" y="2857594"/>
            <a:ext cx="9146776" cy="142693"/>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3845">
            <a:off x="-38931" y="2431970"/>
            <a:ext cx="9190852" cy="142671"/>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19" presetClass="entr" presetSubtype="5" fill="hold" grpId="1"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ppt_w</p:attrName>
                                        </p:attrNameLst>
                                      </p:cBhvr>
                                      <p:tavLst>
                                        <p:tav tm="0">
                                          <p:val>
                                            <p:strVal val="#ppt_w"/>
                                          </p:val>
                                        </p:tav>
                                        <p:tav tm="100000">
                                          <p:val>
                                            <p:strVal val="#ppt_w"/>
                                          </p:val>
                                        </p:tav>
                                      </p:tavLst>
                                    </p:anim>
                                    <p:anim calcmode="lin" valueType="num">
                                      <p:cBhvr>
                                        <p:cTn id="35" dur="3000" fill="hold"/>
                                        <p:tgtEl>
                                          <p:spTgt spid="3"/>
                                        </p:tgtEl>
                                        <p:attrNameLst>
                                          <p:attrName>ppt_h</p:attrName>
                                        </p:attrNameLst>
                                      </p:cBhvr>
                                      <p:tavLst>
                                        <p:tav tm="0" fmla="#ppt_h*sin(2.5*pi*$)">
                                          <p:val>
                                            <p:fltVal val="0"/>
                                          </p:val>
                                        </p:tav>
                                        <p:tav tm="100000">
                                          <p:val>
                                            <p:fltVal val="1"/>
                                          </p:val>
                                        </p:tav>
                                      </p:tavLst>
                                    </p:anim>
                                  </p:childTnLst>
                                </p:cTn>
                              </p:par>
                              <p:par>
                                <p:cTn id="36" presetID="19" presetClass="entr" presetSubtype="5" fill="hold" grpId="1"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ppt_w"/>
                                          </p:val>
                                        </p:tav>
                                        <p:tav tm="100000">
                                          <p:val>
                                            <p:strVal val="#ppt_w"/>
                                          </p:val>
                                        </p:tav>
                                      </p:tavLst>
                                    </p:anim>
                                    <p:anim calcmode="lin" valueType="num">
                                      <p:cBhvr>
                                        <p:cTn id="39" dur="3000" fill="hold"/>
                                        <p:tgtEl>
                                          <p:spTgt spid="4"/>
                                        </p:tgtEl>
                                        <p:attrNameLst>
                                          <p:attrName>ppt_h</p:attrName>
                                        </p:attrNameLst>
                                      </p:cBhvr>
                                      <p:tavLst>
                                        <p:tav tm="0" fmla="#ppt_h*sin(2.5*pi*$)">
                                          <p:val>
                                            <p:fltVal val="0"/>
                                          </p:val>
                                        </p:tav>
                                        <p:tav tm="100000">
                                          <p:val>
                                            <p:fltVal val="1"/>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p:val>
                                            <p:strVal val="#ppt_w"/>
                                          </p:val>
                                        </p:tav>
                                        <p:tav tm="100000">
                                          <p:val>
                                            <p:strVal val="#ppt_w"/>
                                          </p:val>
                                        </p:tav>
                                      </p:tavLst>
                                    </p:anim>
                                    <p:anim calcmode="lin" valueType="num">
                                      <p:cBhvr>
                                        <p:cTn id="43" dur="3000" fill="hold"/>
                                        <p:tgtEl>
                                          <p:spTgt spid="5"/>
                                        </p:tgtEl>
                                        <p:attrNameLst>
                                          <p:attrName>ppt_h</p:attrName>
                                        </p:attrNameLst>
                                      </p:cBhvr>
                                      <p:tavLst>
                                        <p:tav tm="0" fmla="#ppt_h*sin(2.5*pi*$)">
                                          <p:val>
                                            <p:fltVal val="0"/>
                                          </p:val>
                                        </p:tav>
                                        <p:tav tm="100000">
                                          <p:val>
                                            <p:fltVal val="1"/>
                                          </p:val>
                                        </p:tav>
                                      </p:tavLst>
                                    </p:anim>
                                  </p:childTnLst>
                                </p:cTn>
                              </p:par>
                              <p:par>
                                <p:cTn id="44" presetID="19"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strVal val="#ppt_w"/>
                                          </p:val>
                                        </p:tav>
                                        <p:tav tm="100000">
                                          <p:val>
                                            <p:strVal val="#ppt_w"/>
                                          </p:val>
                                        </p:tav>
                                      </p:tavLst>
                                    </p:anim>
                                    <p:anim calcmode="lin" valueType="num">
                                      <p:cBhvr>
                                        <p:cTn id="47" dur="3000" fill="hold"/>
                                        <p:tgtEl>
                                          <p:spTgt spid="6"/>
                                        </p:tgtEl>
                                        <p:attrNameLst>
                                          <p:attrName>ppt_h</p:attrName>
                                        </p:attrNameLst>
                                      </p:cBhvr>
                                      <p:tavLst>
                                        <p:tav tm="0" fmla="#ppt_h*sin(2.5*pi*$)">
                                          <p:val>
                                            <p:fltVal val="0"/>
                                          </p:val>
                                        </p:tav>
                                        <p:tav tm="100000">
                                          <p:val>
                                            <p:fltVal val="1"/>
                                          </p:val>
                                        </p:tav>
                                      </p:tavLst>
                                    </p:anim>
                                  </p:childTnLst>
                                </p:cTn>
                              </p:par>
                              <p:par>
                                <p:cTn id="48" presetID="19" presetClass="entr" presetSubtype="5"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p:val>
                                            <p:strVal val="#ppt_w"/>
                                          </p:val>
                                        </p:tav>
                                        <p:tav tm="100000">
                                          <p:val>
                                            <p:strVal val="#ppt_w"/>
                                          </p:val>
                                        </p:tav>
                                      </p:tavLst>
                                    </p:anim>
                                    <p:anim calcmode="lin" valueType="num">
                                      <p:cBhvr>
                                        <p:cTn id="51" dur="3000" fill="hold"/>
                                        <p:tgtEl>
                                          <p:spTgt spid="7"/>
                                        </p:tgtEl>
                                        <p:attrNameLst>
                                          <p:attrName>ppt_h</p:attrName>
                                        </p:attrNameLst>
                                      </p:cBhvr>
                                      <p:tavLst>
                                        <p:tav tm="0" fmla="#ppt_h*sin(2.5*pi*$)">
                                          <p:val>
                                            <p:fltVal val="0"/>
                                          </p:val>
                                        </p:tav>
                                        <p:tav tm="100000">
                                          <p:val>
                                            <p:fltVal val="1"/>
                                          </p:val>
                                        </p:tav>
                                      </p:tavLst>
                                    </p:anim>
                                  </p:childTnLst>
                                </p:cTn>
                              </p:par>
                              <p:par>
                                <p:cTn id="52" presetID="19" presetClass="entr" presetSubtype="5"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p:val>
                                            <p:strVal val="#ppt_w"/>
                                          </p:val>
                                        </p:tav>
                                        <p:tav tm="100000">
                                          <p:val>
                                            <p:strVal val="#ppt_w"/>
                                          </p:val>
                                        </p:tav>
                                      </p:tavLst>
                                    </p:anim>
                                    <p:anim calcmode="lin" valueType="num">
                                      <p:cBhvr>
                                        <p:cTn id="55" dur="3000" fill="hold"/>
                                        <p:tgtEl>
                                          <p:spTgt spid="8"/>
                                        </p:tgtEl>
                                        <p:attrNameLst>
                                          <p:attrName>ppt_h</p:attrName>
                                        </p:attrNameLst>
                                      </p:cBhvr>
                                      <p:tavLst>
                                        <p:tav tm="0" fmla="#ppt_h*sin(2.5*pi*$)">
                                          <p:val>
                                            <p:fltVal val="0"/>
                                          </p:val>
                                        </p:tav>
                                        <p:tav tm="100000">
                                          <p:val>
                                            <p:fltVal val="1"/>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1+ppt_w/2"/>
                                          </p:val>
                                        </p:tav>
                                      </p:tavLst>
                                    </p:anim>
                                    <p:anim calcmode="lin" valueType="num">
                                      <p:cBhvr additive="base">
                                        <p:cTn id="59" dur="3000"/>
                                        <p:tgtEl>
                                          <p:spTgt spid="3"/>
                                        </p:tgtEl>
                                        <p:attrNameLst>
                                          <p:attrName>ppt_y</p:attrName>
                                        </p:attrNameLst>
                                      </p:cBhvr>
                                      <p:tavLst>
                                        <p:tav tm="0">
                                          <p:val>
                                            <p:strVal val="ppt_y"/>
                                          </p:val>
                                        </p:tav>
                                        <p:tav tm="100000">
                                          <p:val>
                                            <p:strVal val="ppt_y"/>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4"/>
                                        </p:tgtEl>
                                        <p:attrNameLst>
                                          <p:attrName>ppt_x</p:attrName>
                                        </p:attrNameLst>
                                      </p:cBhvr>
                                      <p:tavLst>
                                        <p:tav tm="0">
                                          <p:val>
                                            <p:strVal val="ppt_x"/>
                                          </p:val>
                                        </p:tav>
                                        <p:tav tm="100000">
                                          <p:val>
                                            <p:strVal val="1+ppt_w/2"/>
                                          </p:val>
                                        </p:tav>
                                      </p:tavLst>
                                    </p:anim>
                                    <p:anim calcmode="lin" valueType="num">
                                      <p:cBhvr additive="base">
                                        <p:cTn id="63" dur="3000"/>
                                        <p:tgtEl>
                                          <p:spTgt spid="4"/>
                                        </p:tgtEl>
                                        <p:attrNameLst>
                                          <p:attrName>ppt_y</p:attrName>
                                        </p:attrNameLst>
                                      </p:cBhvr>
                                      <p:tavLst>
                                        <p:tav tm="0">
                                          <p:val>
                                            <p:strVal val="ppt_y"/>
                                          </p:val>
                                        </p:tav>
                                        <p:tav tm="100000">
                                          <p:val>
                                            <p:strVal val="ppt_y"/>
                                          </p:val>
                                        </p:tav>
                                      </p:tavLst>
                                    </p:anim>
                                    <p:set>
                                      <p:cBhvr>
                                        <p:cTn id="64" dur="1" fill="hold">
                                          <p:stCondLst>
                                            <p:cond delay="2999"/>
                                          </p:stCondLst>
                                        </p:cTn>
                                        <p:tgtEl>
                                          <p:spTgt spid="4"/>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1+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19" presetClass="exit" presetSubtype="5" fill="hold" grpId="3" nodeType="withEffect">
                                  <p:stCondLst>
                                    <p:cond delay="0"/>
                                  </p:stCondLst>
                                  <p:childTnLst>
                                    <p:anim calcmode="lin" valueType="num">
                                      <p:cBhvr>
                                        <p:cTn id="82" dur="3000"/>
                                        <p:tgtEl>
                                          <p:spTgt spid="3"/>
                                        </p:tgtEl>
                                        <p:attrNameLst>
                                          <p:attrName>ppt_w</p:attrName>
                                        </p:attrNameLst>
                                      </p:cBhvr>
                                      <p:tavLst>
                                        <p:tav tm="0">
                                          <p:val>
                                            <p:strVal val="ppt_w"/>
                                          </p:val>
                                        </p:tav>
                                        <p:tav tm="100000">
                                          <p:val>
                                            <p:strVal val="ppt_w"/>
                                          </p:val>
                                        </p:tav>
                                      </p:tavLst>
                                    </p:anim>
                                    <p:anim calcmode="lin" valueType="num">
                                      <p:cBhvr>
                                        <p:cTn id="83"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2999"/>
                                          </p:stCondLst>
                                        </p:cTn>
                                        <p:tgtEl>
                                          <p:spTgt spid="3"/>
                                        </p:tgtEl>
                                        <p:attrNameLst>
                                          <p:attrName>style.visibility</p:attrName>
                                        </p:attrNameLst>
                                      </p:cBhvr>
                                      <p:to>
                                        <p:strVal val="hidden"/>
                                      </p:to>
                                    </p:set>
                                  </p:childTnLst>
                                </p:cTn>
                              </p:par>
                              <p:par>
                                <p:cTn id="85" presetID="19" presetClass="exit" presetSubtype="5" fill="hold" grpId="3" nodeType="withEffect">
                                  <p:stCondLst>
                                    <p:cond delay="0"/>
                                  </p:stCondLst>
                                  <p:childTnLst>
                                    <p:anim calcmode="lin" valueType="num">
                                      <p:cBhvr>
                                        <p:cTn id="86" dur="3000"/>
                                        <p:tgtEl>
                                          <p:spTgt spid="4"/>
                                        </p:tgtEl>
                                        <p:attrNameLst>
                                          <p:attrName>ppt_w</p:attrName>
                                        </p:attrNameLst>
                                      </p:cBhvr>
                                      <p:tavLst>
                                        <p:tav tm="0">
                                          <p:val>
                                            <p:strVal val="ppt_w"/>
                                          </p:val>
                                        </p:tav>
                                        <p:tav tm="100000">
                                          <p:val>
                                            <p:strVal val="ppt_w"/>
                                          </p:val>
                                        </p:tav>
                                      </p:tavLst>
                                    </p:anim>
                                    <p:anim calcmode="lin" valueType="num">
                                      <p:cBhvr>
                                        <p:cTn id="87"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2999"/>
                                          </p:stCondLst>
                                        </p:cTn>
                                        <p:tgtEl>
                                          <p:spTgt spid="4"/>
                                        </p:tgtEl>
                                        <p:attrNameLst>
                                          <p:attrName>style.visibility</p:attrName>
                                        </p:attrNameLst>
                                      </p:cBhvr>
                                      <p:to>
                                        <p:strVal val="hidden"/>
                                      </p:to>
                                    </p:set>
                                  </p:childTnLst>
                                </p:cTn>
                              </p:par>
                              <p:par>
                                <p:cTn id="89" presetID="19" presetClass="exit" presetSubtype="5" fill="hold" grpId="3" nodeType="withEffect">
                                  <p:stCondLst>
                                    <p:cond delay="0"/>
                                  </p:stCondLst>
                                  <p:childTnLst>
                                    <p:anim calcmode="lin" valueType="num">
                                      <p:cBhvr>
                                        <p:cTn id="90" dur="3000"/>
                                        <p:tgtEl>
                                          <p:spTgt spid="5"/>
                                        </p:tgtEl>
                                        <p:attrNameLst>
                                          <p:attrName>ppt_w</p:attrName>
                                        </p:attrNameLst>
                                      </p:cBhvr>
                                      <p:tavLst>
                                        <p:tav tm="0">
                                          <p:val>
                                            <p:strVal val="ppt_w"/>
                                          </p:val>
                                        </p:tav>
                                        <p:tav tm="100000">
                                          <p:val>
                                            <p:strVal val="ppt_w"/>
                                          </p:val>
                                        </p:tav>
                                      </p:tavLst>
                                    </p:anim>
                                    <p:anim calcmode="lin" valueType="num">
                                      <p:cBhvr>
                                        <p:cTn id="9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2999"/>
                                          </p:stCondLst>
                                        </p:cTn>
                                        <p:tgtEl>
                                          <p:spTgt spid="5"/>
                                        </p:tgtEl>
                                        <p:attrNameLst>
                                          <p:attrName>style.visibility</p:attrName>
                                        </p:attrNameLst>
                                      </p:cBhvr>
                                      <p:to>
                                        <p:strVal val="hidden"/>
                                      </p:to>
                                    </p:set>
                                  </p:childTnLst>
                                </p:cTn>
                              </p:par>
                              <p:par>
                                <p:cTn id="93" presetID="19" presetClass="exit" presetSubtype="5" fill="hold" grpId="3" nodeType="withEffect">
                                  <p:stCondLst>
                                    <p:cond delay="0"/>
                                  </p:stCondLst>
                                  <p:childTnLst>
                                    <p:anim calcmode="lin" valueType="num">
                                      <p:cBhvr>
                                        <p:cTn id="94" dur="3000"/>
                                        <p:tgtEl>
                                          <p:spTgt spid="6"/>
                                        </p:tgtEl>
                                        <p:attrNameLst>
                                          <p:attrName>ppt_w</p:attrName>
                                        </p:attrNameLst>
                                      </p:cBhvr>
                                      <p:tavLst>
                                        <p:tav tm="0">
                                          <p:val>
                                            <p:strVal val="ppt_w"/>
                                          </p:val>
                                        </p:tav>
                                        <p:tav tm="100000">
                                          <p:val>
                                            <p:strVal val="ppt_w"/>
                                          </p:val>
                                        </p:tav>
                                      </p:tavLst>
                                    </p:anim>
                                    <p:anim calcmode="lin" valueType="num">
                                      <p:cBhvr>
                                        <p:cTn id="9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2999"/>
                                          </p:stCondLst>
                                        </p:cTn>
                                        <p:tgtEl>
                                          <p:spTgt spid="6"/>
                                        </p:tgtEl>
                                        <p:attrNameLst>
                                          <p:attrName>style.visibility</p:attrName>
                                        </p:attrNameLst>
                                      </p:cBhvr>
                                      <p:to>
                                        <p:strVal val="hidden"/>
                                      </p:to>
                                    </p:set>
                                  </p:childTnLst>
                                </p:cTn>
                              </p:par>
                              <p:par>
                                <p:cTn id="97" presetID="19" presetClass="exit" presetSubtype="5" fill="hold" grpId="3" nodeType="withEffect">
                                  <p:stCondLst>
                                    <p:cond delay="0"/>
                                  </p:stCondLst>
                                  <p:childTnLst>
                                    <p:anim calcmode="lin" valueType="num">
                                      <p:cBhvr>
                                        <p:cTn id="98" dur="3000"/>
                                        <p:tgtEl>
                                          <p:spTgt spid="7"/>
                                        </p:tgtEl>
                                        <p:attrNameLst>
                                          <p:attrName>ppt_w</p:attrName>
                                        </p:attrNameLst>
                                      </p:cBhvr>
                                      <p:tavLst>
                                        <p:tav tm="0">
                                          <p:val>
                                            <p:strVal val="ppt_w"/>
                                          </p:val>
                                        </p:tav>
                                        <p:tav tm="100000">
                                          <p:val>
                                            <p:strVal val="ppt_w"/>
                                          </p:val>
                                        </p:tav>
                                      </p:tavLst>
                                    </p:anim>
                                    <p:anim calcmode="lin" valueType="num">
                                      <p:cBhvr>
                                        <p:cTn id="9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2999"/>
                                          </p:stCondLst>
                                        </p:cTn>
                                        <p:tgtEl>
                                          <p:spTgt spid="7"/>
                                        </p:tgtEl>
                                        <p:attrNameLst>
                                          <p:attrName>style.visibility</p:attrName>
                                        </p:attrNameLst>
                                      </p:cBhvr>
                                      <p:to>
                                        <p:strVal val="hidden"/>
                                      </p:to>
                                    </p:set>
                                  </p:childTnLst>
                                </p:cTn>
                              </p:par>
                              <p:par>
                                <p:cTn id="101" presetID="19" presetClass="exit" presetSubtype="5" fill="hold" grpId="3" nodeType="withEffect">
                                  <p:stCondLst>
                                    <p:cond delay="0"/>
                                  </p:stCondLst>
                                  <p:childTnLst>
                                    <p:anim calcmode="lin" valueType="num">
                                      <p:cBhvr>
                                        <p:cTn id="102" dur="3000"/>
                                        <p:tgtEl>
                                          <p:spTgt spid="8"/>
                                        </p:tgtEl>
                                        <p:attrNameLst>
                                          <p:attrName>ppt_w</p:attrName>
                                        </p:attrNameLst>
                                      </p:cBhvr>
                                      <p:tavLst>
                                        <p:tav tm="0">
                                          <p:val>
                                            <p:strVal val="ppt_w"/>
                                          </p:val>
                                        </p:tav>
                                        <p:tav tm="100000">
                                          <p:val>
                                            <p:strVal val="ppt_w"/>
                                          </p:val>
                                        </p:tav>
                                      </p:tavLst>
                                    </p:anim>
                                    <p:anim calcmode="lin" valueType="num">
                                      <p:cBhvr>
                                        <p:cTn id="10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2999"/>
                                          </p:stCondLst>
                                        </p:cTn>
                                        <p:tgtEl>
                                          <p:spTgt spid="8"/>
                                        </p:tgtEl>
                                        <p:attrNameLst>
                                          <p:attrName>style.visibility</p:attrName>
                                        </p:attrNameLst>
                                      </p:cBhvr>
                                      <p:to>
                                        <p:strVal val="hidden"/>
                                      </p:to>
                                    </p:set>
                                  </p:childTnLst>
                                </p:cTn>
                              </p:par>
                              <p:par>
                                <p:cTn id="105" presetID="17" presetClass="entr" presetSubtype="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ppt_x</p:attrName>
                                        </p:attrNameLst>
                                      </p:cBhvr>
                                      <p:tavLst>
                                        <p:tav tm="0">
                                          <p:val>
                                            <p:strVal val="#ppt_x-#ppt_w/2"/>
                                          </p:val>
                                        </p:tav>
                                        <p:tav tm="100000">
                                          <p:val>
                                            <p:strVal val="#ppt_x"/>
                                          </p:val>
                                        </p:tav>
                                      </p:tavLst>
                                    </p:anim>
                                    <p:anim calcmode="lin" valueType="num">
                                      <p:cBhvr>
                                        <p:cTn id="108" dur="3000" fill="hold"/>
                                        <p:tgtEl>
                                          <p:spTgt spid="2"/>
                                        </p:tgtEl>
                                        <p:attrNameLst>
                                          <p:attrName>ppt_y</p:attrName>
                                        </p:attrNameLst>
                                      </p:cBhvr>
                                      <p:tavLst>
                                        <p:tav tm="0">
                                          <p:val>
                                            <p:strVal val="#ppt_y"/>
                                          </p:val>
                                        </p:tav>
                                        <p:tav tm="100000">
                                          <p:val>
                                            <p:strVal val="#ppt_y"/>
                                          </p:val>
                                        </p:tav>
                                      </p:tavLst>
                                    </p:anim>
                                    <p:anim calcmode="lin" valueType="num">
                                      <p:cBhvr>
                                        <p:cTn id="109" dur="3000" fill="hold"/>
                                        <p:tgtEl>
                                          <p:spTgt spid="2"/>
                                        </p:tgtEl>
                                        <p:attrNameLst>
                                          <p:attrName>ppt_w</p:attrName>
                                        </p:attrNameLst>
                                      </p:cBhvr>
                                      <p:tavLst>
                                        <p:tav tm="0">
                                          <p:val>
                                            <p:fltVal val="0"/>
                                          </p:val>
                                        </p:tav>
                                        <p:tav tm="100000">
                                          <p:val>
                                            <p:strVal val="#ppt_w"/>
                                          </p:val>
                                        </p:tav>
                                      </p:tavLst>
                                    </p:anim>
                                    <p:anim calcmode="lin" valueType="num">
                                      <p:cBhvr>
                                        <p:cTn id="110"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0391"/>
            <a:ext cx="9144000" cy="5153891"/>
          </a:xfr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p:spPr>
        <p:txBody>
          <a:bodyPr/>
          <a:lstStyle/>
          <a:p>
            <a:endParaRPr lang="es-ES" dirty="0"/>
          </a:p>
        </p:txBody>
      </p:sp>
      <p:pic>
        <p:nvPicPr>
          <p:cNvPr id="3" name="2 Imagen" descr="7f7912f6a7e356cd761a946f21ab8359.jpg"/>
          <p:cNvPicPr>
            <a:picLocks noChangeAspect="1"/>
          </p:cNvPicPr>
          <p:nvPr/>
        </p:nvPicPr>
        <p:blipFill>
          <a:blip r:embed="rId2"/>
          <a:stretch>
            <a:fillRect/>
          </a:stretch>
        </p:blipFill>
        <p:spPr>
          <a:xfrm>
            <a:off x="-17859" y="0"/>
            <a:ext cx="9161859" cy="5143500"/>
          </a:xfrm>
          <a:prstGeom prst="rect">
            <a:avLst/>
          </a:prstGeom>
        </p:spPr>
      </p:pic>
      <p:sp>
        <p:nvSpPr>
          <p:cNvPr id="4" name="3 Onda"/>
          <p:cNvSpPr/>
          <p:nvPr/>
        </p:nvSpPr>
        <p:spPr>
          <a:xfrm rot="5400000">
            <a:off x="4455922" y="116078"/>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flipV="1">
            <a:off x="3670104" y="116078"/>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4455922" y="113405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3670104" y="113405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4455922" y="215206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flipV="1">
            <a:off x="3670104" y="215206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4429124" y="3196833"/>
            <a:ext cx="107157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flipV="1">
            <a:off x="3643306" y="3196833"/>
            <a:ext cx="107157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455922" y="4241604"/>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flipV="1">
            <a:off x="3670104" y="4241604"/>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flipV="1">
            <a:off x="3027162" y="116078"/>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flipV="1">
            <a:off x="3027162" y="113405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flipV="1">
            <a:off x="3027162" y="215206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flipV="1">
            <a:off x="3000364" y="3196833"/>
            <a:ext cx="107157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flipV="1">
            <a:off x="3027162" y="4241604"/>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5098864" y="116078"/>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5098864" y="113405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5098864" y="215206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5072066" y="3196833"/>
            <a:ext cx="107157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a:off x="5098864" y="4241604"/>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0" fill="hold"/>
                                        <p:tgtEl>
                                          <p:spTgt spid="5"/>
                                        </p:tgtEl>
                                        <p:attrNameLst>
                                          <p:attrName>ppt_x</p:attrName>
                                        </p:attrNameLst>
                                      </p:cBhvr>
                                      <p:tavLst>
                                        <p:tav tm="0">
                                          <p:val>
                                            <p:strVal val="#ppt_x"/>
                                          </p:val>
                                        </p:tav>
                                        <p:tav tm="100000">
                                          <p:val>
                                            <p:strVal val="#ppt_x"/>
                                          </p:val>
                                        </p:tav>
                                      </p:tavLst>
                                    </p:anim>
                                    <p:anim calcmode="lin" valueType="num">
                                      <p:cBhvr additive="base">
                                        <p:cTn id="15" dur="5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ppt_x"/>
                                          </p:val>
                                        </p:tav>
                                        <p:tav tm="100000">
                                          <p:val>
                                            <p:strVal val="#ppt_x"/>
                                          </p:val>
                                        </p:tav>
                                      </p:tavLst>
                                    </p:anim>
                                    <p:anim calcmode="lin" valueType="num">
                                      <p:cBhvr additive="base">
                                        <p:cTn id="19" dur="5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ppt_x"/>
                                          </p:val>
                                        </p:tav>
                                        <p:tav tm="100000">
                                          <p:val>
                                            <p:strVal val="#ppt_x"/>
                                          </p:val>
                                        </p:tav>
                                      </p:tavLst>
                                    </p:anim>
                                    <p:anim calcmode="lin" valueType="num">
                                      <p:cBhvr additive="base">
                                        <p:cTn id="23" dur="5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ppt_x"/>
                                          </p:val>
                                        </p:tav>
                                        <p:tav tm="100000">
                                          <p:val>
                                            <p:strVal val="#ppt_x"/>
                                          </p:val>
                                        </p:tav>
                                      </p:tavLst>
                                    </p:anim>
                                    <p:anim calcmode="lin" valueType="num">
                                      <p:cBhvr additive="base">
                                        <p:cTn id="27" dur="5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0" fill="hold"/>
                                        <p:tgtEl>
                                          <p:spTgt spid="9"/>
                                        </p:tgtEl>
                                        <p:attrNameLst>
                                          <p:attrName>ppt_x</p:attrName>
                                        </p:attrNameLst>
                                      </p:cBhvr>
                                      <p:tavLst>
                                        <p:tav tm="0">
                                          <p:val>
                                            <p:strVal val="#ppt_x"/>
                                          </p:val>
                                        </p:tav>
                                        <p:tav tm="100000">
                                          <p:val>
                                            <p:strVal val="#ppt_x"/>
                                          </p:val>
                                        </p:tav>
                                      </p:tavLst>
                                    </p:anim>
                                    <p:anim calcmode="lin" valueType="num">
                                      <p:cBhvr additive="base">
                                        <p:cTn id="31" dur="5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0" fill="hold"/>
                                        <p:tgtEl>
                                          <p:spTgt spid="10"/>
                                        </p:tgtEl>
                                        <p:attrNameLst>
                                          <p:attrName>ppt_x</p:attrName>
                                        </p:attrNameLst>
                                      </p:cBhvr>
                                      <p:tavLst>
                                        <p:tav tm="0">
                                          <p:val>
                                            <p:strVal val="#ppt_x"/>
                                          </p:val>
                                        </p:tav>
                                        <p:tav tm="100000">
                                          <p:val>
                                            <p:strVal val="#ppt_x"/>
                                          </p:val>
                                        </p:tav>
                                      </p:tavLst>
                                    </p:anim>
                                    <p:anim calcmode="lin" valueType="num">
                                      <p:cBhvr additive="base">
                                        <p:cTn id="35" dur="5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ppt_x"/>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ppt_x"/>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ppt_x"/>
                                          </p:val>
                                        </p:tav>
                                        <p:tav tm="100000">
                                          <p:val>
                                            <p:strVal val="#ppt_x"/>
                                          </p:val>
                                        </p:tav>
                                      </p:tavLst>
                                    </p:anim>
                                    <p:anim calcmode="lin" valueType="num">
                                      <p:cBhvr additive="base">
                                        <p:cTn id="47" dur="5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0" fill="hold"/>
                                        <p:tgtEl>
                                          <p:spTgt spid="14"/>
                                        </p:tgtEl>
                                        <p:attrNameLst>
                                          <p:attrName>ppt_x</p:attrName>
                                        </p:attrNameLst>
                                      </p:cBhvr>
                                      <p:tavLst>
                                        <p:tav tm="0">
                                          <p:val>
                                            <p:strVal val="#ppt_x"/>
                                          </p:val>
                                        </p:tav>
                                        <p:tav tm="100000">
                                          <p:val>
                                            <p:strVal val="#ppt_x"/>
                                          </p:val>
                                        </p:tav>
                                      </p:tavLst>
                                    </p:anim>
                                    <p:anim calcmode="lin" valueType="num">
                                      <p:cBhvr additive="base">
                                        <p:cTn id="51" dur="5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0" fill="hold"/>
                                        <p:tgtEl>
                                          <p:spTgt spid="15"/>
                                        </p:tgtEl>
                                        <p:attrNameLst>
                                          <p:attrName>ppt_x</p:attrName>
                                        </p:attrNameLst>
                                      </p:cBhvr>
                                      <p:tavLst>
                                        <p:tav tm="0">
                                          <p:val>
                                            <p:strVal val="#ppt_x"/>
                                          </p:val>
                                        </p:tav>
                                        <p:tav tm="100000">
                                          <p:val>
                                            <p:strVal val="#ppt_x"/>
                                          </p:val>
                                        </p:tav>
                                      </p:tavLst>
                                    </p:anim>
                                    <p:anim calcmode="lin" valueType="num">
                                      <p:cBhvr additive="base">
                                        <p:cTn id="55" dur="5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0" fill="hold"/>
                                        <p:tgtEl>
                                          <p:spTgt spid="16"/>
                                        </p:tgtEl>
                                        <p:attrNameLst>
                                          <p:attrName>ppt_x</p:attrName>
                                        </p:attrNameLst>
                                      </p:cBhvr>
                                      <p:tavLst>
                                        <p:tav tm="0">
                                          <p:val>
                                            <p:strVal val="#ppt_x"/>
                                          </p:val>
                                        </p:tav>
                                        <p:tav tm="100000">
                                          <p:val>
                                            <p:strVal val="#ppt_x"/>
                                          </p:val>
                                        </p:tav>
                                      </p:tavLst>
                                    </p:anim>
                                    <p:anim calcmode="lin" valueType="num">
                                      <p:cBhvr additive="base">
                                        <p:cTn id="59" dur="5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0" fill="hold"/>
                                        <p:tgtEl>
                                          <p:spTgt spid="17"/>
                                        </p:tgtEl>
                                        <p:attrNameLst>
                                          <p:attrName>ppt_x</p:attrName>
                                        </p:attrNameLst>
                                      </p:cBhvr>
                                      <p:tavLst>
                                        <p:tav tm="0">
                                          <p:val>
                                            <p:strVal val="#ppt_x"/>
                                          </p:val>
                                        </p:tav>
                                        <p:tav tm="100000">
                                          <p:val>
                                            <p:strVal val="#ppt_x"/>
                                          </p:val>
                                        </p:tav>
                                      </p:tavLst>
                                    </p:anim>
                                    <p:anim calcmode="lin" valueType="num">
                                      <p:cBhvr additive="base">
                                        <p:cTn id="63" dur="5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0" fill="hold"/>
                                        <p:tgtEl>
                                          <p:spTgt spid="18"/>
                                        </p:tgtEl>
                                        <p:attrNameLst>
                                          <p:attrName>ppt_x</p:attrName>
                                        </p:attrNameLst>
                                      </p:cBhvr>
                                      <p:tavLst>
                                        <p:tav tm="0">
                                          <p:val>
                                            <p:strVal val="#ppt_x"/>
                                          </p:val>
                                        </p:tav>
                                        <p:tav tm="100000">
                                          <p:val>
                                            <p:strVal val="#ppt_x"/>
                                          </p:val>
                                        </p:tav>
                                      </p:tavLst>
                                    </p:anim>
                                    <p:anim calcmode="lin" valueType="num">
                                      <p:cBhvr additive="base">
                                        <p:cTn id="67" dur="5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0" fill="hold"/>
                                        <p:tgtEl>
                                          <p:spTgt spid="19"/>
                                        </p:tgtEl>
                                        <p:attrNameLst>
                                          <p:attrName>ppt_x</p:attrName>
                                        </p:attrNameLst>
                                      </p:cBhvr>
                                      <p:tavLst>
                                        <p:tav tm="0">
                                          <p:val>
                                            <p:strVal val="#ppt_x"/>
                                          </p:val>
                                        </p:tav>
                                        <p:tav tm="100000">
                                          <p:val>
                                            <p:strVal val="#ppt_x"/>
                                          </p:val>
                                        </p:tav>
                                      </p:tavLst>
                                    </p:anim>
                                    <p:anim calcmode="lin" valueType="num">
                                      <p:cBhvr additive="base">
                                        <p:cTn id="71" dur="5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0" fill="hold"/>
                                        <p:tgtEl>
                                          <p:spTgt spid="20"/>
                                        </p:tgtEl>
                                        <p:attrNameLst>
                                          <p:attrName>ppt_x</p:attrName>
                                        </p:attrNameLst>
                                      </p:cBhvr>
                                      <p:tavLst>
                                        <p:tav tm="0">
                                          <p:val>
                                            <p:strVal val="#ppt_x"/>
                                          </p:val>
                                        </p:tav>
                                        <p:tav tm="100000">
                                          <p:val>
                                            <p:strVal val="#ppt_x"/>
                                          </p:val>
                                        </p:tav>
                                      </p:tavLst>
                                    </p:anim>
                                    <p:anim calcmode="lin" valueType="num">
                                      <p:cBhvr additive="base">
                                        <p:cTn id="75" dur="5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0" fill="hold"/>
                                        <p:tgtEl>
                                          <p:spTgt spid="21"/>
                                        </p:tgtEl>
                                        <p:attrNameLst>
                                          <p:attrName>ppt_x</p:attrName>
                                        </p:attrNameLst>
                                      </p:cBhvr>
                                      <p:tavLst>
                                        <p:tav tm="0">
                                          <p:val>
                                            <p:strVal val="#ppt_x"/>
                                          </p:val>
                                        </p:tav>
                                        <p:tav tm="100000">
                                          <p:val>
                                            <p:strVal val="#ppt_x"/>
                                          </p:val>
                                        </p:tav>
                                      </p:tavLst>
                                    </p:anim>
                                    <p:anim calcmode="lin" valueType="num">
                                      <p:cBhvr additive="base">
                                        <p:cTn id="79" dur="5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0" fill="hold"/>
                                        <p:tgtEl>
                                          <p:spTgt spid="22"/>
                                        </p:tgtEl>
                                        <p:attrNameLst>
                                          <p:attrName>ppt_x</p:attrName>
                                        </p:attrNameLst>
                                      </p:cBhvr>
                                      <p:tavLst>
                                        <p:tav tm="0">
                                          <p:val>
                                            <p:strVal val="#ppt_x"/>
                                          </p:val>
                                        </p:tav>
                                        <p:tav tm="100000">
                                          <p:val>
                                            <p:strVal val="#ppt_x"/>
                                          </p:val>
                                        </p:tav>
                                      </p:tavLst>
                                    </p:anim>
                                    <p:anim calcmode="lin" valueType="num">
                                      <p:cBhvr additive="base">
                                        <p:cTn id="83" dur="5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0" fill="hold"/>
                                        <p:tgtEl>
                                          <p:spTgt spid="23"/>
                                        </p:tgtEl>
                                        <p:attrNameLst>
                                          <p:attrName>ppt_x</p:attrName>
                                        </p:attrNameLst>
                                      </p:cBhvr>
                                      <p:tavLst>
                                        <p:tav tm="0">
                                          <p:val>
                                            <p:strVal val="#ppt_x"/>
                                          </p:val>
                                        </p:tav>
                                        <p:tav tm="100000">
                                          <p:val>
                                            <p:strVal val="#ppt_x"/>
                                          </p:val>
                                        </p:tav>
                                      </p:tavLst>
                                    </p:anim>
                                    <p:anim calcmode="lin" valueType="num">
                                      <p:cBhvr additive="base">
                                        <p:cTn id="87" dur="5000" fill="hold"/>
                                        <p:tgtEl>
                                          <p:spTgt spid="23"/>
                                        </p:tgtEl>
                                        <p:attrNameLst>
                                          <p:attrName>ppt_y</p:attrName>
                                        </p:attrNameLst>
                                      </p:cBhvr>
                                      <p:tavLst>
                                        <p:tav tm="0">
                                          <p:val>
                                            <p:strVal val="1+#ppt_h/2"/>
                                          </p:val>
                                        </p:tav>
                                        <p:tav tm="100000">
                                          <p:val>
                                            <p:strVal val="#ppt_y"/>
                                          </p:val>
                                        </p:tav>
                                      </p:tavLst>
                                    </p:anim>
                                  </p:childTnLst>
                                </p:cTn>
                              </p:par>
                              <p:par>
                                <p:cTn id="88" presetID="8" presetClass="emph" presetSubtype="0" fill="hold" grpId="1" nodeType="withEffect">
                                  <p:stCondLst>
                                    <p:cond delay="0"/>
                                  </p:stCondLst>
                                  <p:childTnLst>
                                    <p:animRot by="21600000">
                                      <p:cBhvr>
                                        <p:cTn id="89" dur="5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5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5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5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5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4"/>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6"/>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8"/>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2"/>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9"/>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20"/>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21"/>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23"/>
                                        </p:tgtEl>
                                        <p:attrNameLst>
                                          <p:attrName>r</p:attrName>
                                        </p:attrNameLst>
                                      </p:cBhvr>
                                    </p:animRot>
                                  </p:childTnLst>
                                </p:cTn>
                              </p:par>
                              <p:par>
                                <p:cTn id="12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9" dur="5000" fill="hold"/>
                                        <p:tgtEl>
                                          <p:spTgt spid="5"/>
                                        </p:tgtEl>
                                        <p:attrNameLst>
                                          <p:attrName>ppt_x</p:attrName>
                                          <p:attrName>ppt_y</p:attrName>
                                        </p:attrNameLst>
                                      </p:cBhvr>
                                    </p:animMotion>
                                  </p:childTnLst>
                                </p:cTn>
                              </p:par>
                              <p:par>
                                <p:cTn id="13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1" dur="5000" spd="-100000" fill="hold"/>
                                        <p:tgtEl>
                                          <p:spTgt spid="7"/>
                                        </p:tgtEl>
                                        <p:attrNameLst>
                                          <p:attrName>ppt_x</p:attrName>
                                          <p:attrName>ppt_y</p:attrName>
                                        </p:attrNameLst>
                                      </p:cBhvr>
                                    </p:animMotion>
                                  </p:childTnLst>
                                </p:cTn>
                              </p:par>
                              <p:par>
                                <p:cTn id="13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3" dur="5000" fill="hold"/>
                                        <p:tgtEl>
                                          <p:spTgt spid="9"/>
                                        </p:tgtEl>
                                        <p:attrNameLst>
                                          <p:attrName>ppt_x</p:attrName>
                                          <p:attrName>ppt_y</p:attrName>
                                        </p:attrNameLst>
                                      </p:cBhvr>
                                    </p:animMotion>
                                  </p:childTnLst>
                                </p:cTn>
                              </p:par>
                              <p:par>
                                <p:cTn id="13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5" dur="5000" spd="-100000" fill="hold"/>
                                        <p:tgtEl>
                                          <p:spTgt spid="11"/>
                                        </p:tgtEl>
                                        <p:attrNameLst>
                                          <p:attrName>ppt_x</p:attrName>
                                          <p:attrName>ppt_y</p:attrName>
                                        </p:attrNameLst>
                                      </p:cBhvr>
                                    </p:animMotion>
                                  </p:childTnLst>
                                </p:cTn>
                              </p:par>
                              <p:par>
                                <p:cTn id="13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7" dur="5000" fill="hold"/>
                                        <p:tgtEl>
                                          <p:spTgt spid="13"/>
                                        </p:tgtEl>
                                        <p:attrNameLst>
                                          <p:attrName>ppt_x</p:attrName>
                                          <p:attrName>ppt_y</p:attrName>
                                        </p:attrNameLst>
                                      </p:cBhvr>
                                    </p:animMotion>
                                  </p:childTnLst>
                                </p:cTn>
                              </p:par>
                              <p:par>
                                <p:cTn id="13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9" dur="5000" spd="-100000" fill="hold"/>
                                        <p:tgtEl>
                                          <p:spTgt spid="14"/>
                                        </p:tgtEl>
                                        <p:attrNameLst>
                                          <p:attrName>ppt_x</p:attrName>
                                          <p:attrName>ppt_y</p:attrName>
                                        </p:attrNameLst>
                                      </p:cBhvr>
                                    </p:animMotion>
                                  </p:childTnLst>
                                </p:cTn>
                              </p:par>
                              <p:par>
                                <p:cTn id="14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1" dur="5000" fill="hold"/>
                                        <p:tgtEl>
                                          <p:spTgt spid="15"/>
                                        </p:tgtEl>
                                        <p:attrNameLst>
                                          <p:attrName>ppt_x</p:attrName>
                                          <p:attrName>ppt_y</p:attrName>
                                        </p:attrNameLst>
                                      </p:cBhvr>
                                    </p:animMotion>
                                  </p:childTnLst>
                                </p:cTn>
                              </p:par>
                              <p:par>
                                <p:cTn id="14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3" dur="5000" spd="-100000" fill="hold"/>
                                        <p:tgtEl>
                                          <p:spTgt spid="16"/>
                                        </p:tgtEl>
                                        <p:attrNameLst>
                                          <p:attrName>ppt_x</p:attrName>
                                          <p:attrName>ppt_y</p:attrName>
                                        </p:attrNameLst>
                                      </p:cBhvr>
                                    </p:animMotion>
                                  </p:childTnLst>
                                </p:cTn>
                              </p:par>
                              <p:par>
                                <p:cTn id="14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5" dur="5000" fill="hold"/>
                                        <p:tgtEl>
                                          <p:spTgt spid="17"/>
                                        </p:tgtEl>
                                        <p:attrNameLst>
                                          <p:attrName>ppt_x</p:attrName>
                                          <p:attrName>ppt_y</p:attrName>
                                        </p:attrNameLst>
                                      </p:cBhvr>
                                    </p:animMotion>
                                  </p:childTnLst>
                                </p:cTn>
                              </p:par>
                              <p:par>
                                <p:cTn id="14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7" dur="5000" spd="-100000" fill="hold"/>
                                        <p:tgtEl>
                                          <p:spTgt spid="18"/>
                                        </p:tgtEl>
                                        <p:attrNameLst>
                                          <p:attrName>ppt_x</p:attrName>
                                          <p:attrName>ppt_y</p:attrName>
                                        </p:attrNameLst>
                                      </p:cBhvr>
                                    </p:animMotion>
                                  </p:childTnLst>
                                </p:cTn>
                              </p:par>
                              <p:par>
                                <p:cTn id="14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9" dur="5000" fill="hold"/>
                                        <p:tgtEl>
                                          <p:spTgt spid="4"/>
                                        </p:tgtEl>
                                        <p:attrNameLst>
                                          <p:attrName>ppt_x</p:attrName>
                                          <p:attrName>ppt_y</p:attrName>
                                        </p:attrNameLst>
                                      </p:cBhvr>
                                    </p:animMotion>
                                  </p:childTnLst>
                                </p:cTn>
                              </p:par>
                              <p:par>
                                <p:cTn id="15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1" dur="5000" spd="-100000" fill="hold"/>
                                        <p:tgtEl>
                                          <p:spTgt spid="6"/>
                                        </p:tgtEl>
                                        <p:attrNameLst>
                                          <p:attrName>ppt_x</p:attrName>
                                          <p:attrName>ppt_y</p:attrName>
                                        </p:attrNameLst>
                                      </p:cBhvr>
                                    </p:animMotion>
                                  </p:childTnLst>
                                </p:cTn>
                              </p:par>
                              <p:par>
                                <p:cTn id="15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3" dur="5000" fill="hold"/>
                                        <p:tgtEl>
                                          <p:spTgt spid="8"/>
                                        </p:tgtEl>
                                        <p:attrNameLst>
                                          <p:attrName>ppt_x</p:attrName>
                                          <p:attrName>ppt_y</p:attrName>
                                        </p:attrNameLst>
                                      </p:cBhvr>
                                    </p:animMotion>
                                  </p:childTnLst>
                                </p:cTn>
                              </p:par>
                              <p:par>
                                <p:cTn id="15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5" dur="5000" spd="-100000" fill="hold"/>
                                        <p:tgtEl>
                                          <p:spTgt spid="10"/>
                                        </p:tgtEl>
                                        <p:attrNameLst>
                                          <p:attrName>ppt_x</p:attrName>
                                          <p:attrName>ppt_y</p:attrName>
                                        </p:attrNameLst>
                                      </p:cBhvr>
                                    </p:animMotion>
                                  </p:childTnLst>
                                </p:cTn>
                              </p:par>
                              <p:par>
                                <p:cTn id="15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7" dur="5000" fill="hold"/>
                                        <p:tgtEl>
                                          <p:spTgt spid="12"/>
                                        </p:tgtEl>
                                        <p:attrNameLst>
                                          <p:attrName>ppt_x</p:attrName>
                                          <p:attrName>ppt_y</p:attrName>
                                        </p:attrNameLst>
                                      </p:cBhvr>
                                    </p:animMotion>
                                  </p:childTnLst>
                                </p:cTn>
                              </p:par>
                              <p:par>
                                <p:cTn id="15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9" dur="5000" spd="-100000" fill="hold"/>
                                        <p:tgtEl>
                                          <p:spTgt spid="19"/>
                                        </p:tgtEl>
                                        <p:attrNameLst>
                                          <p:attrName>ppt_x</p:attrName>
                                          <p:attrName>ppt_y</p:attrName>
                                        </p:attrNameLst>
                                      </p:cBhvr>
                                    </p:animMotion>
                                  </p:childTnLst>
                                </p:cTn>
                              </p:par>
                              <p:par>
                                <p:cTn id="16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1" dur="5000" fill="hold"/>
                                        <p:tgtEl>
                                          <p:spTgt spid="20"/>
                                        </p:tgtEl>
                                        <p:attrNameLst>
                                          <p:attrName>ppt_x</p:attrName>
                                          <p:attrName>ppt_y</p:attrName>
                                        </p:attrNameLst>
                                      </p:cBhvr>
                                    </p:animMotion>
                                  </p:childTnLst>
                                </p:cTn>
                              </p:par>
                              <p:par>
                                <p:cTn id="16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3" dur="5000" spd="-100000" fill="hold"/>
                                        <p:tgtEl>
                                          <p:spTgt spid="21"/>
                                        </p:tgtEl>
                                        <p:attrNameLst>
                                          <p:attrName>ppt_x</p:attrName>
                                          <p:attrName>ppt_y</p:attrName>
                                        </p:attrNameLst>
                                      </p:cBhvr>
                                    </p:animMotion>
                                  </p:childTnLst>
                                </p:cTn>
                              </p:par>
                              <p:par>
                                <p:cTn id="16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5" dur="5000" fill="hold"/>
                                        <p:tgtEl>
                                          <p:spTgt spid="22"/>
                                        </p:tgtEl>
                                        <p:attrNameLst>
                                          <p:attrName>ppt_x</p:attrName>
                                          <p:attrName>ppt_y</p:attrName>
                                        </p:attrNameLst>
                                      </p:cBhvr>
                                    </p:animMotion>
                                  </p:childTnLst>
                                </p:cTn>
                              </p:par>
                              <p:par>
                                <p:cTn id="16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7" dur="5000" spd="-100000" fill="hold"/>
                                        <p:tgtEl>
                                          <p:spTgt spid="23"/>
                                        </p:tgtEl>
                                        <p:attrNameLst>
                                          <p:attrName>ppt_x</p:attrName>
                                          <p:attrName>ppt_y</p:attrName>
                                        </p:attrNameLst>
                                      </p:cBhvr>
                                    </p:animMotion>
                                  </p:childTnLst>
                                </p:cTn>
                              </p:par>
                            </p:childTnLst>
                          </p:cTn>
                        </p:par>
                        <p:par>
                          <p:cTn id="168" fill="hold">
                            <p:stCondLst>
                              <p:cond delay="5000"/>
                            </p:stCondLst>
                            <p:childTnLst>
                              <p:par>
                                <p:cTn id="169" presetID="2" presetClass="exit" presetSubtype="2" fill="hold" grpId="3" nodeType="afterEffect">
                                  <p:stCondLst>
                                    <p:cond delay="0"/>
                                  </p:stCondLst>
                                  <p:childTnLst>
                                    <p:anim calcmode="lin" valueType="num">
                                      <p:cBhvr additive="base">
                                        <p:cTn id="170" dur="5000"/>
                                        <p:tgtEl>
                                          <p:spTgt spid="5"/>
                                        </p:tgtEl>
                                        <p:attrNameLst>
                                          <p:attrName>ppt_x</p:attrName>
                                        </p:attrNameLst>
                                      </p:cBhvr>
                                      <p:tavLst>
                                        <p:tav tm="0">
                                          <p:val>
                                            <p:strVal val="ppt_x"/>
                                          </p:val>
                                        </p:tav>
                                        <p:tav tm="100000">
                                          <p:val>
                                            <p:strVal val="1+ppt_w/2"/>
                                          </p:val>
                                        </p:tav>
                                      </p:tavLst>
                                    </p:anim>
                                    <p:anim calcmode="lin" valueType="num">
                                      <p:cBhvr additive="base">
                                        <p:cTn id="171" dur="5000"/>
                                        <p:tgtEl>
                                          <p:spTgt spid="5"/>
                                        </p:tgtEl>
                                        <p:attrNameLst>
                                          <p:attrName>ppt_y</p:attrName>
                                        </p:attrNameLst>
                                      </p:cBhvr>
                                      <p:tavLst>
                                        <p:tav tm="0">
                                          <p:val>
                                            <p:strVal val="ppt_y"/>
                                          </p:val>
                                        </p:tav>
                                        <p:tav tm="100000">
                                          <p:val>
                                            <p:strVal val="ppt_y"/>
                                          </p:val>
                                        </p:tav>
                                      </p:tavLst>
                                    </p:anim>
                                    <p:set>
                                      <p:cBhvr>
                                        <p:cTn id="172" dur="1" fill="hold">
                                          <p:stCondLst>
                                            <p:cond delay="4999"/>
                                          </p:stCondLst>
                                        </p:cTn>
                                        <p:tgtEl>
                                          <p:spTgt spid="5"/>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5000"/>
                                        <p:tgtEl>
                                          <p:spTgt spid="7"/>
                                        </p:tgtEl>
                                        <p:attrNameLst>
                                          <p:attrName>ppt_x</p:attrName>
                                        </p:attrNameLst>
                                      </p:cBhvr>
                                      <p:tavLst>
                                        <p:tav tm="0">
                                          <p:val>
                                            <p:strVal val="ppt_x"/>
                                          </p:val>
                                        </p:tav>
                                        <p:tav tm="100000">
                                          <p:val>
                                            <p:strVal val="1+ppt_w/2"/>
                                          </p:val>
                                        </p:tav>
                                      </p:tavLst>
                                    </p:anim>
                                    <p:anim calcmode="lin" valueType="num">
                                      <p:cBhvr additive="base">
                                        <p:cTn id="175" dur="5000"/>
                                        <p:tgtEl>
                                          <p:spTgt spid="7"/>
                                        </p:tgtEl>
                                        <p:attrNameLst>
                                          <p:attrName>ppt_y</p:attrName>
                                        </p:attrNameLst>
                                      </p:cBhvr>
                                      <p:tavLst>
                                        <p:tav tm="0">
                                          <p:val>
                                            <p:strVal val="ppt_y"/>
                                          </p:val>
                                        </p:tav>
                                        <p:tav tm="100000">
                                          <p:val>
                                            <p:strVal val="ppt_y"/>
                                          </p:val>
                                        </p:tav>
                                      </p:tavLst>
                                    </p:anim>
                                    <p:set>
                                      <p:cBhvr>
                                        <p:cTn id="176" dur="1" fill="hold">
                                          <p:stCondLst>
                                            <p:cond delay="4999"/>
                                          </p:stCondLst>
                                        </p:cTn>
                                        <p:tgtEl>
                                          <p:spTgt spid="7"/>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5000"/>
                                        <p:tgtEl>
                                          <p:spTgt spid="9"/>
                                        </p:tgtEl>
                                        <p:attrNameLst>
                                          <p:attrName>ppt_x</p:attrName>
                                        </p:attrNameLst>
                                      </p:cBhvr>
                                      <p:tavLst>
                                        <p:tav tm="0">
                                          <p:val>
                                            <p:strVal val="ppt_x"/>
                                          </p:val>
                                        </p:tav>
                                        <p:tav tm="100000">
                                          <p:val>
                                            <p:strVal val="1+ppt_w/2"/>
                                          </p:val>
                                        </p:tav>
                                      </p:tavLst>
                                    </p:anim>
                                    <p:anim calcmode="lin" valueType="num">
                                      <p:cBhvr additive="base">
                                        <p:cTn id="179" dur="5000"/>
                                        <p:tgtEl>
                                          <p:spTgt spid="9"/>
                                        </p:tgtEl>
                                        <p:attrNameLst>
                                          <p:attrName>ppt_y</p:attrName>
                                        </p:attrNameLst>
                                      </p:cBhvr>
                                      <p:tavLst>
                                        <p:tav tm="0">
                                          <p:val>
                                            <p:strVal val="ppt_y"/>
                                          </p:val>
                                        </p:tav>
                                        <p:tav tm="100000">
                                          <p:val>
                                            <p:strVal val="ppt_y"/>
                                          </p:val>
                                        </p:tav>
                                      </p:tavLst>
                                    </p:anim>
                                    <p:set>
                                      <p:cBhvr>
                                        <p:cTn id="180" dur="1" fill="hold">
                                          <p:stCondLst>
                                            <p:cond delay="4999"/>
                                          </p:stCondLst>
                                        </p:cTn>
                                        <p:tgtEl>
                                          <p:spTgt spid="9"/>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5000"/>
                                        <p:tgtEl>
                                          <p:spTgt spid="11"/>
                                        </p:tgtEl>
                                        <p:attrNameLst>
                                          <p:attrName>ppt_x</p:attrName>
                                        </p:attrNameLst>
                                      </p:cBhvr>
                                      <p:tavLst>
                                        <p:tav tm="0">
                                          <p:val>
                                            <p:strVal val="ppt_x"/>
                                          </p:val>
                                        </p:tav>
                                        <p:tav tm="100000">
                                          <p:val>
                                            <p:strVal val="1+ppt_w/2"/>
                                          </p:val>
                                        </p:tav>
                                      </p:tavLst>
                                    </p:anim>
                                    <p:anim calcmode="lin" valueType="num">
                                      <p:cBhvr additive="base">
                                        <p:cTn id="183" dur="5000"/>
                                        <p:tgtEl>
                                          <p:spTgt spid="11"/>
                                        </p:tgtEl>
                                        <p:attrNameLst>
                                          <p:attrName>ppt_y</p:attrName>
                                        </p:attrNameLst>
                                      </p:cBhvr>
                                      <p:tavLst>
                                        <p:tav tm="0">
                                          <p:val>
                                            <p:strVal val="ppt_y"/>
                                          </p:val>
                                        </p:tav>
                                        <p:tav tm="100000">
                                          <p:val>
                                            <p:strVal val="ppt_y"/>
                                          </p:val>
                                        </p:tav>
                                      </p:tavLst>
                                    </p:anim>
                                    <p:set>
                                      <p:cBhvr>
                                        <p:cTn id="184" dur="1" fill="hold">
                                          <p:stCondLst>
                                            <p:cond delay="4999"/>
                                          </p:stCondLst>
                                        </p:cTn>
                                        <p:tgtEl>
                                          <p:spTgt spid="11"/>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5000"/>
                                        <p:tgtEl>
                                          <p:spTgt spid="13"/>
                                        </p:tgtEl>
                                        <p:attrNameLst>
                                          <p:attrName>ppt_x</p:attrName>
                                        </p:attrNameLst>
                                      </p:cBhvr>
                                      <p:tavLst>
                                        <p:tav tm="0">
                                          <p:val>
                                            <p:strVal val="ppt_x"/>
                                          </p:val>
                                        </p:tav>
                                        <p:tav tm="100000">
                                          <p:val>
                                            <p:strVal val="1+ppt_w/2"/>
                                          </p:val>
                                        </p:tav>
                                      </p:tavLst>
                                    </p:anim>
                                    <p:anim calcmode="lin" valueType="num">
                                      <p:cBhvr additive="base">
                                        <p:cTn id="187" dur="5000"/>
                                        <p:tgtEl>
                                          <p:spTgt spid="13"/>
                                        </p:tgtEl>
                                        <p:attrNameLst>
                                          <p:attrName>ppt_y</p:attrName>
                                        </p:attrNameLst>
                                      </p:cBhvr>
                                      <p:tavLst>
                                        <p:tav tm="0">
                                          <p:val>
                                            <p:strVal val="ppt_y"/>
                                          </p:val>
                                        </p:tav>
                                        <p:tav tm="100000">
                                          <p:val>
                                            <p:strVal val="ppt_y"/>
                                          </p:val>
                                        </p:tav>
                                      </p:tavLst>
                                    </p:anim>
                                    <p:set>
                                      <p:cBhvr>
                                        <p:cTn id="188" dur="1" fill="hold">
                                          <p:stCondLst>
                                            <p:cond delay="4999"/>
                                          </p:stCondLst>
                                        </p:cTn>
                                        <p:tgtEl>
                                          <p:spTgt spid="13"/>
                                        </p:tgtEl>
                                        <p:attrNameLst>
                                          <p:attrName>style.visibility</p:attrName>
                                        </p:attrNameLst>
                                      </p:cBhvr>
                                      <p:to>
                                        <p:strVal val="hidden"/>
                                      </p:to>
                                    </p:set>
                                  </p:childTnLst>
                                </p:cTn>
                              </p:par>
                              <p:par>
                                <p:cTn id="189" presetID="2" presetClass="exit" presetSubtype="2" fill="hold" grpId="3" nodeType="withEffect">
                                  <p:stCondLst>
                                    <p:cond delay="0"/>
                                  </p:stCondLst>
                                  <p:childTnLst>
                                    <p:anim calcmode="lin" valueType="num">
                                      <p:cBhvr additive="base">
                                        <p:cTn id="190" dur="5000"/>
                                        <p:tgtEl>
                                          <p:spTgt spid="14"/>
                                        </p:tgtEl>
                                        <p:attrNameLst>
                                          <p:attrName>ppt_x</p:attrName>
                                        </p:attrNameLst>
                                      </p:cBhvr>
                                      <p:tavLst>
                                        <p:tav tm="0">
                                          <p:val>
                                            <p:strVal val="ppt_x"/>
                                          </p:val>
                                        </p:tav>
                                        <p:tav tm="100000">
                                          <p:val>
                                            <p:strVal val="1+ppt_w/2"/>
                                          </p:val>
                                        </p:tav>
                                      </p:tavLst>
                                    </p:anim>
                                    <p:anim calcmode="lin" valueType="num">
                                      <p:cBhvr additive="base">
                                        <p:cTn id="191" dur="5000"/>
                                        <p:tgtEl>
                                          <p:spTgt spid="14"/>
                                        </p:tgtEl>
                                        <p:attrNameLst>
                                          <p:attrName>ppt_y</p:attrName>
                                        </p:attrNameLst>
                                      </p:cBhvr>
                                      <p:tavLst>
                                        <p:tav tm="0">
                                          <p:val>
                                            <p:strVal val="ppt_y"/>
                                          </p:val>
                                        </p:tav>
                                        <p:tav tm="100000">
                                          <p:val>
                                            <p:strVal val="ppt_y"/>
                                          </p:val>
                                        </p:tav>
                                      </p:tavLst>
                                    </p:anim>
                                    <p:set>
                                      <p:cBhvr>
                                        <p:cTn id="192" dur="1" fill="hold">
                                          <p:stCondLst>
                                            <p:cond delay="4999"/>
                                          </p:stCondLst>
                                        </p:cTn>
                                        <p:tgtEl>
                                          <p:spTgt spid="14"/>
                                        </p:tgtEl>
                                        <p:attrNameLst>
                                          <p:attrName>style.visibility</p:attrName>
                                        </p:attrNameLst>
                                      </p:cBhvr>
                                      <p:to>
                                        <p:strVal val="hidden"/>
                                      </p:to>
                                    </p:set>
                                  </p:childTnLst>
                                </p:cTn>
                              </p:par>
                              <p:par>
                                <p:cTn id="193" presetID="2" presetClass="exit" presetSubtype="2" fill="hold" grpId="3" nodeType="withEffect">
                                  <p:stCondLst>
                                    <p:cond delay="0"/>
                                  </p:stCondLst>
                                  <p:childTnLst>
                                    <p:anim calcmode="lin" valueType="num">
                                      <p:cBhvr additive="base">
                                        <p:cTn id="194" dur="5000"/>
                                        <p:tgtEl>
                                          <p:spTgt spid="15"/>
                                        </p:tgtEl>
                                        <p:attrNameLst>
                                          <p:attrName>ppt_x</p:attrName>
                                        </p:attrNameLst>
                                      </p:cBhvr>
                                      <p:tavLst>
                                        <p:tav tm="0">
                                          <p:val>
                                            <p:strVal val="ppt_x"/>
                                          </p:val>
                                        </p:tav>
                                        <p:tav tm="100000">
                                          <p:val>
                                            <p:strVal val="1+ppt_w/2"/>
                                          </p:val>
                                        </p:tav>
                                      </p:tavLst>
                                    </p:anim>
                                    <p:anim calcmode="lin" valueType="num">
                                      <p:cBhvr additive="base">
                                        <p:cTn id="195" dur="5000"/>
                                        <p:tgtEl>
                                          <p:spTgt spid="15"/>
                                        </p:tgtEl>
                                        <p:attrNameLst>
                                          <p:attrName>ppt_y</p:attrName>
                                        </p:attrNameLst>
                                      </p:cBhvr>
                                      <p:tavLst>
                                        <p:tav tm="0">
                                          <p:val>
                                            <p:strVal val="ppt_y"/>
                                          </p:val>
                                        </p:tav>
                                        <p:tav tm="100000">
                                          <p:val>
                                            <p:strVal val="ppt_y"/>
                                          </p:val>
                                        </p:tav>
                                      </p:tavLst>
                                    </p:anim>
                                    <p:set>
                                      <p:cBhvr>
                                        <p:cTn id="196" dur="1" fill="hold">
                                          <p:stCondLst>
                                            <p:cond delay="4999"/>
                                          </p:stCondLst>
                                        </p:cTn>
                                        <p:tgtEl>
                                          <p:spTgt spid="15"/>
                                        </p:tgtEl>
                                        <p:attrNameLst>
                                          <p:attrName>style.visibility</p:attrName>
                                        </p:attrNameLst>
                                      </p:cBhvr>
                                      <p:to>
                                        <p:strVal val="hidden"/>
                                      </p:to>
                                    </p:set>
                                  </p:childTnLst>
                                </p:cTn>
                              </p:par>
                              <p:par>
                                <p:cTn id="197" presetID="2" presetClass="exit" presetSubtype="2" fill="hold" grpId="3" nodeType="withEffect">
                                  <p:stCondLst>
                                    <p:cond delay="0"/>
                                  </p:stCondLst>
                                  <p:childTnLst>
                                    <p:anim calcmode="lin" valueType="num">
                                      <p:cBhvr additive="base">
                                        <p:cTn id="198" dur="5000"/>
                                        <p:tgtEl>
                                          <p:spTgt spid="16"/>
                                        </p:tgtEl>
                                        <p:attrNameLst>
                                          <p:attrName>ppt_x</p:attrName>
                                        </p:attrNameLst>
                                      </p:cBhvr>
                                      <p:tavLst>
                                        <p:tav tm="0">
                                          <p:val>
                                            <p:strVal val="ppt_x"/>
                                          </p:val>
                                        </p:tav>
                                        <p:tav tm="100000">
                                          <p:val>
                                            <p:strVal val="1+ppt_w/2"/>
                                          </p:val>
                                        </p:tav>
                                      </p:tavLst>
                                    </p:anim>
                                    <p:anim calcmode="lin" valueType="num">
                                      <p:cBhvr additive="base">
                                        <p:cTn id="199" dur="5000"/>
                                        <p:tgtEl>
                                          <p:spTgt spid="16"/>
                                        </p:tgtEl>
                                        <p:attrNameLst>
                                          <p:attrName>ppt_y</p:attrName>
                                        </p:attrNameLst>
                                      </p:cBhvr>
                                      <p:tavLst>
                                        <p:tav tm="0">
                                          <p:val>
                                            <p:strVal val="ppt_y"/>
                                          </p:val>
                                        </p:tav>
                                        <p:tav tm="100000">
                                          <p:val>
                                            <p:strVal val="ppt_y"/>
                                          </p:val>
                                        </p:tav>
                                      </p:tavLst>
                                    </p:anim>
                                    <p:set>
                                      <p:cBhvr>
                                        <p:cTn id="200" dur="1" fill="hold">
                                          <p:stCondLst>
                                            <p:cond delay="4999"/>
                                          </p:stCondLst>
                                        </p:cTn>
                                        <p:tgtEl>
                                          <p:spTgt spid="16"/>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5000"/>
                                        <p:tgtEl>
                                          <p:spTgt spid="17"/>
                                        </p:tgtEl>
                                        <p:attrNameLst>
                                          <p:attrName>ppt_x</p:attrName>
                                        </p:attrNameLst>
                                      </p:cBhvr>
                                      <p:tavLst>
                                        <p:tav tm="0">
                                          <p:val>
                                            <p:strVal val="ppt_x"/>
                                          </p:val>
                                        </p:tav>
                                        <p:tav tm="100000">
                                          <p:val>
                                            <p:strVal val="1+ppt_w/2"/>
                                          </p:val>
                                        </p:tav>
                                      </p:tavLst>
                                    </p:anim>
                                    <p:anim calcmode="lin" valueType="num">
                                      <p:cBhvr additive="base">
                                        <p:cTn id="203" dur="5000"/>
                                        <p:tgtEl>
                                          <p:spTgt spid="17"/>
                                        </p:tgtEl>
                                        <p:attrNameLst>
                                          <p:attrName>ppt_y</p:attrName>
                                        </p:attrNameLst>
                                      </p:cBhvr>
                                      <p:tavLst>
                                        <p:tav tm="0">
                                          <p:val>
                                            <p:strVal val="ppt_y"/>
                                          </p:val>
                                        </p:tav>
                                        <p:tav tm="100000">
                                          <p:val>
                                            <p:strVal val="ppt_y"/>
                                          </p:val>
                                        </p:tav>
                                      </p:tavLst>
                                    </p:anim>
                                    <p:set>
                                      <p:cBhvr>
                                        <p:cTn id="204" dur="1" fill="hold">
                                          <p:stCondLst>
                                            <p:cond delay="4999"/>
                                          </p:stCondLst>
                                        </p:cTn>
                                        <p:tgtEl>
                                          <p:spTgt spid="17"/>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5000"/>
                                        <p:tgtEl>
                                          <p:spTgt spid="18"/>
                                        </p:tgtEl>
                                        <p:attrNameLst>
                                          <p:attrName>ppt_x</p:attrName>
                                        </p:attrNameLst>
                                      </p:cBhvr>
                                      <p:tavLst>
                                        <p:tav tm="0">
                                          <p:val>
                                            <p:strVal val="ppt_x"/>
                                          </p:val>
                                        </p:tav>
                                        <p:tav tm="100000">
                                          <p:val>
                                            <p:strVal val="1+ppt_w/2"/>
                                          </p:val>
                                        </p:tav>
                                      </p:tavLst>
                                    </p:anim>
                                    <p:anim calcmode="lin" valueType="num">
                                      <p:cBhvr additive="base">
                                        <p:cTn id="207" dur="5000"/>
                                        <p:tgtEl>
                                          <p:spTgt spid="18"/>
                                        </p:tgtEl>
                                        <p:attrNameLst>
                                          <p:attrName>ppt_y</p:attrName>
                                        </p:attrNameLst>
                                      </p:cBhvr>
                                      <p:tavLst>
                                        <p:tav tm="0">
                                          <p:val>
                                            <p:strVal val="ppt_y"/>
                                          </p:val>
                                        </p:tav>
                                        <p:tav tm="100000">
                                          <p:val>
                                            <p:strVal val="ppt_y"/>
                                          </p:val>
                                        </p:tav>
                                      </p:tavLst>
                                    </p:anim>
                                    <p:set>
                                      <p:cBhvr>
                                        <p:cTn id="208" dur="1" fill="hold">
                                          <p:stCondLst>
                                            <p:cond delay="4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5000"/>
                                        <p:tgtEl>
                                          <p:spTgt spid="4"/>
                                        </p:tgtEl>
                                        <p:attrNameLst>
                                          <p:attrName>ppt_x</p:attrName>
                                        </p:attrNameLst>
                                      </p:cBhvr>
                                      <p:tavLst>
                                        <p:tav tm="0">
                                          <p:val>
                                            <p:strVal val="ppt_x"/>
                                          </p:val>
                                        </p:tav>
                                        <p:tav tm="100000">
                                          <p:val>
                                            <p:strVal val="0-ppt_w/2"/>
                                          </p:val>
                                        </p:tav>
                                      </p:tavLst>
                                    </p:anim>
                                    <p:anim calcmode="lin" valueType="num">
                                      <p:cBhvr additive="base">
                                        <p:cTn id="211" dur="5000"/>
                                        <p:tgtEl>
                                          <p:spTgt spid="4"/>
                                        </p:tgtEl>
                                        <p:attrNameLst>
                                          <p:attrName>ppt_y</p:attrName>
                                        </p:attrNameLst>
                                      </p:cBhvr>
                                      <p:tavLst>
                                        <p:tav tm="0">
                                          <p:val>
                                            <p:strVal val="ppt_y"/>
                                          </p:val>
                                        </p:tav>
                                        <p:tav tm="100000">
                                          <p:val>
                                            <p:strVal val="ppt_y"/>
                                          </p:val>
                                        </p:tav>
                                      </p:tavLst>
                                    </p:anim>
                                    <p:set>
                                      <p:cBhvr>
                                        <p:cTn id="212" dur="1" fill="hold">
                                          <p:stCondLst>
                                            <p:cond delay="4999"/>
                                          </p:stCondLst>
                                        </p:cTn>
                                        <p:tgtEl>
                                          <p:spTgt spid="4"/>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5000"/>
                                        <p:tgtEl>
                                          <p:spTgt spid="6"/>
                                        </p:tgtEl>
                                        <p:attrNameLst>
                                          <p:attrName>ppt_x</p:attrName>
                                        </p:attrNameLst>
                                      </p:cBhvr>
                                      <p:tavLst>
                                        <p:tav tm="0">
                                          <p:val>
                                            <p:strVal val="ppt_x"/>
                                          </p:val>
                                        </p:tav>
                                        <p:tav tm="100000">
                                          <p:val>
                                            <p:strVal val="0-ppt_w/2"/>
                                          </p:val>
                                        </p:tav>
                                      </p:tavLst>
                                    </p:anim>
                                    <p:anim calcmode="lin" valueType="num">
                                      <p:cBhvr additive="base">
                                        <p:cTn id="215" dur="5000"/>
                                        <p:tgtEl>
                                          <p:spTgt spid="6"/>
                                        </p:tgtEl>
                                        <p:attrNameLst>
                                          <p:attrName>ppt_y</p:attrName>
                                        </p:attrNameLst>
                                      </p:cBhvr>
                                      <p:tavLst>
                                        <p:tav tm="0">
                                          <p:val>
                                            <p:strVal val="ppt_y"/>
                                          </p:val>
                                        </p:tav>
                                        <p:tav tm="100000">
                                          <p:val>
                                            <p:strVal val="ppt_y"/>
                                          </p:val>
                                        </p:tav>
                                      </p:tavLst>
                                    </p:anim>
                                    <p:set>
                                      <p:cBhvr>
                                        <p:cTn id="216" dur="1" fill="hold">
                                          <p:stCondLst>
                                            <p:cond delay="4999"/>
                                          </p:stCondLst>
                                        </p:cTn>
                                        <p:tgtEl>
                                          <p:spTgt spid="6"/>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5000"/>
                                        <p:tgtEl>
                                          <p:spTgt spid="8"/>
                                        </p:tgtEl>
                                        <p:attrNameLst>
                                          <p:attrName>ppt_x</p:attrName>
                                        </p:attrNameLst>
                                      </p:cBhvr>
                                      <p:tavLst>
                                        <p:tav tm="0">
                                          <p:val>
                                            <p:strVal val="ppt_x"/>
                                          </p:val>
                                        </p:tav>
                                        <p:tav tm="100000">
                                          <p:val>
                                            <p:strVal val="0-ppt_w/2"/>
                                          </p:val>
                                        </p:tav>
                                      </p:tavLst>
                                    </p:anim>
                                    <p:anim calcmode="lin" valueType="num">
                                      <p:cBhvr additive="base">
                                        <p:cTn id="219" dur="5000"/>
                                        <p:tgtEl>
                                          <p:spTgt spid="8"/>
                                        </p:tgtEl>
                                        <p:attrNameLst>
                                          <p:attrName>ppt_y</p:attrName>
                                        </p:attrNameLst>
                                      </p:cBhvr>
                                      <p:tavLst>
                                        <p:tav tm="0">
                                          <p:val>
                                            <p:strVal val="ppt_y"/>
                                          </p:val>
                                        </p:tav>
                                        <p:tav tm="100000">
                                          <p:val>
                                            <p:strVal val="ppt_y"/>
                                          </p:val>
                                        </p:tav>
                                      </p:tavLst>
                                    </p:anim>
                                    <p:set>
                                      <p:cBhvr>
                                        <p:cTn id="220" dur="1" fill="hold">
                                          <p:stCondLst>
                                            <p:cond delay="4999"/>
                                          </p:stCondLst>
                                        </p:cTn>
                                        <p:tgtEl>
                                          <p:spTgt spid="8"/>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5000"/>
                                        <p:tgtEl>
                                          <p:spTgt spid="10"/>
                                        </p:tgtEl>
                                        <p:attrNameLst>
                                          <p:attrName>ppt_x</p:attrName>
                                        </p:attrNameLst>
                                      </p:cBhvr>
                                      <p:tavLst>
                                        <p:tav tm="0">
                                          <p:val>
                                            <p:strVal val="ppt_x"/>
                                          </p:val>
                                        </p:tav>
                                        <p:tav tm="100000">
                                          <p:val>
                                            <p:strVal val="0-ppt_w/2"/>
                                          </p:val>
                                        </p:tav>
                                      </p:tavLst>
                                    </p:anim>
                                    <p:anim calcmode="lin" valueType="num">
                                      <p:cBhvr additive="base">
                                        <p:cTn id="223" dur="5000"/>
                                        <p:tgtEl>
                                          <p:spTgt spid="10"/>
                                        </p:tgtEl>
                                        <p:attrNameLst>
                                          <p:attrName>ppt_y</p:attrName>
                                        </p:attrNameLst>
                                      </p:cBhvr>
                                      <p:tavLst>
                                        <p:tav tm="0">
                                          <p:val>
                                            <p:strVal val="ppt_y"/>
                                          </p:val>
                                        </p:tav>
                                        <p:tav tm="100000">
                                          <p:val>
                                            <p:strVal val="ppt_y"/>
                                          </p:val>
                                        </p:tav>
                                      </p:tavLst>
                                    </p:anim>
                                    <p:set>
                                      <p:cBhvr>
                                        <p:cTn id="224" dur="1" fill="hold">
                                          <p:stCondLst>
                                            <p:cond delay="4999"/>
                                          </p:stCondLst>
                                        </p:cTn>
                                        <p:tgtEl>
                                          <p:spTgt spid="10"/>
                                        </p:tgtEl>
                                        <p:attrNameLst>
                                          <p:attrName>style.visibility</p:attrName>
                                        </p:attrNameLst>
                                      </p:cBhvr>
                                      <p:to>
                                        <p:strVal val="hidden"/>
                                      </p:to>
                                    </p:set>
                                  </p:childTnLst>
                                </p:cTn>
                              </p:par>
                              <p:par>
                                <p:cTn id="225" presetID="2" presetClass="exit" presetSubtype="8" fill="hold" grpId="3" nodeType="withEffect">
                                  <p:stCondLst>
                                    <p:cond delay="0"/>
                                  </p:stCondLst>
                                  <p:childTnLst>
                                    <p:anim calcmode="lin" valueType="num">
                                      <p:cBhvr additive="base">
                                        <p:cTn id="226" dur="5000"/>
                                        <p:tgtEl>
                                          <p:spTgt spid="12"/>
                                        </p:tgtEl>
                                        <p:attrNameLst>
                                          <p:attrName>ppt_x</p:attrName>
                                        </p:attrNameLst>
                                      </p:cBhvr>
                                      <p:tavLst>
                                        <p:tav tm="0">
                                          <p:val>
                                            <p:strVal val="ppt_x"/>
                                          </p:val>
                                        </p:tav>
                                        <p:tav tm="100000">
                                          <p:val>
                                            <p:strVal val="0-ppt_w/2"/>
                                          </p:val>
                                        </p:tav>
                                      </p:tavLst>
                                    </p:anim>
                                    <p:anim calcmode="lin" valueType="num">
                                      <p:cBhvr additive="base">
                                        <p:cTn id="227" dur="5000"/>
                                        <p:tgtEl>
                                          <p:spTgt spid="12"/>
                                        </p:tgtEl>
                                        <p:attrNameLst>
                                          <p:attrName>ppt_y</p:attrName>
                                        </p:attrNameLst>
                                      </p:cBhvr>
                                      <p:tavLst>
                                        <p:tav tm="0">
                                          <p:val>
                                            <p:strVal val="ppt_y"/>
                                          </p:val>
                                        </p:tav>
                                        <p:tav tm="100000">
                                          <p:val>
                                            <p:strVal val="ppt_y"/>
                                          </p:val>
                                        </p:tav>
                                      </p:tavLst>
                                    </p:anim>
                                    <p:set>
                                      <p:cBhvr>
                                        <p:cTn id="228" dur="1" fill="hold">
                                          <p:stCondLst>
                                            <p:cond delay="4999"/>
                                          </p:stCondLst>
                                        </p:cTn>
                                        <p:tgtEl>
                                          <p:spTgt spid="12"/>
                                        </p:tgtEl>
                                        <p:attrNameLst>
                                          <p:attrName>style.visibility</p:attrName>
                                        </p:attrNameLst>
                                      </p:cBhvr>
                                      <p:to>
                                        <p:strVal val="hidden"/>
                                      </p:to>
                                    </p:set>
                                  </p:childTnLst>
                                </p:cTn>
                              </p:par>
                              <p:par>
                                <p:cTn id="229" presetID="2" presetClass="exit" presetSubtype="8" fill="hold" grpId="3" nodeType="withEffect">
                                  <p:stCondLst>
                                    <p:cond delay="0"/>
                                  </p:stCondLst>
                                  <p:childTnLst>
                                    <p:anim calcmode="lin" valueType="num">
                                      <p:cBhvr additive="base">
                                        <p:cTn id="230" dur="5000"/>
                                        <p:tgtEl>
                                          <p:spTgt spid="19"/>
                                        </p:tgtEl>
                                        <p:attrNameLst>
                                          <p:attrName>ppt_x</p:attrName>
                                        </p:attrNameLst>
                                      </p:cBhvr>
                                      <p:tavLst>
                                        <p:tav tm="0">
                                          <p:val>
                                            <p:strVal val="ppt_x"/>
                                          </p:val>
                                        </p:tav>
                                        <p:tav tm="100000">
                                          <p:val>
                                            <p:strVal val="0-ppt_w/2"/>
                                          </p:val>
                                        </p:tav>
                                      </p:tavLst>
                                    </p:anim>
                                    <p:anim calcmode="lin" valueType="num">
                                      <p:cBhvr additive="base">
                                        <p:cTn id="231" dur="5000"/>
                                        <p:tgtEl>
                                          <p:spTgt spid="19"/>
                                        </p:tgtEl>
                                        <p:attrNameLst>
                                          <p:attrName>ppt_y</p:attrName>
                                        </p:attrNameLst>
                                      </p:cBhvr>
                                      <p:tavLst>
                                        <p:tav tm="0">
                                          <p:val>
                                            <p:strVal val="ppt_y"/>
                                          </p:val>
                                        </p:tav>
                                        <p:tav tm="100000">
                                          <p:val>
                                            <p:strVal val="ppt_y"/>
                                          </p:val>
                                        </p:tav>
                                      </p:tavLst>
                                    </p:anim>
                                    <p:set>
                                      <p:cBhvr>
                                        <p:cTn id="232" dur="1" fill="hold">
                                          <p:stCondLst>
                                            <p:cond delay="4999"/>
                                          </p:stCondLst>
                                        </p:cTn>
                                        <p:tgtEl>
                                          <p:spTgt spid="19"/>
                                        </p:tgtEl>
                                        <p:attrNameLst>
                                          <p:attrName>style.visibility</p:attrName>
                                        </p:attrNameLst>
                                      </p:cBhvr>
                                      <p:to>
                                        <p:strVal val="hidden"/>
                                      </p:to>
                                    </p:set>
                                  </p:childTnLst>
                                </p:cTn>
                              </p:par>
                              <p:par>
                                <p:cTn id="233" presetID="2" presetClass="exit" presetSubtype="8" fill="hold" grpId="3" nodeType="withEffect">
                                  <p:stCondLst>
                                    <p:cond delay="0"/>
                                  </p:stCondLst>
                                  <p:childTnLst>
                                    <p:anim calcmode="lin" valueType="num">
                                      <p:cBhvr additive="base">
                                        <p:cTn id="234" dur="5000"/>
                                        <p:tgtEl>
                                          <p:spTgt spid="20"/>
                                        </p:tgtEl>
                                        <p:attrNameLst>
                                          <p:attrName>ppt_x</p:attrName>
                                        </p:attrNameLst>
                                      </p:cBhvr>
                                      <p:tavLst>
                                        <p:tav tm="0">
                                          <p:val>
                                            <p:strVal val="ppt_x"/>
                                          </p:val>
                                        </p:tav>
                                        <p:tav tm="100000">
                                          <p:val>
                                            <p:strVal val="0-ppt_w/2"/>
                                          </p:val>
                                        </p:tav>
                                      </p:tavLst>
                                    </p:anim>
                                    <p:anim calcmode="lin" valueType="num">
                                      <p:cBhvr additive="base">
                                        <p:cTn id="235" dur="5000"/>
                                        <p:tgtEl>
                                          <p:spTgt spid="20"/>
                                        </p:tgtEl>
                                        <p:attrNameLst>
                                          <p:attrName>ppt_y</p:attrName>
                                        </p:attrNameLst>
                                      </p:cBhvr>
                                      <p:tavLst>
                                        <p:tav tm="0">
                                          <p:val>
                                            <p:strVal val="ppt_y"/>
                                          </p:val>
                                        </p:tav>
                                        <p:tav tm="100000">
                                          <p:val>
                                            <p:strVal val="ppt_y"/>
                                          </p:val>
                                        </p:tav>
                                      </p:tavLst>
                                    </p:anim>
                                    <p:set>
                                      <p:cBhvr>
                                        <p:cTn id="236" dur="1" fill="hold">
                                          <p:stCondLst>
                                            <p:cond delay="4999"/>
                                          </p:stCondLst>
                                        </p:cTn>
                                        <p:tgtEl>
                                          <p:spTgt spid="20"/>
                                        </p:tgtEl>
                                        <p:attrNameLst>
                                          <p:attrName>style.visibility</p:attrName>
                                        </p:attrNameLst>
                                      </p:cBhvr>
                                      <p:to>
                                        <p:strVal val="hidden"/>
                                      </p:to>
                                    </p:set>
                                  </p:childTnLst>
                                </p:cTn>
                              </p:par>
                              <p:par>
                                <p:cTn id="237" presetID="2" presetClass="exit" presetSubtype="8" fill="hold" grpId="3" nodeType="withEffect">
                                  <p:stCondLst>
                                    <p:cond delay="0"/>
                                  </p:stCondLst>
                                  <p:childTnLst>
                                    <p:anim calcmode="lin" valueType="num">
                                      <p:cBhvr additive="base">
                                        <p:cTn id="238" dur="5000"/>
                                        <p:tgtEl>
                                          <p:spTgt spid="21"/>
                                        </p:tgtEl>
                                        <p:attrNameLst>
                                          <p:attrName>ppt_x</p:attrName>
                                        </p:attrNameLst>
                                      </p:cBhvr>
                                      <p:tavLst>
                                        <p:tav tm="0">
                                          <p:val>
                                            <p:strVal val="ppt_x"/>
                                          </p:val>
                                        </p:tav>
                                        <p:tav tm="100000">
                                          <p:val>
                                            <p:strVal val="0-ppt_w/2"/>
                                          </p:val>
                                        </p:tav>
                                      </p:tavLst>
                                    </p:anim>
                                    <p:anim calcmode="lin" valueType="num">
                                      <p:cBhvr additive="base">
                                        <p:cTn id="239" dur="5000"/>
                                        <p:tgtEl>
                                          <p:spTgt spid="21"/>
                                        </p:tgtEl>
                                        <p:attrNameLst>
                                          <p:attrName>ppt_y</p:attrName>
                                        </p:attrNameLst>
                                      </p:cBhvr>
                                      <p:tavLst>
                                        <p:tav tm="0">
                                          <p:val>
                                            <p:strVal val="ppt_y"/>
                                          </p:val>
                                        </p:tav>
                                        <p:tav tm="100000">
                                          <p:val>
                                            <p:strVal val="ppt_y"/>
                                          </p:val>
                                        </p:tav>
                                      </p:tavLst>
                                    </p:anim>
                                    <p:set>
                                      <p:cBhvr>
                                        <p:cTn id="240" dur="1" fill="hold">
                                          <p:stCondLst>
                                            <p:cond delay="4999"/>
                                          </p:stCondLst>
                                        </p:cTn>
                                        <p:tgtEl>
                                          <p:spTgt spid="21"/>
                                        </p:tgtEl>
                                        <p:attrNameLst>
                                          <p:attrName>style.visibility</p:attrName>
                                        </p:attrNameLst>
                                      </p:cBhvr>
                                      <p:to>
                                        <p:strVal val="hidden"/>
                                      </p:to>
                                    </p:set>
                                  </p:childTnLst>
                                </p:cTn>
                              </p:par>
                              <p:par>
                                <p:cTn id="241" presetID="2" presetClass="exit" presetSubtype="8" fill="hold" grpId="3" nodeType="withEffect">
                                  <p:stCondLst>
                                    <p:cond delay="0"/>
                                  </p:stCondLst>
                                  <p:childTnLst>
                                    <p:anim calcmode="lin" valueType="num">
                                      <p:cBhvr additive="base">
                                        <p:cTn id="242" dur="5000"/>
                                        <p:tgtEl>
                                          <p:spTgt spid="22"/>
                                        </p:tgtEl>
                                        <p:attrNameLst>
                                          <p:attrName>ppt_x</p:attrName>
                                        </p:attrNameLst>
                                      </p:cBhvr>
                                      <p:tavLst>
                                        <p:tav tm="0">
                                          <p:val>
                                            <p:strVal val="ppt_x"/>
                                          </p:val>
                                        </p:tav>
                                        <p:tav tm="100000">
                                          <p:val>
                                            <p:strVal val="0-ppt_w/2"/>
                                          </p:val>
                                        </p:tav>
                                      </p:tavLst>
                                    </p:anim>
                                    <p:anim calcmode="lin" valueType="num">
                                      <p:cBhvr additive="base">
                                        <p:cTn id="243" dur="5000"/>
                                        <p:tgtEl>
                                          <p:spTgt spid="22"/>
                                        </p:tgtEl>
                                        <p:attrNameLst>
                                          <p:attrName>ppt_y</p:attrName>
                                        </p:attrNameLst>
                                      </p:cBhvr>
                                      <p:tavLst>
                                        <p:tav tm="0">
                                          <p:val>
                                            <p:strVal val="ppt_y"/>
                                          </p:val>
                                        </p:tav>
                                        <p:tav tm="100000">
                                          <p:val>
                                            <p:strVal val="ppt_y"/>
                                          </p:val>
                                        </p:tav>
                                      </p:tavLst>
                                    </p:anim>
                                    <p:set>
                                      <p:cBhvr>
                                        <p:cTn id="244" dur="1" fill="hold">
                                          <p:stCondLst>
                                            <p:cond delay="4999"/>
                                          </p:stCondLst>
                                        </p:cTn>
                                        <p:tgtEl>
                                          <p:spTgt spid="22"/>
                                        </p:tgtEl>
                                        <p:attrNameLst>
                                          <p:attrName>style.visibility</p:attrName>
                                        </p:attrNameLst>
                                      </p:cBhvr>
                                      <p:to>
                                        <p:strVal val="hidden"/>
                                      </p:to>
                                    </p:set>
                                  </p:childTnLst>
                                </p:cTn>
                              </p:par>
                              <p:par>
                                <p:cTn id="245" presetID="2" presetClass="exit" presetSubtype="8" fill="hold" grpId="3" nodeType="withEffect">
                                  <p:stCondLst>
                                    <p:cond delay="0"/>
                                  </p:stCondLst>
                                  <p:childTnLst>
                                    <p:anim calcmode="lin" valueType="num">
                                      <p:cBhvr additive="base">
                                        <p:cTn id="246" dur="5000"/>
                                        <p:tgtEl>
                                          <p:spTgt spid="23"/>
                                        </p:tgtEl>
                                        <p:attrNameLst>
                                          <p:attrName>ppt_x</p:attrName>
                                        </p:attrNameLst>
                                      </p:cBhvr>
                                      <p:tavLst>
                                        <p:tav tm="0">
                                          <p:val>
                                            <p:strVal val="ppt_x"/>
                                          </p:val>
                                        </p:tav>
                                        <p:tav tm="100000">
                                          <p:val>
                                            <p:strVal val="0-ppt_w/2"/>
                                          </p:val>
                                        </p:tav>
                                      </p:tavLst>
                                    </p:anim>
                                    <p:anim calcmode="lin" valueType="num">
                                      <p:cBhvr additive="base">
                                        <p:cTn id="247" dur="5000"/>
                                        <p:tgtEl>
                                          <p:spTgt spid="23"/>
                                        </p:tgtEl>
                                        <p:attrNameLst>
                                          <p:attrName>ppt_y</p:attrName>
                                        </p:attrNameLst>
                                      </p:cBhvr>
                                      <p:tavLst>
                                        <p:tav tm="0">
                                          <p:val>
                                            <p:strVal val="ppt_y"/>
                                          </p:val>
                                        </p:tav>
                                        <p:tav tm="100000">
                                          <p:val>
                                            <p:strVal val="ppt_y"/>
                                          </p:val>
                                        </p:tav>
                                      </p:tavLst>
                                    </p:anim>
                                    <p:set>
                                      <p:cBhvr>
                                        <p:cTn id="248" dur="1" fill="hold">
                                          <p:stCondLst>
                                            <p:cond delay="4999"/>
                                          </p:stCondLst>
                                        </p:cTn>
                                        <p:tgtEl>
                                          <p:spTgt spid="23"/>
                                        </p:tgtEl>
                                        <p:attrNameLst>
                                          <p:attrName>style.visibility</p:attrName>
                                        </p:attrNameLst>
                                      </p:cBhvr>
                                      <p:to>
                                        <p:strVal val="hidden"/>
                                      </p:to>
                                    </p:set>
                                  </p:childTnLst>
                                </p:cTn>
                              </p:par>
                              <p:par>
                                <p:cTn id="249" presetID="8" presetClass="emph" presetSubtype="0" fill="hold" grpId="4" nodeType="withEffect">
                                  <p:stCondLst>
                                    <p:cond delay="0"/>
                                  </p:stCondLst>
                                  <p:childTnLst>
                                    <p:animRot by="-21600000">
                                      <p:cBhvr>
                                        <p:cTn id="250" dur="5000" fill="hold"/>
                                        <p:tgtEl>
                                          <p:spTgt spid="4"/>
                                        </p:tgtEl>
                                        <p:attrNameLst>
                                          <p:attrName>r</p:attrName>
                                        </p:attrNameLst>
                                      </p:cBhvr>
                                    </p:animRot>
                                  </p:childTnLst>
                                </p:cTn>
                              </p:par>
                              <p:par>
                                <p:cTn id="251" presetID="8" presetClass="emph" presetSubtype="0" fill="hold" grpId="4" nodeType="withEffect">
                                  <p:stCondLst>
                                    <p:cond delay="0"/>
                                  </p:stCondLst>
                                  <p:childTnLst>
                                    <p:animRot by="-21600000">
                                      <p:cBhvr>
                                        <p:cTn id="252" dur="5000" fill="hold"/>
                                        <p:tgtEl>
                                          <p:spTgt spid="6"/>
                                        </p:tgtEl>
                                        <p:attrNameLst>
                                          <p:attrName>r</p:attrName>
                                        </p:attrNameLst>
                                      </p:cBhvr>
                                    </p:animRot>
                                  </p:childTnLst>
                                </p:cTn>
                              </p:par>
                              <p:par>
                                <p:cTn id="253" presetID="8" presetClass="emph" presetSubtype="0" fill="hold" grpId="4" nodeType="withEffect">
                                  <p:stCondLst>
                                    <p:cond delay="0"/>
                                  </p:stCondLst>
                                  <p:childTnLst>
                                    <p:animRot by="-21600000">
                                      <p:cBhvr>
                                        <p:cTn id="254" dur="5000" fill="hold"/>
                                        <p:tgtEl>
                                          <p:spTgt spid="8"/>
                                        </p:tgtEl>
                                        <p:attrNameLst>
                                          <p:attrName>r</p:attrName>
                                        </p:attrNameLst>
                                      </p:cBhvr>
                                    </p:animRot>
                                  </p:childTnLst>
                                </p:cTn>
                              </p:par>
                              <p:par>
                                <p:cTn id="255" presetID="8" presetClass="emph" presetSubtype="0" fill="hold" grpId="4" nodeType="withEffect">
                                  <p:stCondLst>
                                    <p:cond delay="0"/>
                                  </p:stCondLst>
                                  <p:childTnLst>
                                    <p:animRot by="-21600000">
                                      <p:cBhvr>
                                        <p:cTn id="256" dur="5000" fill="hold"/>
                                        <p:tgtEl>
                                          <p:spTgt spid="10"/>
                                        </p:tgtEl>
                                        <p:attrNameLst>
                                          <p:attrName>r</p:attrName>
                                        </p:attrNameLst>
                                      </p:cBhvr>
                                    </p:animRot>
                                  </p:childTnLst>
                                </p:cTn>
                              </p:par>
                              <p:par>
                                <p:cTn id="257" presetID="8" presetClass="emph" presetSubtype="0" fill="hold" grpId="4" nodeType="withEffect">
                                  <p:stCondLst>
                                    <p:cond delay="0"/>
                                  </p:stCondLst>
                                  <p:childTnLst>
                                    <p:animRot by="-21600000">
                                      <p:cBhvr>
                                        <p:cTn id="258" dur="5000" fill="hold"/>
                                        <p:tgtEl>
                                          <p:spTgt spid="12"/>
                                        </p:tgtEl>
                                        <p:attrNameLst>
                                          <p:attrName>r</p:attrName>
                                        </p:attrNameLst>
                                      </p:cBhvr>
                                    </p:animRot>
                                  </p:childTnLst>
                                </p:cTn>
                              </p:par>
                              <p:par>
                                <p:cTn id="259" presetID="8" presetClass="emph" presetSubtype="0" fill="hold" grpId="4" nodeType="withEffect">
                                  <p:stCondLst>
                                    <p:cond delay="0"/>
                                  </p:stCondLst>
                                  <p:childTnLst>
                                    <p:animRot by="-21600000">
                                      <p:cBhvr>
                                        <p:cTn id="260" dur="5000" fill="hold"/>
                                        <p:tgtEl>
                                          <p:spTgt spid="19"/>
                                        </p:tgtEl>
                                        <p:attrNameLst>
                                          <p:attrName>r</p:attrName>
                                        </p:attrNameLst>
                                      </p:cBhvr>
                                    </p:animRot>
                                  </p:childTnLst>
                                </p:cTn>
                              </p:par>
                              <p:par>
                                <p:cTn id="261" presetID="8" presetClass="emph" presetSubtype="0" fill="hold" grpId="4" nodeType="withEffect">
                                  <p:stCondLst>
                                    <p:cond delay="0"/>
                                  </p:stCondLst>
                                  <p:childTnLst>
                                    <p:animRot by="-21600000">
                                      <p:cBhvr>
                                        <p:cTn id="262" dur="5000" fill="hold"/>
                                        <p:tgtEl>
                                          <p:spTgt spid="20"/>
                                        </p:tgtEl>
                                        <p:attrNameLst>
                                          <p:attrName>r</p:attrName>
                                        </p:attrNameLst>
                                      </p:cBhvr>
                                    </p:animRot>
                                  </p:childTnLst>
                                </p:cTn>
                              </p:par>
                              <p:par>
                                <p:cTn id="263" presetID="8" presetClass="emph" presetSubtype="0" fill="hold" grpId="4" nodeType="withEffect">
                                  <p:stCondLst>
                                    <p:cond delay="0"/>
                                  </p:stCondLst>
                                  <p:childTnLst>
                                    <p:animRot by="-21600000">
                                      <p:cBhvr>
                                        <p:cTn id="264" dur="5000" fill="hold"/>
                                        <p:tgtEl>
                                          <p:spTgt spid="21"/>
                                        </p:tgtEl>
                                        <p:attrNameLst>
                                          <p:attrName>r</p:attrName>
                                        </p:attrNameLst>
                                      </p:cBhvr>
                                    </p:animRot>
                                  </p:childTnLst>
                                </p:cTn>
                              </p:par>
                              <p:par>
                                <p:cTn id="265" presetID="8" presetClass="emph" presetSubtype="0" fill="hold" grpId="4" nodeType="withEffect">
                                  <p:stCondLst>
                                    <p:cond delay="0"/>
                                  </p:stCondLst>
                                  <p:childTnLst>
                                    <p:animRot by="-21600000">
                                      <p:cBhvr>
                                        <p:cTn id="266" dur="5000" fill="hold"/>
                                        <p:tgtEl>
                                          <p:spTgt spid="22"/>
                                        </p:tgtEl>
                                        <p:attrNameLst>
                                          <p:attrName>r</p:attrName>
                                        </p:attrNameLst>
                                      </p:cBhvr>
                                    </p:animRot>
                                  </p:childTnLst>
                                </p:cTn>
                              </p:par>
                              <p:par>
                                <p:cTn id="267" presetID="8" presetClass="emph" presetSubtype="0" fill="hold" grpId="4" nodeType="withEffect">
                                  <p:stCondLst>
                                    <p:cond delay="0"/>
                                  </p:stCondLst>
                                  <p:childTnLst>
                                    <p:animRot by="-21600000">
                                      <p:cBhvr>
                                        <p:cTn id="268" dur="5000" fill="hold"/>
                                        <p:tgtEl>
                                          <p:spTgt spid="23"/>
                                        </p:tgtEl>
                                        <p:attrNameLst>
                                          <p:attrName>r</p:attrName>
                                        </p:attrNameLst>
                                      </p:cBhvr>
                                    </p:animRot>
                                  </p:childTnLst>
                                </p:cTn>
                              </p:par>
                              <p:par>
                                <p:cTn id="269" presetID="8" presetClass="emph" presetSubtype="0" fill="hold" grpId="4" nodeType="withEffect">
                                  <p:stCondLst>
                                    <p:cond delay="0"/>
                                  </p:stCondLst>
                                  <p:childTnLst>
                                    <p:animRot by="21600000">
                                      <p:cBhvr>
                                        <p:cTn id="270" dur="5000" fill="hold"/>
                                        <p:tgtEl>
                                          <p:spTgt spid="5"/>
                                        </p:tgtEl>
                                        <p:attrNameLst>
                                          <p:attrName>r</p:attrName>
                                        </p:attrNameLst>
                                      </p:cBhvr>
                                    </p:animRot>
                                  </p:childTnLst>
                                </p:cTn>
                              </p:par>
                              <p:par>
                                <p:cTn id="271" presetID="8" presetClass="emph" presetSubtype="0" fill="hold" grpId="4" nodeType="withEffect">
                                  <p:stCondLst>
                                    <p:cond delay="0"/>
                                  </p:stCondLst>
                                  <p:childTnLst>
                                    <p:animRot by="21600000">
                                      <p:cBhvr>
                                        <p:cTn id="272" dur="5000" fill="hold"/>
                                        <p:tgtEl>
                                          <p:spTgt spid="7"/>
                                        </p:tgtEl>
                                        <p:attrNameLst>
                                          <p:attrName>r</p:attrName>
                                        </p:attrNameLst>
                                      </p:cBhvr>
                                    </p:animRot>
                                  </p:childTnLst>
                                </p:cTn>
                              </p:par>
                              <p:par>
                                <p:cTn id="273" presetID="8" presetClass="emph" presetSubtype="0" fill="hold" grpId="4" nodeType="withEffect">
                                  <p:stCondLst>
                                    <p:cond delay="0"/>
                                  </p:stCondLst>
                                  <p:childTnLst>
                                    <p:animRot by="21600000">
                                      <p:cBhvr>
                                        <p:cTn id="274" dur="5000" fill="hold"/>
                                        <p:tgtEl>
                                          <p:spTgt spid="9"/>
                                        </p:tgtEl>
                                        <p:attrNameLst>
                                          <p:attrName>r</p:attrName>
                                        </p:attrNameLst>
                                      </p:cBhvr>
                                    </p:animRot>
                                  </p:childTnLst>
                                </p:cTn>
                              </p:par>
                              <p:par>
                                <p:cTn id="275" presetID="8" presetClass="emph" presetSubtype="0" fill="hold" grpId="4" nodeType="withEffect">
                                  <p:stCondLst>
                                    <p:cond delay="0"/>
                                  </p:stCondLst>
                                  <p:childTnLst>
                                    <p:animRot by="21600000">
                                      <p:cBhvr>
                                        <p:cTn id="276" dur="5000" fill="hold"/>
                                        <p:tgtEl>
                                          <p:spTgt spid="11"/>
                                        </p:tgtEl>
                                        <p:attrNameLst>
                                          <p:attrName>r</p:attrName>
                                        </p:attrNameLst>
                                      </p:cBhvr>
                                    </p:animRot>
                                  </p:childTnLst>
                                </p:cTn>
                              </p:par>
                              <p:par>
                                <p:cTn id="277" presetID="8" presetClass="emph" presetSubtype="0" fill="hold" grpId="4" nodeType="withEffect">
                                  <p:stCondLst>
                                    <p:cond delay="0"/>
                                  </p:stCondLst>
                                  <p:childTnLst>
                                    <p:animRot by="21600000">
                                      <p:cBhvr>
                                        <p:cTn id="278" dur="5000" fill="hold"/>
                                        <p:tgtEl>
                                          <p:spTgt spid="13"/>
                                        </p:tgtEl>
                                        <p:attrNameLst>
                                          <p:attrName>r</p:attrName>
                                        </p:attrNameLst>
                                      </p:cBhvr>
                                    </p:animRot>
                                  </p:childTnLst>
                                </p:cTn>
                              </p:par>
                              <p:par>
                                <p:cTn id="279" presetID="8" presetClass="emph" presetSubtype="0" fill="hold" grpId="4" nodeType="withEffect">
                                  <p:stCondLst>
                                    <p:cond delay="0"/>
                                  </p:stCondLst>
                                  <p:childTnLst>
                                    <p:animRot by="21600000">
                                      <p:cBhvr>
                                        <p:cTn id="280" dur="5000" fill="hold"/>
                                        <p:tgtEl>
                                          <p:spTgt spid="14"/>
                                        </p:tgtEl>
                                        <p:attrNameLst>
                                          <p:attrName>r</p:attrName>
                                        </p:attrNameLst>
                                      </p:cBhvr>
                                    </p:animRot>
                                  </p:childTnLst>
                                </p:cTn>
                              </p:par>
                              <p:par>
                                <p:cTn id="281" presetID="8" presetClass="emph" presetSubtype="0" fill="hold" grpId="4" nodeType="withEffect">
                                  <p:stCondLst>
                                    <p:cond delay="0"/>
                                  </p:stCondLst>
                                  <p:childTnLst>
                                    <p:animRot by="21600000">
                                      <p:cBhvr>
                                        <p:cTn id="282" dur="5000" fill="hold"/>
                                        <p:tgtEl>
                                          <p:spTgt spid="15"/>
                                        </p:tgtEl>
                                        <p:attrNameLst>
                                          <p:attrName>r</p:attrName>
                                        </p:attrNameLst>
                                      </p:cBhvr>
                                    </p:animRot>
                                  </p:childTnLst>
                                </p:cTn>
                              </p:par>
                              <p:par>
                                <p:cTn id="283" presetID="8" presetClass="emph" presetSubtype="0" fill="hold" grpId="4" nodeType="withEffect">
                                  <p:stCondLst>
                                    <p:cond delay="0"/>
                                  </p:stCondLst>
                                  <p:childTnLst>
                                    <p:animRot by="21600000">
                                      <p:cBhvr>
                                        <p:cTn id="284" dur="5000" fill="hold"/>
                                        <p:tgtEl>
                                          <p:spTgt spid="16"/>
                                        </p:tgtEl>
                                        <p:attrNameLst>
                                          <p:attrName>r</p:attrName>
                                        </p:attrNameLst>
                                      </p:cBhvr>
                                    </p:animRot>
                                  </p:childTnLst>
                                </p:cTn>
                              </p:par>
                              <p:par>
                                <p:cTn id="285" presetID="8" presetClass="emph" presetSubtype="0" fill="hold" grpId="4" nodeType="withEffect">
                                  <p:stCondLst>
                                    <p:cond delay="0"/>
                                  </p:stCondLst>
                                  <p:childTnLst>
                                    <p:animRot by="21600000">
                                      <p:cBhvr>
                                        <p:cTn id="286" dur="5000" fill="hold"/>
                                        <p:tgtEl>
                                          <p:spTgt spid="17"/>
                                        </p:tgtEl>
                                        <p:attrNameLst>
                                          <p:attrName>r</p:attrName>
                                        </p:attrNameLst>
                                      </p:cBhvr>
                                    </p:animRot>
                                  </p:childTnLst>
                                </p:cTn>
                              </p:par>
                              <p:par>
                                <p:cTn id="287" presetID="8" presetClass="emph" presetSubtype="0" fill="hold" grpId="4" nodeType="withEffect">
                                  <p:stCondLst>
                                    <p:cond delay="0"/>
                                  </p:stCondLst>
                                  <p:childTnLst>
                                    <p:animRot by="21600000">
                                      <p:cBhvr>
                                        <p:cTn id="288" dur="5000" fill="hold"/>
                                        <p:tgtEl>
                                          <p:spTgt spid="18"/>
                                        </p:tgtEl>
                                        <p:attrNameLst>
                                          <p:attrName>r</p:attrName>
                                        </p:attrNameLst>
                                      </p:cBhvr>
                                    </p:animRot>
                                  </p:childTnLst>
                                </p:cTn>
                              </p:par>
                              <p:par>
                                <p:cTn id="289" presetID="23" presetClass="entr" presetSubtype="288" fill="hold" nodeType="withEffect">
                                  <p:stCondLst>
                                    <p:cond delay="0"/>
                                  </p:stCondLst>
                                  <p:childTnLst>
                                    <p:set>
                                      <p:cBhvr>
                                        <p:cTn id="290" dur="1" fill="hold">
                                          <p:stCondLst>
                                            <p:cond delay="0"/>
                                          </p:stCondLst>
                                        </p:cTn>
                                        <p:tgtEl>
                                          <p:spTgt spid="3"/>
                                        </p:tgtEl>
                                        <p:attrNameLst>
                                          <p:attrName>style.visibility</p:attrName>
                                        </p:attrNameLst>
                                      </p:cBhvr>
                                      <p:to>
                                        <p:strVal val="visible"/>
                                      </p:to>
                                    </p:set>
                                    <p:anim calcmode="lin" valueType="num">
                                      <p:cBhvr>
                                        <p:cTn id="291" dur="5000" fill="hold"/>
                                        <p:tgtEl>
                                          <p:spTgt spid="3"/>
                                        </p:tgtEl>
                                        <p:attrNameLst>
                                          <p:attrName>ppt_w</p:attrName>
                                        </p:attrNameLst>
                                      </p:cBhvr>
                                      <p:tavLst>
                                        <p:tav tm="0">
                                          <p:val>
                                            <p:strVal val="4/3*#ppt_w"/>
                                          </p:val>
                                        </p:tav>
                                        <p:tav tm="100000">
                                          <p:val>
                                            <p:strVal val="#ppt_w"/>
                                          </p:val>
                                        </p:tav>
                                      </p:tavLst>
                                    </p:anim>
                                    <p:anim calcmode="lin" valueType="num">
                                      <p:cBhvr>
                                        <p:cTn id="292" dur="5000" fill="hold"/>
                                        <p:tgtEl>
                                          <p:spTgt spid="3"/>
                                        </p:tgtEl>
                                        <p:attrNameLst>
                                          <p:attrName>ppt_h</p:attrName>
                                        </p:attrNameLst>
                                      </p:cBhvr>
                                      <p:tavLst>
                                        <p:tav tm="0">
                                          <p:val>
                                            <p:strVal val="4/3*#ppt_h"/>
                                          </p:val>
                                        </p:tav>
                                        <p:tav tm="100000">
                                          <p:val>
                                            <p:strVal val="#ppt_h"/>
                                          </p:val>
                                        </p:tav>
                                      </p:tavLst>
                                    </p:anim>
                                  </p:childTnLst>
                                </p:cTn>
                              </p:par>
                              <p:par>
                                <p:cTn id="293" presetID="16" presetClass="entr" presetSubtype="37" fill="hold" nodeType="withEffect">
                                  <p:stCondLst>
                                    <p:cond delay="0"/>
                                  </p:stCondLst>
                                  <p:childTnLst>
                                    <p:set>
                                      <p:cBhvr>
                                        <p:cTn id="294" dur="1" fill="hold">
                                          <p:stCondLst>
                                            <p:cond delay="0"/>
                                          </p:stCondLst>
                                        </p:cTn>
                                        <p:tgtEl>
                                          <p:spTgt spid="3"/>
                                        </p:tgtEl>
                                        <p:attrNameLst>
                                          <p:attrName>style.visibility</p:attrName>
                                        </p:attrNameLst>
                                      </p:cBhvr>
                                      <p:to>
                                        <p:strVal val="visible"/>
                                      </p:to>
                                    </p:set>
                                    <p:animEffect transition="in" filter="barn(outVertical)">
                                      <p:cBhvr>
                                        <p:cTn id="295"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84ff280bf704cfd8155d73ab7ce977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0"/>
            <a:ext cx="571504" cy="571504"/>
          </a:xfrm>
          <a:prstGeom prst="rect">
            <a:avLst/>
          </a:prstGeom>
          <a:effectLst/>
        </p:spPr>
      </p:pic>
      <p:pic>
        <p:nvPicPr>
          <p:cNvPr id="4" name="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0"/>
            <a:ext cx="571504" cy="571504"/>
          </a:xfrm>
          <a:prstGeom prst="rect">
            <a:avLst/>
          </a:prstGeom>
          <a:effectLst/>
        </p:spPr>
      </p:pic>
      <p:pic>
        <p:nvPicPr>
          <p:cNvPr id="5" name="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0"/>
            <a:ext cx="571504" cy="571504"/>
          </a:xfrm>
          <a:prstGeom prst="rect">
            <a:avLst/>
          </a:prstGeom>
          <a:effectLst/>
        </p:spPr>
      </p:pic>
      <p:pic>
        <p:nvPicPr>
          <p:cNvPr id="6" name="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0"/>
            <a:ext cx="571504" cy="571504"/>
          </a:xfrm>
          <a:prstGeom prst="rect">
            <a:avLst/>
          </a:prstGeom>
          <a:effectLst/>
        </p:spPr>
      </p:pic>
      <p:pic>
        <p:nvPicPr>
          <p:cNvPr id="7" name="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0"/>
            <a:ext cx="571504" cy="571504"/>
          </a:xfrm>
          <a:prstGeom prst="rect">
            <a:avLst/>
          </a:prstGeom>
          <a:effectLst/>
        </p:spPr>
      </p:pic>
      <p:pic>
        <p:nvPicPr>
          <p:cNvPr id="8" name="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0"/>
            <a:ext cx="571504" cy="571504"/>
          </a:xfrm>
          <a:prstGeom prst="rect">
            <a:avLst/>
          </a:prstGeom>
          <a:effectLst/>
        </p:spPr>
      </p:pic>
      <p:pic>
        <p:nvPicPr>
          <p:cNvPr id="9" name="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0"/>
            <a:ext cx="571504" cy="571504"/>
          </a:xfrm>
          <a:prstGeom prst="rect">
            <a:avLst/>
          </a:prstGeom>
          <a:effectLst/>
        </p:spPr>
      </p:pic>
      <p:pic>
        <p:nvPicPr>
          <p:cNvPr id="10" name="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0"/>
            <a:ext cx="571504" cy="571504"/>
          </a:xfrm>
          <a:prstGeom prst="rect">
            <a:avLst/>
          </a:prstGeom>
          <a:effectLst/>
        </p:spPr>
      </p:pic>
      <p:pic>
        <p:nvPicPr>
          <p:cNvPr id="11" name="1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642924"/>
            <a:ext cx="571504" cy="571504"/>
          </a:xfrm>
          <a:prstGeom prst="rect">
            <a:avLst/>
          </a:prstGeom>
          <a:effectLst/>
        </p:spPr>
      </p:pic>
      <p:pic>
        <p:nvPicPr>
          <p:cNvPr id="12" name="1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642924"/>
            <a:ext cx="571504" cy="571504"/>
          </a:xfrm>
          <a:prstGeom prst="rect">
            <a:avLst/>
          </a:prstGeom>
          <a:effectLst/>
        </p:spPr>
      </p:pic>
      <p:pic>
        <p:nvPicPr>
          <p:cNvPr id="13" name="1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642924"/>
            <a:ext cx="571504" cy="571504"/>
          </a:xfrm>
          <a:prstGeom prst="rect">
            <a:avLst/>
          </a:prstGeom>
          <a:effectLst/>
        </p:spPr>
      </p:pic>
      <p:pic>
        <p:nvPicPr>
          <p:cNvPr id="14" name="1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642924"/>
            <a:ext cx="571504" cy="571504"/>
          </a:xfrm>
          <a:prstGeom prst="rect">
            <a:avLst/>
          </a:prstGeom>
          <a:effectLst/>
        </p:spPr>
      </p:pic>
      <p:pic>
        <p:nvPicPr>
          <p:cNvPr id="15" name="1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642924"/>
            <a:ext cx="571504" cy="571504"/>
          </a:xfrm>
          <a:prstGeom prst="rect">
            <a:avLst/>
          </a:prstGeom>
          <a:effectLst/>
        </p:spPr>
      </p:pic>
      <p:pic>
        <p:nvPicPr>
          <p:cNvPr id="16" name="1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642924"/>
            <a:ext cx="571504" cy="571504"/>
          </a:xfrm>
          <a:prstGeom prst="rect">
            <a:avLst/>
          </a:prstGeom>
          <a:effectLst/>
        </p:spPr>
      </p:pic>
      <p:pic>
        <p:nvPicPr>
          <p:cNvPr id="17" name="1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642924"/>
            <a:ext cx="571504" cy="571504"/>
          </a:xfrm>
          <a:prstGeom prst="rect">
            <a:avLst/>
          </a:prstGeom>
          <a:effectLst/>
        </p:spPr>
      </p:pic>
      <p:pic>
        <p:nvPicPr>
          <p:cNvPr id="18" name="1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642924"/>
            <a:ext cx="571504" cy="571504"/>
          </a:xfrm>
          <a:prstGeom prst="rect">
            <a:avLst/>
          </a:prstGeom>
          <a:effectLst/>
        </p:spPr>
      </p:pic>
      <p:pic>
        <p:nvPicPr>
          <p:cNvPr id="19" name="1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1214446"/>
            <a:ext cx="571504" cy="571504"/>
          </a:xfrm>
          <a:prstGeom prst="rect">
            <a:avLst/>
          </a:prstGeom>
          <a:effectLst/>
        </p:spPr>
      </p:pic>
      <p:pic>
        <p:nvPicPr>
          <p:cNvPr id="20" name="1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1214446"/>
            <a:ext cx="571504" cy="571504"/>
          </a:xfrm>
          <a:prstGeom prst="rect">
            <a:avLst/>
          </a:prstGeom>
          <a:effectLst/>
        </p:spPr>
      </p:pic>
      <p:pic>
        <p:nvPicPr>
          <p:cNvPr id="21" name="2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1214446"/>
            <a:ext cx="571504" cy="571504"/>
          </a:xfrm>
          <a:prstGeom prst="rect">
            <a:avLst/>
          </a:prstGeom>
          <a:effectLst/>
        </p:spPr>
      </p:pic>
      <p:pic>
        <p:nvPicPr>
          <p:cNvPr id="22" name="2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1214446"/>
            <a:ext cx="571504" cy="571504"/>
          </a:xfrm>
          <a:prstGeom prst="rect">
            <a:avLst/>
          </a:prstGeom>
          <a:effectLst/>
        </p:spPr>
      </p:pic>
      <p:pic>
        <p:nvPicPr>
          <p:cNvPr id="23" name="2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1214446"/>
            <a:ext cx="571504" cy="571504"/>
          </a:xfrm>
          <a:prstGeom prst="rect">
            <a:avLst/>
          </a:prstGeom>
          <a:effectLst/>
        </p:spPr>
      </p:pic>
      <p:pic>
        <p:nvPicPr>
          <p:cNvPr id="24" name="2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1214446"/>
            <a:ext cx="571504" cy="571504"/>
          </a:xfrm>
          <a:prstGeom prst="rect">
            <a:avLst/>
          </a:prstGeom>
          <a:effectLst/>
        </p:spPr>
      </p:pic>
      <p:pic>
        <p:nvPicPr>
          <p:cNvPr id="25" name="2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1214446"/>
            <a:ext cx="571504" cy="571504"/>
          </a:xfrm>
          <a:prstGeom prst="rect">
            <a:avLst/>
          </a:prstGeom>
          <a:effectLst/>
        </p:spPr>
      </p:pic>
      <p:pic>
        <p:nvPicPr>
          <p:cNvPr id="26" name="2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1214446"/>
            <a:ext cx="571504" cy="571504"/>
          </a:xfrm>
          <a:prstGeom prst="rect">
            <a:avLst/>
          </a:prstGeom>
          <a:effectLst/>
        </p:spPr>
      </p:pic>
      <p:pic>
        <p:nvPicPr>
          <p:cNvPr id="27" name="2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1857370"/>
            <a:ext cx="571504" cy="571504"/>
          </a:xfrm>
          <a:prstGeom prst="rect">
            <a:avLst/>
          </a:prstGeom>
          <a:effectLst/>
        </p:spPr>
      </p:pic>
      <p:pic>
        <p:nvPicPr>
          <p:cNvPr id="28" name="2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1857370"/>
            <a:ext cx="571504" cy="571504"/>
          </a:xfrm>
          <a:prstGeom prst="rect">
            <a:avLst/>
          </a:prstGeom>
          <a:effectLst/>
        </p:spPr>
      </p:pic>
      <p:pic>
        <p:nvPicPr>
          <p:cNvPr id="29" name="2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1857370"/>
            <a:ext cx="571504" cy="571504"/>
          </a:xfrm>
          <a:prstGeom prst="rect">
            <a:avLst/>
          </a:prstGeom>
          <a:effectLst/>
        </p:spPr>
      </p:pic>
      <p:pic>
        <p:nvPicPr>
          <p:cNvPr id="30" name="2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1857370"/>
            <a:ext cx="571504" cy="571504"/>
          </a:xfrm>
          <a:prstGeom prst="rect">
            <a:avLst/>
          </a:prstGeom>
          <a:effectLst/>
        </p:spPr>
      </p:pic>
      <p:pic>
        <p:nvPicPr>
          <p:cNvPr id="31" name="3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1857370"/>
            <a:ext cx="571504" cy="571504"/>
          </a:xfrm>
          <a:prstGeom prst="rect">
            <a:avLst/>
          </a:prstGeom>
          <a:effectLst/>
        </p:spPr>
      </p:pic>
      <p:pic>
        <p:nvPicPr>
          <p:cNvPr id="32" name="3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1857370"/>
            <a:ext cx="571504" cy="571504"/>
          </a:xfrm>
          <a:prstGeom prst="rect">
            <a:avLst/>
          </a:prstGeom>
          <a:effectLst/>
        </p:spPr>
      </p:pic>
      <p:pic>
        <p:nvPicPr>
          <p:cNvPr id="33" name="3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1857370"/>
            <a:ext cx="571504" cy="571504"/>
          </a:xfrm>
          <a:prstGeom prst="rect">
            <a:avLst/>
          </a:prstGeom>
          <a:effectLst/>
        </p:spPr>
      </p:pic>
      <p:pic>
        <p:nvPicPr>
          <p:cNvPr id="34" name="3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1857370"/>
            <a:ext cx="571504" cy="571504"/>
          </a:xfrm>
          <a:prstGeom prst="rect">
            <a:avLst/>
          </a:prstGeom>
          <a:effectLst/>
        </p:spPr>
      </p:pic>
      <p:pic>
        <p:nvPicPr>
          <p:cNvPr id="35" name="3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2428892"/>
            <a:ext cx="571504" cy="571504"/>
          </a:xfrm>
          <a:prstGeom prst="rect">
            <a:avLst/>
          </a:prstGeom>
          <a:effectLst/>
        </p:spPr>
      </p:pic>
      <p:pic>
        <p:nvPicPr>
          <p:cNvPr id="36" name="3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2428892"/>
            <a:ext cx="571504" cy="571504"/>
          </a:xfrm>
          <a:prstGeom prst="rect">
            <a:avLst/>
          </a:prstGeom>
          <a:effectLst/>
        </p:spPr>
      </p:pic>
      <p:pic>
        <p:nvPicPr>
          <p:cNvPr id="37" name="3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2428892"/>
            <a:ext cx="571504" cy="571504"/>
          </a:xfrm>
          <a:prstGeom prst="rect">
            <a:avLst/>
          </a:prstGeom>
          <a:effectLst/>
        </p:spPr>
      </p:pic>
      <p:pic>
        <p:nvPicPr>
          <p:cNvPr id="38" name="3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2428892"/>
            <a:ext cx="571504" cy="571504"/>
          </a:xfrm>
          <a:prstGeom prst="rect">
            <a:avLst/>
          </a:prstGeom>
          <a:effectLst/>
        </p:spPr>
      </p:pic>
      <p:pic>
        <p:nvPicPr>
          <p:cNvPr id="39" name="3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2428892"/>
            <a:ext cx="571504" cy="571504"/>
          </a:xfrm>
          <a:prstGeom prst="rect">
            <a:avLst/>
          </a:prstGeom>
          <a:effectLst/>
        </p:spPr>
      </p:pic>
      <p:pic>
        <p:nvPicPr>
          <p:cNvPr id="40" name="3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2428892"/>
            <a:ext cx="571504" cy="571504"/>
          </a:xfrm>
          <a:prstGeom prst="rect">
            <a:avLst/>
          </a:prstGeom>
          <a:effectLst/>
        </p:spPr>
      </p:pic>
      <p:pic>
        <p:nvPicPr>
          <p:cNvPr id="41" name="4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2428892"/>
            <a:ext cx="571504" cy="571504"/>
          </a:xfrm>
          <a:prstGeom prst="rect">
            <a:avLst/>
          </a:prstGeom>
          <a:effectLst/>
        </p:spPr>
      </p:pic>
      <p:pic>
        <p:nvPicPr>
          <p:cNvPr id="42" name="4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2428892"/>
            <a:ext cx="571504" cy="571504"/>
          </a:xfrm>
          <a:prstGeom prst="rect">
            <a:avLst/>
          </a:prstGeom>
          <a:effectLst/>
        </p:spPr>
      </p:pic>
      <p:pic>
        <p:nvPicPr>
          <p:cNvPr id="43" name="4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3071816"/>
            <a:ext cx="571504" cy="571504"/>
          </a:xfrm>
          <a:prstGeom prst="rect">
            <a:avLst/>
          </a:prstGeom>
          <a:effectLst/>
        </p:spPr>
      </p:pic>
      <p:pic>
        <p:nvPicPr>
          <p:cNvPr id="44" name="4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3071816"/>
            <a:ext cx="571504" cy="571504"/>
          </a:xfrm>
          <a:prstGeom prst="rect">
            <a:avLst/>
          </a:prstGeom>
          <a:effectLst/>
        </p:spPr>
      </p:pic>
      <p:pic>
        <p:nvPicPr>
          <p:cNvPr id="45" name="4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3071816"/>
            <a:ext cx="571504" cy="571504"/>
          </a:xfrm>
          <a:prstGeom prst="rect">
            <a:avLst/>
          </a:prstGeom>
          <a:effectLst/>
        </p:spPr>
      </p:pic>
      <p:pic>
        <p:nvPicPr>
          <p:cNvPr id="46" name="4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3071816"/>
            <a:ext cx="571504" cy="571504"/>
          </a:xfrm>
          <a:prstGeom prst="rect">
            <a:avLst/>
          </a:prstGeom>
          <a:effectLst/>
        </p:spPr>
      </p:pic>
      <p:pic>
        <p:nvPicPr>
          <p:cNvPr id="47" name="4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3071816"/>
            <a:ext cx="571504" cy="571504"/>
          </a:xfrm>
          <a:prstGeom prst="rect">
            <a:avLst/>
          </a:prstGeom>
          <a:effectLst/>
        </p:spPr>
      </p:pic>
      <p:pic>
        <p:nvPicPr>
          <p:cNvPr id="48" name="4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3071816"/>
            <a:ext cx="571504" cy="571504"/>
          </a:xfrm>
          <a:prstGeom prst="rect">
            <a:avLst/>
          </a:prstGeom>
          <a:effectLst/>
        </p:spPr>
      </p:pic>
      <p:pic>
        <p:nvPicPr>
          <p:cNvPr id="49" name="4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3071816"/>
            <a:ext cx="571504" cy="571504"/>
          </a:xfrm>
          <a:prstGeom prst="rect">
            <a:avLst/>
          </a:prstGeom>
          <a:effectLst/>
        </p:spPr>
      </p:pic>
      <p:pic>
        <p:nvPicPr>
          <p:cNvPr id="50" name="4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3071816"/>
            <a:ext cx="571504" cy="571504"/>
          </a:xfrm>
          <a:prstGeom prst="rect">
            <a:avLst/>
          </a:prstGeom>
          <a:effectLst/>
        </p:spPr>
      </p:pic>
      <p:pic>
        <p:nvPicPr>
          <p:cNvPr id="51" name="5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3643338"/>
            <a:ext cx="571504" cy="571504"/>
          </a:xfrm>
          <a:prstGeom prst="rect">
            <a:avLst/>
          </a:prstGeom>
          <a:effectLst/>
        </p:spPr>
      </p:pic>
      <p:pic>
        <p:nvPicPr>
          <p:cNvPr id="52" name="5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3643338"/>
            <a:ext cx="571504" cy="571504"/>
          </a:xfrm>
          <a:prstGeom prst="rect">
            <a:avLst/>
          </a:prstGeom>
          <a:effectLst/>
        </p:spPr>
      </p:pic>
      <p:pic>
        <p:nvPicPr>
          <p:cNvPr id="53" name="5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3643338"/>
            <a:ext cx="571504" cy="571504"/>
          </a:xfrm>
          <a:prstGeom prst="rect">
            <a:avLst/>
          </a:prstGeom>
          <a:effectLst/>
        </p:spPr>
      </p:pic>
      <p:pic>
        <p:nvPicPr>
          <p:cNvPr id="54" name="5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3643338"/>
            <a:ext cx="571504" cy="571504"/>
          </a:xfrm>
          <a:prstGeom prst="rect">
            <a:avLst/>
          </a:prstGeom>
          <a:effectLst/>
        </p:spPr>
      </p:pic>
      <p:pic>
        <p:nvPicPr>
          <p:cNvPr id="55" name="5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3643338"/>
            <a:ext cx="571504" cy="571504"/>
          </a:xfrm>
          <a:prstGeom prst="rect">
            <a:avLst/>
          </a:prstGeom>
          <a:effectLst/>
        </p:spPr>
      </p:pic>
      <p:pic>
        <p:nvPicPr>
          <p:cNvPr id="56" name="5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3643338"/>
            <a:ext cx="571504" cy="571504"/>
          </a:xfrm>
          <a:prstGeom prst="rect">
            <a:avLst/>
          </a:prstGeom>
          <a:effectLst/>
        </p:spPr>
      </p:pic>
      <p:pic>
        <p:nvPicPr>
          <p:cNvPr id="57" name="5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3643338"/>
            <a:ext cx="571504" cy="571504"/>
          </a:xfrm>
          <a:prstGeom prst="rect">
            <a:avLst/>
          </a:prstGeom>
          <a:effectLst/>
        </p:spPr>
      </p:pic>
      <p:pic>
        <p:nvPicPr>
          <p:cNvPr id="58" name="5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3643338"/>
            <a:ext cx="571504" cy="571504"/>
          </a:xfrm>
          <a:prstGeom prst="rect">
            <a:avLst/>
          </a:prstGeom>
          <a:effectLst/>
        </p:spPr>
      </p:pic>
      <p:pic>
        <p:nvPicPr>
          <p:cNvPr id="59" name="5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4286262"/>
            <a:ext cx="571504" cy="571504"/>
          </a:xfrm>
          <a:prstGeom prst="rect">
            <a:avLst/>
          </a:prstGeom>
          <a:effectLst/>
        </p:spPr>
      </p:pic>
      <p:pic>
        <p:nvPicPr>
          <p:cNvPr id="60" name="5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4286262"/>
            <a:ext cx="571504" cy="571504"/>
          </a:xfrm>
          <a:prstGeom prst="rect">
            <a:avLst/>
          </a:prstGeom>
          <a:effectLst/>
        </p:spPr>
      </p:pic>
      <p:pic>
        <p:nvPicPr>
          <p:cNvPr id="61" name="6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4286262"/>
            <a:ext cx="571504" cy="571504"/>
          </a:xfrm>
          <a:prstGeom prst="rect">
            <a:avLst/>
          </a:prstGeom>
          <a:effectLst/>
        </p:spPr>
      </p:pic>
      <p:pic>
        <p:nvPicPr>
          <p:cNvPr id="62" name="6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4286262"/>
            <a:ext cx="571504" cy="571504"/>
          </a:xfrm>
          <a:prstGeom prst="rect">
            <a:avLst/>
          </a:prstGeom>
          <a:effectLst/>
        </p:spPr>
      </p:pic>
      <p:pic>
        <p:nvPicPr>
          <p:cNvPr id="63" name="6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4286262"/>
            <a:ext cx="571504" cy="571504"/>
          </a:xfrm>
          <a:prstGeom prst="rect">
            <a:avLst/>
          </a:prstGeom>
          <a:effectLst/>
        </p:spPr>
      </p:pic>
      <p:pic>
        <p:nvPicPr>
          <p:cNvPr id="64" name="6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4286262"/>
            <a:ext cx="571504" cy="571504"/>
          </a:xfrm>
          <a:prstGeom prst="rect">
            <a:avLst/>
          </a:prstGeom>
          <a:effectLst/>
        </p:spPr>
      </p:pic>
      <p:pic>
        <p:nvPicPr>
          <p:cNvPr id="65" name="6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4286262"/>
            <a:ext cx="571504" cy="571504"/>
          </a:xfrm>
          <a:prstGeom prst="rect">
            <a:avLst/>
          </a:prstGeom>
          <a:effectLst/>
        </p:spPr>
      </p:pic>
      <p:pic>
        <p:nvPicPr>
          <p:cNvPr id="66" name="6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4286262"/>
            <a:ext cx="571504" cy="571504"/>
          </a:xfrm>
          <a:prstGeom prst="rect">
            <a:avLst/>
          </a:prstGeom>
          <a:effectLst/>
        </p:spPr>
      </p:pic>
      <p:sp>
        <p:nvSpPr>
          <p:cNvPr id="67" name="66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7"/>
                                        </p:tgtEl>
                                        <p:attrNameLst>
                                          <p:attrName>style.opacity</p:attrName>
                                        </p:attrNameLst>
                                      </p:cBhvr>
                                      <p:to>
                                        <p:strVal val="0"/>
                                      </p:to>
                                    </p:set>
                                    <p:animEffect filter="image" prLst="opacity: 0">
                                      <p:cBhvr rctx="IE">
                                        <p:cTn id="7" dur="indefinite"/>
                                        <p:tgtEl>
                                          <p:spTgt spid="67"/>
                                        </p:tgtEl>
                                      </p:cBhvr>
                                    </p:animEffect>
                                  </p:childTnLst>
                                </p:cTn>
                              </p:par>
                              <p:par>
                                <p:cTn id="8" presetID="2" presetClass="entr" presetSubtype="9"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3000" fill="hold"/>
                                        <p:tgtEl>
                                          <p:spTgt spid="20"/>
                                        </p:tgtEl>
                                        <p:attrNameLst>
                                          <p:attrName>ppt_x</p:attrName>
                                        </p:attrNameLst>
                                      </p:cBhvr>
                                      <p:tavLst>
                                        <p:tav tm="0">
                                          <p:val>
                                            <p:strVal val="0-#ppt_w/2"/>
                                          </p:val>
                                        </p:tav>
                                        <p:tav tm="100000">
                                          <p:val>
                                            <p:strVal val="#ppt_x"/>
                                          </p:val>
                                        </p:tav>
                                      </p:tavLst>
                                    </p:anim>
                                    <p:anim calcmode="lin" valueType="num">
                                      <p:cBhvr additive="base">
                                        <p:cTn id="19" dur="3000" fill="hold"/>
                                        <p:tgtEl>
                                          <p:spTgt spid="20"/>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3000" fill="hold"/>
                                        <p:tgtEl>
                                          <p:spTgt spid="28"/>
                                        </p:tgtEl>
                                        <p:attrNameLst>
                                          <p:attrName>ppt_x</p:attrName>
                                        </p:attrNameLst>
                                      </p:cBhvr>
                                      <p:tavLst>
                                        <p:tav tm="0">
                                          <p:val>
                                            <p:strVal val="0-#ppt_w/2"/>
                                          </p:val>
                                        </p:tav>
                                        <p:tav tm="100000">
                                          <p:val>
                                            <p:strVal val="#ppt_x"/>
                                          </p:val>
                                        </p:tav>
                                      </p:tavLst>
                                    </p:anim>
                                    <p:anim calcmode="lin" valueType="num">
                                      <p:cBhvr additive="base">
                                        <p:cTn id="23" dur="3000" fill="hold"/>
                                        <p:tgtEl>
                                          <p:spTgt spid="28"/>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3000" fill="hold"/>
                                        <p:tgtEl>
                                          <p:spTgt spid="36"/>
                                        </p:tgtEl>
                                        <p:attrNameLst>
                                          <p:attrName>ppt_x</p:attrName>
                                        </p:attrNameLst>
                                      </p:cBhvr>
                                      <p:tavLst>
                                        <p:tav tm="0">
                                          <p:val>
                                            <p:strVal val="0-#ppt_w/2"/>
                                          </p:val>
                                        </p:tav>
                                        <p:tav tm="100000">
                                          <p:val>
                                            <p:strVal val="#ppt_x"/>
                                          </p:val>
                                        </p:tav>
                                      </p:tavLst>
                                    </p:anim>
                                    <p:anim calcmode="lin" valueType="num">
                                      <p:cBhvr additive="base">
                                        <p:cTn id="27" dur="3000" fill="hold"/>
                                        <p:tgtEl>
                                          <p:spTgt spid="36"/>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additive="base">
                                        <p:cTn id="30" dur="3000" fill="hold"/>
                                        <p:tgtEl>
                                          <p:spTgt spid="44"/>
                                        </p:tgtEl>
                                        <p:attrNameLst>
                                          <p:attrName>ppt_x</p:attrName>
                                        </p:attrNameLst>
                                      </p:cBhvr>
                                      <p:tavLst>
                                        <p:tav tm="0">
                                          <p:val>
                                            <p:strVal val="0-#ppt_w/2"/>
                                          </p:val>
                                        </p:tav>
                                        <p:tav tm="100000">
                                          <p:val>
                                            <p:strVal val="#ppt_x"/>
                                          </p:val>
                                        </p:tav>
                                      </p:tavLst>
                                    </p:anim>
                                    <p:anim calcmode="lin" valueType="num">
                                      <p:cBhvr additive="base">
                                        <p:cTn id="31" dur="3000" fill="hold"/>
                                        <p:tgtEl>
                                          <p:spTgt spid="44"/>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3000" fill="hold"/>
                                        <p:tgtEl>
                                          <p:spTgt spid="52"/>
                                        </p:tgtEl>
                                        <p:attrNameLst>
                                          <p:attrName>ppt_x</p:attrName>
                                        </p:attrNameLst>
                                      </p:cBhvr>
                                      <p:tavLst>
                                        <p:tav tm="0">
                                          <p:val>
                                            <p:strVal val="0-#ppt_w/2"/>
                                          </p:val>
                                        </p:tav>
                                        <p:tav tm="100000">
                                          <p:val>
                                            <p:strVal val="#ppt_x"/>
                                          </p:val>
                                        </p:tav>
                                      </p:tavLst>
                                    </p:anim>
                                    <p:anim calcmode="lin" valueType="num">
                                      <p:cBhvr additive="base">
                                        <p:cTn id="35" dur="3000" fill="hold"/>
                                        <p:tgtEl>
                                          <p:spTgt spid="52"/>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60"/>
                                        </p:tgtEl>
                                        <p:attrNameLst>
                                          <p:attrName>style.visibility</p:attrName>
                                        </p:attrNameLst>
                                      </p:cBhvr>
                                      <p:to>
                                        <p:strVal val="visible"/>
                                      </p:to>
                                    </p:set>
                                    <p:anim calcmode="lin" valueType="num">
                                      <p:cBhvr additive="base">
                                        <p:cTn id="38" dur="3000" fill="hold"/>
                                        <p:tgtEl>
                                          <p:spTgt spid="60"/>
                                        </p:tgtEl>
                                        <p:attrNameLst>
                                          <p:attrName>ppt_x</p:attrName>
                                        </p:attrNameLst>
                                      </p:cBhvr>
                                      <p:tavLst>
                                        <p:tav tm="0">
                                          <p:val>
                                            <p:strVal val="0-#ppt_w/2"/>
                                          </p:val>
                                        </p:tav>
                                        <p:tav tm="100000">
                                          <p:val>
                                            <p:strVal val="#ppt_x"/>
                                          </p:val>
                                        </p:tav>
                                      </p:tavLst>
                                    </p:anim>
                                    <p:anim calcmode="lin" valueType="num">
                                      <p:cBhvr additive="base">
                                        <p:cTn id="39" dur="3000" fill="hold"/>
                                        <p:tgtEl>
                                          <p:spTgt spid="60"/>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1+#ppt_w/2"/>
                                          </p:val>
                                        </p:tav>
                                        <p:tav tm="100000">
                                          <p:val>
                                            <p:strVal val="#ppt_x"/>
                                          </p:val>
                                        </p:tav>
                                      </p:tavLst>
                                    </p:anim>
                                    <p:anim calcmode="lin" valueType="num">
                                      <p:cBhvr additive="base">
                                        <p:cTn id="51" dur="3000" fill="hold"/>
                                        <p:tgtEl>
                                          <p:spTgt spid="22"/>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3000" fill="hold"/>
                                        <p:tgtEl>
                                          <p:spTgt spid="30"/>
                                        </p:tgtEl>
                                        <p:attrNameLst>
                                          <p:attrName>ppt_x</p:attrName>
                                        </p:attrNameLst>
                                      </p:cBhvr>
                                      <p:tavLst>
                                        <p:tav tm="0">
                                          <p:val>
                                            <p:strVal val="1+#ppt_w/2"/>
                                          </p:val>
                                        </p:tav>
                                        <p:tav tm="100000">
                                          <p:val>
                                            <p:strVal val="#ppt_x"/>
                                          </p:val>
                                        </p:tav>
                                      </p:tavLst>
                                    </p:anim>
                                    <p:anim calcmode="lin" valueType="num">
                                      <p:cBhvr additive="base">
                                        <p:cTn id="55" dur="3000" fill="hold"/>
                                        <p:tgtEl>
                                          <p:spTgt spid="30"/>
                                        </p:tgtEl>
                                        <p:attrNameLst>
                                          <p:attrName>ppt_y</p:attrName>
                                        </p:attrNameLst>
                                      </p:cBhvr>
                                      <p:tavLst>
                                        <p:tav tm="0">
                                          <p:val>
                                            <p:strVal val="0-#ppt_h/2"/>
                                          </p:val>
                                        </p:tav>
                                        <p:tav tm="100000">
                                          <p:val>
                                            <p:strVal val="#ppt_y"/>
                                          </p:val>
                                        </p:tav>
                                      </p:tavLst>
                                    </p:anim>
                                  </p:childTnLst>
                                </p:cTn>
                              </p:par>
                              <p:par>
                                <p:cTn id="56" presetID="2" presetClass="entr" presetSubtype="3" fill="hold"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3000" fill="hold"/>
                                        <p:tgtEl>
                                          <p:spTgt spid="38"/>
                                        </p:tgtEl>
                                        <p:attrNameLst>
                                          <p:attrName>ppt_x</p:attrName>
                                        </p:attrNameLst>
                                      </p:cBhvr>
                                      <p:tavLst>
                                        <p:tav tm="0">
                                          <p:val>
                                            <p:strVal val="1+#ppt_w/2"/>
                                          </p:val>
                                        </p:tav>
                                        <p:tav tm="100000">
                                          <p:val>
                                            <p:strVal val="#ppt_x"/>
                                          </p:val>
                                        </p:tav>
                                      </p:tavLst>
                                    </p:anim>
                                    <p:anim calcmode="lin" valueType="num">
                                      <p:cBhvr additive="base">
                                        <p:cTn id="59" dur="3000" fill="hold"/>
                                        <p:tgtEl>
                                          <p:spTgt spid="38"/>
                                        </p:tgtEl>
                                        <p:attrNameLst>
                                          <p:attrName>ppt_y</p:attrName>
                                        </p:attrNameLst>
                                      </p:cBhvr>
                                      <p:tavLst>
                                        <p:tav tm="0">
                                          <p:val>
                                            <p:strVal val="0-#ppt_h/2"/>
                                          </p:val>
                                        </p:tav>
                                        <p:tav tm="100000">
                                          <p:val>
                                            <p:strVal val="#ppt_y"/>
                                          </p:val>
                                        </p:tav>
                                      </p:tavLst>
                                    </p:anim>
                                  </p:childTnLst>
                                </p:cTn>
                              </p:par>
                              <p:par>
                                <p:cTn id="60" presetID="2" presetClass="entr" presetSubtype="3" fill="hold" nodeType="with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3000" fill="hold"/>
                                        <p:tgtEl>
                                          <p:spTgt spid="46"/>
                                        </p:tgtEl>
                                        <p:attrNameLst>
                                          <p:attrName>ppt_x</p:attrName>
                                        </p:attrNameLst>
                                      </p:cBhvr>
                                      <p:tavLst>
                                        <p:tav tm="0">
                                          <p:val>
                                            <p:strVal val="1+#ppt_w/2"/>
                                          </p:val>
                                        </p:tav>
                                        <p:tav tm="100000">
                                          <p:val>
                                            <p:strVal val="#ppt_x"/>
                                          </p:val>
                                        </p:tav>
                                      </p:tavLst>
                                    </p:anim>
                                    <p:anim calcmode="lin" valueType="num">
                                      <p:cBhvr additive="base">
                                        <p:cTn id="63" dur="3000" fill="hold"/>
                                        <p:tgtEl>
                                          <p:spTgt spid="46"/>
                                        </p:tgtEl>
                                        <p:attrNameLst>
                                          <p:attrName>ppt_y</p:attrName>
                                        </p:attrNameLst>
                                      </p:cBhvr>
                                      <p:tavLst>
                                        <p:tav tm="0">
                                          <p:val>
                                            <p:strVal val="0-#ppt_h/2"/>
                                          </p:val>
                                        </p:tav>
                                        <p:tav tm="100000">
                                          <p:val>
                                            <p:strVal val="#ppt_y"/>
                                          </p:val>
                                        </p:tav>
                                      </p:tavLst>
                                    </p:anim>
                                  </p:childTnLst>
                                </p:cTn>
                              </p:par>
                              <p:par>
                                <p:cTn id="64" presetID="2" presetClass="entr" presetSubtype="3" fill="hold" nodeType="withEffect">
                                  <p:stCondLst>
                                    <p:cond delay="0"/>
                                  </p:stCondLst>
                                  <p:childTnLst>
                                    <p:set>
                                      <p:cBhvr>
                                        <p:cTn id="65" dur="1" fill="hold">
                                          <p:stCondLst>
                                            <p:cond delay="0"/>
                                          </p:stCondLst>
                                        </p:cTn>
                                        <p:tgtEl>
                                          <p:spTgt spid="54"/>
                                        </p:tgtEl>
                                        <p:attrNameLst>
                                          <p:attrName>style.visibility</p:attrName>
                                        </p:attrNameLst>
                                      </p:cBhvr>
                                      <p:to>
                                        <p:strVal val="visible"/>
                                      </p:to>
                                    </p:set>
                                    <p:anim calcmode="lin" valueType="num">
                                      <p:cBhvr additive="base">
                                        <p:cTn id="66" dur="3000" fill="hold"/>
                                        <p:tgtEl>
                                          <p:spTgt spid="54"/>
                                        </p:tgtEl>
                                        <p:attrNameLst>
                                          <p:attrName>ppt_x</p:attrName>
                                        </p:attrNameLst>
                                      </p:cBhvr>
                                      <p:tavLst>
                                        <p:tav tm="0">
                                          <p:val>
                                            <p:strVal val="1+#ppt_w/2"/>
                                          </p:val>
                                        </p:tav>
                                        <p:tav tm="100000">
                                          <p:val>
                                            <p:strVal val="#ppt_x"/>
                                          </p:val>
                                        </p:tav>
                                      </p:tavLst>
                                    </p:anim>
                                    <p:anim calcmode="lin" valueType="num">
                                      <p:cBhvr additive="base">
                                        <p:cTn id="67" dur="3000" fill="hold"/>
                                        <p:tgtEl>
                                          <p:spTgt spid="54"/>
                                        </p:tgtEl>
                                        <p:attrNameLst>
                                          <p:attrName>ppt_y</p:attrName>
                                        </p:attrNameLst>
                                      </p:cBhvr>
                                      <p:tavLst>
                                        <p:tav tm="0">
                                          <p:val>
                                            <p:strVal val="0-#ppt_h/2"/>
                                          </p:val>
                                        </p:tav>
                                        <p:tav tm="100000">
                                          <p:val>
                                            <p:strVal val="#ppt_y"/>
                                          </p:val>
                                        </p:tav>
                                      </p:tavLst>
                                    </p:anim>
                                  </p:childTnLst>
                                </p:cTn>
                              </p:par>
                              <p:par>
                                <p:cTn id="68" presetID="2" presetClass="entr" presetSubtype="3" fill="hold"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3000" fill="hold"/>
                                        <p:tgtEl>
                                          <p:spTgt spid="62"/>
                                        </p:tgtEl>
                                        <p:attrNameLst>
                                          <p:attrName>ppt_x</p:attrName>
                                        </p:attrNameLst>
                                      </p:cBhvr>
                                      <p:tavLst>
                                        <p:tav tm="0">
                                          <p:val>
                                            <p:strVal val="1+#ppt_w/2"/>
                                          </p:val>
                                        </p:tav>
                                        <p:tav tm="100000">
                                          <p:val>
                                            <p:strVal val="#ppt_x"/>
                                          </p:val>
                                        </p:tav>
                                      </p:tavLst>
                                    </p:anim>
                                    <p:anim calcmode="lin" valueType="num">
                                      <p:cBhvr additive="base">
                                        <p:cTn id="71" dur="3000" fill="hold"/>
                                        <p:tgtEl>
                                          <p:spTgt spid="62"/>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3"/>
                                        </p:tgtEl>
                                        <p:attrNameLst>
                                          <p:attrName>style.visibility</p:attrName>
                                        </p:attrNameLst>
                                      </p:cBhvr>
                                      <p:to>
                                        <p:strVal val="visible"/>
                                      </p:to>
                                    </p:set>
                                    <p:anim calcmode="lin" valueType="num">
                                      <p:cBhvr additive="base">
                                        <p:cTn id="74" dur="3000" fill="hold"/>
                                        <p:tgtEl>
                                          <p:spTgt spid="3"/>
                                        </p:tgtEl>
                                        <p:attrNameLst>
                                          <p:attrName>ppt_x</p:attrName>
                                        </p:attrNameLst>
                                      </p:cBhvr>
                                      <p:tavLst>
                                        <p:tav tm="0">
                                          <p:val>
                                            <p:strVal val="0-#ppt_w/2"/>
                                          </p:val>
                                        </p:tav>
                                        <p:tav tm="100000">
                                          <p:val>
                                            <p:strVal val="#ppt_x"/>
                                          </p:val>
                                        </p:tav>
                                      </p:tavLst>
                                    </p:anim>
                                    <p:anim calcmode="lin" valueType="num">
                                      <p:cBhvr additive="base">
                                        <p:cTn id="75" dur="3000" fill="hold"/>
                                        <p:tgtEl>
                                          <p:spTgt spid="3"/>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0-#ppt_w/2"/>
                                          </p:val>
                                        </p:tav>
                                        <p:tav tm="100000">
                                          <p:val>
                                            <p:strVal val="#ppt_x"/>
                                          </p:val>
                                        </p:tav>
                                      </p:tavLst>
                                    </p:anim>
                                    <p:anim calcmode="lin" valueType="num">
                                      <p:cBhvr additive="base">
                                        <p:cTn id="79" dur="3000" fill="hold"/>
                                        <p:tgtEl>
                                          <p:spTgt spid="11"/>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additive="base">
                                        <p:cTn id="82" dur="3000" fill="hold"/>
                                        <p:tgtEl>
                                          <p:spTgt spid="19"/>
                                        </p:tgtEl>
                                        <p:attrNameLst>
                                          <p:attrName>ppt_x</p:attrName>
                                        </p:attrNameLst>
                                      </p:cBhvr>
                                      <p:tavLst>
                                        <p:tav tm="0">
                                          <p:val>
                                            <p:strVal val="0-#ppt_w/2"/>
                                          </p:val>
                                        </p:tav>
                                        <p:tav tm="100000">
                                          <p:val>
                                            <p:strVal val="#ppt_x"/>
                                          </p:val>
                                        </p:tav>
                                      </p:tavLst>
                                    </p:anim>
                                    <p:anim calcmode="lin" valueType="num">
                                      <p:cBhvr additive="base">
                                        <p:cTn id="83" dur="3000" fill="hold"/>
                                        <p:tgtEl>
                                          <p:spTgt spid="19"/>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3000" fill="hold"/>
                                        <p:tgtEl>
                                          <p:spTgt spid="27"/>
                                        </p:tgtEl>
                                        <p:attrNameLst>
                                          <p:attrName>ppt_x</p:attrName>
                                        </p:attrNameLst>
                                      </p:cBhvr>
                                      <p:tavLst>
                                        <p:tav tm="0">
                                          <p:val>
                                            <p:strVal val="0-#ppt_w/2"/>
                                          </p:val>
                                        </p:tav>
                                        <p:tav tm="100000">
                                          <p:val>
                                            <p:strVal val="#ppt_x"/>
                                          </p:val>
                                        </p:tav>
                                      </p:tavLst>
                                    </p:anim>
                                    <p:anim calcmode="lin" valueType="num">
                                      <p:cBhvr additive="base">
                                        <p:cTn id="87" dur="3000" fill="hold"/>
                                        <p:tgtEl>
                                          <p:spTgt spid="27"/>
                                        </p:tgtEl>
                                        <p:attrNameLst>
                                          <p:attrName>ppt_y</p:attrName>
                                        </p:attrNameLst>
                                      </p:cBhvr>
                                      <p:tavLst>
                                        <p:tav tm="0">
                                          <p:val>
                                            <p:strVal val="0-#ppt_h/2"/>
                                          </p:val>
                                        </p:tav>
                                        <p:tav tm="100000">
                                          <p:val>
                                            <p:strVal val="#ppt_y"/>
                                          </p:val>
                                        </p:tav>
                                      </p:tavLst>
                                    </p:anim>
                                  </p:childTnLst>
                                </p:cTn>
                              </p:par>
                              <p:par>
                                <p:cTn id="88" presetID="2" presetClass="entr" presetSubtype="9" fill="hold" nodeType="with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additive="base">
                                        <p:cTn id="90" dur="3000" fill="hold"/>
                                        <p:tgtEl>
                                          <p:spTgt spid="35"/>
                                        </p:tgtEl>
                                        <p:attrNameLst>
                                          <p:attrName>ppt_x</p:attrName>
                                        </p:attrNameLst>
                                      </p:cBhvr>
                                      <p:tavLst>
                                        <p:tav tm="0">
                                          <p:val>
                                            <p:strVal val="0-#ppt_w/2"/>
                                          </p:val>
                                        </p:tav>
                                        <p:tav tm="100000">
                                          <p:val>
                                            <p:strVal val="#ppt_x"/>
                                          </p:val>
                                        </p:tav>
                                      </p:tavLst>
                                    </p:anim>
                                    <p:anim calcmode="lin" valueType="num">
                                      <p:cBhvr additive="base">
                                        <p:cTn id="91" dur="3000" fill="hold"/>
                                        <p:tgtEl>
                                          <p:spTgt spid="35"/>
                                        </p:tgtEl>
                                        <p:attrNameLst>
                                          <p:attrName>ppt_y</p:attrName>
                                        </p:attrNameLst>
                                      </p:cBhvr>
                                      <p:tavLst>
                                        <p:tav tm="0">
                                          <p:val>
                                            <p:strVal val="0-#ppt_h/2"/>
                                          </p:val>
                                        </p:tav>
                                        <p:tav tm="100000">
                                          <p:val>
                                            <p:strVal val="#ppt_y"/>
                                          </p:val>
                                        </p:tav>
                                      </p:tavLst>
                                    </p:anim>
                                  </p:childTnLst>
                                </p:cTn>
                              </p:par>
                              <p:par>
                                <p:cTn id="92" presetID="2" presetClass="entr" presetSubtype="9" fill="hold" nodeType="with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additive="base">
                                        <p:cTn id="94" dur="3000" fill="hold"/>
                                        <p:tgtEl>
                                          <p:spTgt spid="43"/>
                                        </p:tgtEl>
                                        <p:attrNameLst>
                                          <p:attrName>ppt_x</p:attrName>
                                        </p:attrNameLst>
                                      </p:cBhvr>
                                      <p:tavLst>
                                        <p:tav tm="0">
                                          <p:val>
                                            <p:strVal val="0-#ppt_w/2"/>
                                          </p:val>
                                        </p:tav>
                                        <p:tav tm="100000">
                                          <p:val>
                                            <p:strVal val="#ppt_x"/>
                                          </p:val>
                                        </p:tav>
                                      </p:tavLst>
                                    </p:anim>
                                    <p:anim calcmode="lin" valueType="num">
                                      <p:cBhvr additive="base">
                                        <p:cTn id="95" dur="3000" fill="hold"/>
                                        <p:tgtEl>
                                          <p:spTgt spid="43"/>
                                        </p:tgtEl>
                                        <p:attrNameLst>
                                          <p:attrName>ppt_y</p:attrName>
                                        </p:attrNameLst>
                                      </p:cBhvr>
                                      <p:tavLst>
                                        <p:tav tm="0">
                                          <p:val>
                                            <p:strVal val="0-#ppt_h/2"/>
                                          </p:val>
                                        </p:tav>
                                        <p:tav tm="100000">
                                          <p:val>
                                            <p:strVal val="#ppt_y"/>
                                          </p:val>
                                        </p:tav>
                                      </p:tavLst>
                                    </p:anim>
                                  </p:childTnLst>
                                </p:cTn>
                              </p:par>
                              <p:par>
                                <p:cTn id="96" presetID="2" presetClass="entr" presetSubtype="9" fill="hold" nodeType="withEffect">
                                  <p:stCondLst>
                                    <p:cond delay="0"/>
                                  </p:stCondLst>
                                  <p:childTnLst>
                                    <p:set>
                                      <p:cBhvr>
                                        <p:cTn id="97" dur="1" fill="hold">
                                          <p:stCondLst>
                                            <p:cond delay="0"/>
                                          </p:stCondLst>
                                        </p:cTn>
                                        <p:tgtEl>
                                          <p:spTgt spid="51"/>
                                        </p:tgtEl>
                                        <p:attrNameLst>
                                          <p:attrName>style.visibility</p:attrName>
                                        </p:attrNameLst>
                                      </p:cBhvr>
                                      <p:to>
                                        <p:strVal val="visible"/>
                                      </p:to>
                                    </p:set>
                                    <p:anim calcmode="lin" valueType="num">
                                      <p:cBhvr additive="base">
                                        <p:cTn id="98" dur="3000" fill="hold"/>
                                        <p:tgtEl>
                                          <p:spTgt spid="51"/>
                                        </p:tgtEl>
                                        <p:attrNameLst>
                                          <p:attrName>ppt_x</p:attrName>
                                        </p:attrNameLst>
                                      </p:cBhvr>
                                      <p:tavLst>
                                        <p:tav tm="0">
                                          <p:val>
                                            <p:strVal val="0-#ppt_w/2"/>
                                          </p:val>
                                        </p:tav>
                                        <p:tav tm="100000">
                                          <p:val>
                                            <p:strVal val="#ppt_x"/>
                                          </p:val>
                                        </p:tav>
                                      </p:tavLst>
                                    </p:anim>
                                    <p:anim calcmode="lin" valueType="num">
                                      <p:cBhvr additive="base">
                                        <p:cTn id="99" dur="3000" fill="hold"/>
                                        <p:tgtEl>
                                          <p:spTgt spid="51"/>
                                        </p:tgtEl>
                                        <p:attrNameLst>
                                          <p:attrName>ppt_y</p:attrName>
                                        </p:attrNameLst>
                                      </p:cBhvr>
                                      <p:tavLst>
                                        <p:tav tm="0">
                                          <p:val>
                                            <p:strVal val="0-#ppt_h/2"/>
                                          </p:val>
                                        </p:tav>
                                        <p:tav tm="100000">
                                          <p:val>
                                            <p:strVal val="#ppt_y"/>
                                          </p:val>
                                        </p:tav>
                                      </p:tavLst>
                                    </p:anim>
                                  </p:childTnLst>
                                </p:cTn>
                              </p:par>
                              <p:par>
                                <p:cTn id="100" presetID="2" presetClass="entr" presetSubtype="9" fill="hold" nodeType="withEffect">
                                  <p:stCondLst>
                                    <p:cond delay="0"/>
                                  </p:stCondLst>
                                  <p:childTnLst>
                                    <p:set>
                                      <p:cBhvr>
                                        <p:cTn id="101" dur="1" fill="hold">
                                          <p:stCondLst>
                                            <p:cond delay="0"/>
                                          </p:stCondLst>
                                        </p:cTn>
                                        <p:tgtEl>
                                          <p:spTgt spid="59"/>
                                        </p:tgtEl>
                                        <p:attrNameLst>
                                          <p:attrName>style.visibility</p:attrName>
                                        </p:attrNameLst>
                                      </p:cBhvr>
                                      <p:to>
                                        <p:strVal val="visible"/>
                                      </p:to>
                                    </p:set>
                                    <p:anim calcmode="lin" valueType="num">
                                      <p:cBhvr additive="base">
                                        <p:cTn id="102" dur="3000" fill="hold"/>
                                        <p:tgtEl>
                                          <p:spTgt spid="59"/>
                                        </p:tgtEl>
                                        <p:attrNameLst>
                                          <p:attrName>ppt_x</p:attrName>
                                        </p:attrNameLst>
                                      </p:cBhvr>
                                      <p:tavLst>
                                        <p:tav tm="0">
                                          <p:val>
                                            <p:strVal val="0-#ppt_w/2"/>
                                          </p:val>
                                        </p:tav>
                                        <p:tav tm="100000">
                                          <p:val>
                                            <p:strVal val="#ppt_x"/>
                                          </p:val>
                                        </p:tav>
                                      </p:tavLst>
                                    </p:anim>
                                    <p:anim calcmode="lin" valueType="num">
                                      <p:cBhvr additive="base">
                                        <p:cTn id="103" dur="3000" fill="hold"/>
                                        <p:tgtEl>
                                          <p:spTgt spid="59"/>
                                        </p:tgtEl>
                                        <p:attrNameLst>
                                          <p:attrName>ppt_y</p:attrName>
                                        </p:attrNameLst>
                                      </p:cBhvr>
                                      <p:tavLst>
                                        <p:tav tm="0">
                                          <p:val>
                                            <p:strVal val="0-#ppt_h/2"/>
                                          </p:val>
                                        </p:tav>
                                        <p:tav tm="100000">
                                          <p:val>
                                            <p:strVal val="#ppt_y"/>
                                          </p:val>
                                        </p:tav>
                                      </p:tavLst>
                                    </p:anim>
                                  </p:childTnLst>
                                </p:cTn>
                              </p:par>
                              <p:par>
                                <p:cTn id="104" presetID="2" presetClass="entr" presetSubtype="3" fill="hold"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additive="base">
                                        <p:cTn id="106" dur="3000" fill="hold"/>
                                        <p:tgtEl>
                                          <p:spTgt spid="5"/>
                                        </p:tgtEl>
                                        <p:attrNameLst>
                                          <p:attrName>ppt_x</p:attrName>
                                        </p:attrNameLst>
                                      </p:cBhvr>
                                      <p:tavLst>
                                        <p:tav tm="0">
                                          <p:val>
                                            <p:strVal val="1+#ppt_w/2"/>
                                          </p:val>
                                        </p:tav>
                                        <p:tav tm="100000">
                                          <p:val>
                                            <p:strVal val="#ppt_x"/>
                                          </p:val>
                                        </p:tav>
                                      </p:tavLst>
                                    </p:anim>
                                    <p:anim calcmode="lin" valueType="num">
                                      <p:cBhvr additive="base">
                                        <p:cTn id="107" dur="3000" fill="hold"/>
                                        <p:tgtEl>
                                          <p:spTgt spid="5"/>
                                        </p:tgtEl>
                                        <p:attrNameLst>
                                          <p:attrName>ppt_y</p:attrName>
                                        </p:attrNameLst>
                                      </p:cBhvr>
                                      <p:tavLst>
                                        <p:tav tm="0">
                                          <p:val>
                                            <p:strVal val="0-#ppt_h/2"/>
                                          </p:val>
                                        </p:tav>
                                        <p:tav tm="100000">
                                          <p:val>
                                            <p:strVal val="#ppt_y"/>
                                          </p:val>
                                        </p:tav>
                                      </p:tavLst>
                                    </p:anim>
                                  </p:childTnLst>
                                </p:cTn>
                              </p:par>
                              <p:par>
                                <p:cTn id="108" presetID="2" presetClass="entr" presetSubtype="3" fill="hold"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3000" fill="hold"/>
                                        <p:tgtEl>
                                          <p:spTgt spid="13"/>
                                        </p:tgtEl>
                                        <p:attrNameLst>
                                          <p:attrName>ppt_x</p:attrName>
                                        </p:attrNameLst>
                                      </p:cBhvr>
                                      <p:tavLst>
                                        <p:tav tm="0">
                                          <p:val>
                                            <p:strVal val="1+#ppt_w/2"/>
                                          </p:val>
                                        </p:tav>
                                        <p:tav tm="100000">
                                          <p:val>
                                            <p:strVal val="#ppt_x"/>
                                          </p:val>
                                        </p:tav>
                                      </p:tavLst>
                                    </p:anim>
                                    <p:anim calcmode="lin" valueType="num">
                                      <p:cBhvr additive="base">
                                        <p:cTn id="111" dur="3000" fill="hold"/>
                                        <p:tgtEl>
                                          <p:spTgt spid="13"/>
                                        </p:tgtEl>
                                        <p:attrNameLst>
                                          <p:attrName>ppt_y</p:attrName>
                                        </p:attrNameLst>
                                      </p:cBhvr>
                                      <p:tavLst>
                                        <p:tav tm="0">
                                          <p:val>
                                            <p:strVal val="0-#ppt_h/2"/>
                                          </p:val>
                                        </p:tav>
                                        <p:tav tm="100000">
                                          <p:val>
                                            <p:strVal val="#ppt_y"/>
                                          </p:val>
                                        </p:tav>
                                      </p:tavLst>
                                    </p:anim>
                                  </p:childTnLst>
                                </p:cTn>
                              </p:par>
                              <p:par>
                                <p:cTn id="112" presetID="2" presetClass="entr" presetSubtype="3" fill="hold"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3000" fill="hold"/>
                                        <p:tgtEl>
                                          <p:spTgt spid="21"/>
                                        </p:tgtEl>
                                        <p:attrNameLst>
                                          <p:attrName>ppt_x</p:attrName>
                                        </p:attrNameLst>
                                      </p:cBhvr>
                                      <p:tavLst>
                                        <p:tav tm="0">
                                          <p:val>
                                            <p:strVal val="1+#ppt_w/2"/>
                                          </p:val>
                                        </p:tav>
                                        <p:tav tm="100000">
                                          <p:val>
                                            <p:strVal val="#ppt_x"/>
                                          </p:val>
                                        </p:tav>
                                      </p:tavLst>
                                    </p:anim>
                                    <p:anim calcmode="lin" valueType="num">
                                      <p:cBhvr additive="base">
                                        <p:cTn id="115" dur="3000" fill="hold"/>
                                        <p:tgtEl>
                                          <p:spTgt spid="21"/>
                                        </p:tgtEl>
                                        <p:attrNameLst>
                                          <p:attrName>ppt_y</p:attrName>
                                        </p:attrNameLst>
                                      </p:cBhvr>
                                      <p:tavLst>
                                        <p:tav tm="0">
                                          <p:val>
                                            <p:strVal val="0-#ppt_h/2"/>
                                          </p:val>
                                        </p:tav>
                                        <p:tav tm="100000">
                                          <p:val>
                                            <p:strVal val="#ppt_y"/>
                                          </p:val>
                                        </p:tav>
                                      </p:tavLst>
                                    </p:anim>
                                  </p:childTnLst>
                                </p:cTn>
                              </p:par>
                              <p:par>
                                <p:cTn id="116" presetID="2" presetClass="entr" presetSubtype="3" fill="hold" nodeType="withEffect">
                                  <p:stCondLst>
                                    <p:cond delay="0"/>
                                  </p:stCondLst>
                                  <p:childTnLst>
                                    <p:set>
                                      <p:cBhvr>
                                        <p:cTn id="117" dur="1" fill="hold">
                                          <p:stCondLst>
                                            <p:cond delay="0"/>
                                          </p:stCondLst>
                                        </p:cTn>
                                        <p:tgtEl>
                                          <p:spTgt spid="29"/>
                                        </p:tgtEl>
                                        <p:attrNameLst>
                                          <p:attrName>style.visibility</p:attrName>
                                        </p:attrNameLst>
                                      </p:cBhvr>
                                      <p:to>
                                        <p:strVal val="visible"/>
                                      </p:to>
                                    </p:set>
                                    <p:anim calcmode="lin" valueType="num">
                                      <p:cBhvr additive="base">
                                        <p:cTn id="118" dur="3000" fill="hold"/>
                                        <p:tgtEl>
                                          <p:spTgt spid="29"/>
                                        </p:tgtEl>
                                        <p:attrNameLst>
                                          <p:attrName>ppt_x</p:attrName>
                                        </p:attrNameLst>
                                      </p:cBhvr>
                                      <p:tavLst>
                                        <p:tav tm="0">
                                          <p:val>
                                            <p:strVal val="1+#ppt_w/2"/>
                                          </p:val>
                                        </p:tav>
                                        <p:tav tm="100000">
                                          <p:val>
                                            <p:strVal val="#ppt_x"/>
                                          </p:val>
                                        </p:tav>
                                      </p:tavLst>
                                    </p:anim>
                                    <p:anim calcmode="lin" valueType="num">
                                      <p:cBhvr additive="base">
                                        <p:cTn id="119" dur="3000" fill="hold"/>
                                        <p:tgtEl>
                                          <p:spTgt spid="29"/>
                                        </p:tgtEl>
                                        <p:attrNameLst>
                                          <p:attrName>ppt_y</p:attrName>
                                        </p:attrNameLst>
                                      </p:cBhvr>
                                      <p:tavLst>
                                        <p:tav tm="0">
                                          <p:val>
                                            <p:strVal val="0-#ppt_h/2"/>
                                          </p:val>
                                        </p:tav>
                                        <p:tav tm="100000">
                                          <p:val>
                                            <p:strVal val="#ppt_y"/>
                                          </p:val>
                                        </p:tav>
                                      </p:tavLst>
                                    </p:anim>
                                  </p:childTnLst>
                                </p:cTn>
                              </p:par>
                              <p:par>
                                <p:cTn id="120" presetID="2" presetClass="entr" presetSubtype="3" fill="hold" nodeType="withEffect">
                                  <p:stCondLst>
                                    <p:cond delay="0"/>
                                  </p:stCondLst>
                                  <p:childTnLst>
                                    <p:set>
                                      <p:cBhvr>
                                        <p:cTn id="121" dur="1" fill="hold">
                                          <p:stCondLst>
                                            <p:cond delay="0"/>
                                          </p:stCondLst>
                                        </p:cTn>
                                        <p:tgtEl>
                                          <p:spTgt spid="37"/>
                                        </p:tgtEl>
                                        <p:attrNameLst>
                                          <p:attrName>style.visibility</p:attrName>
                                        </p:attrNameLst>
                                      </p:cBhvr>
                                      <p:to>
                                        <p:strVal val="visible"/>
                                      </p:to>
                                    </p:set>
                                    <p:anim calcmode="lin" valueType="num">
                                      <p:cBhvr additive="base">
                                        <p:cTn id="122" dur="3000" fill="hold"/>
                                        <p:tgtEl>
                                          <p:spTgt spid="37"/>
                                        </p:tgtEl>
                                        <p:attrNameLst>
                                          <p:attrName>ppt_x</p:attrName>
                                        </p:attrNameLst>
                                      </p:cBhvr>
                                      <p:tavLst>
                                        <p:tav tm="0">
                                          <p:val>
                                            <p:strVal val="1+#ppt_w/2"/>
                                          </p:val>
                                        </p:tav>
                                        <p:tav tm="100000">
                                          <p:val>
                                            <p:strVal val="#ppt_x"/>
                                          </p:val>
                                        </p:tav>
                                      </p:tavLst>
                                    </p:anim>
                                    <p:anim calcmode="lin" valueType="num">
                                      <p:cBhvr additive="base">
                                        <p:cTn id="123" dur="3000" fill="hold"/>
                                        <p:tgtEl>
                                          <p:spTgt spid="37"/>
                                        </p:tgtEl>
                                        <p:attrNameLst>
                                          <p:attrName>ppt_y</p:attrName>
                                        </p:attrNameLst>
                                      </p:cBhvr>
                                      <p:tavLst>
                                        <p:tav tm="0">
                                          <p:val>
                                            <p:strVal val="0-#ppt_h/2"/>
                                          </p:val>
                                        </p:tav>
                                        <p:tav tm="100000">
                                          <p:val>
                                            <p:strVal val="#ppt_y"/>
                                          </p:val>
                                        </p:tav>
                                      </p:tavLst>
                                    </p:anim>
                                  </p:childTnLst>
                                </p:cTn>
                              </p:par>
                              <p:par>
                                <p:cTn id="124" presetID="2" presetClass="entr" presetSubtype="3" fill="hold" nodeType="withEffect">
                                  <p:stCondLst>
                                    <p:cond delay="0"/>
                                  </p:stCondLst>
                                  <p:childTnLst>
                                    <p:set>
                                      <p:cBhvr>
                                        <p:cTn id="125" dur="1" fill="hold">
                                          <p:stCondLst>
                                            <p:cond delay="0"/>
                                          </p:stCondLst>
                                        </p:cTn>
                                        <p:tgtEl>
                                          <p:spTgt spid="45"/>
                                        </p:tgtEl>
                                        <p:attrNameLst>
                                          <p:attrName>style.visibility</p:attrName>
                                        </p:attrNameLst>
                                      </p:cBhvr>
                                      <p:to>
                                        <p:strVal val="visible"/>
                                      </p:to>
                                    </p:set>
                                    <p:anim calcmode="lin" valueType="num">
                                      <p:cBhvr additive="base">
                                        <p:cTn id="126" dur="3000" fill="hold"/>
                                        <p:tgtEl>
                                          <p:spTgt spid="45"/>
                                        </p:tgtEl>
                                        <p:attrNameLst>
                                          <p:attrName>ppt_x</p:attrName>
                                        </p:attrNameLst>
                                      </p:cBhvr>
                                      <p:tavLst>
                                        <p:tav tm="0">
                                          <p:val>
                                            <p:strVal val="1+#ppt_w/2"/>
                                          </p:val>
                                        </p:tav>
                                        <p:tav tm="100000">
                                          <p:val>
                                            <p:strVal val="#ppt_x"/>
                                          </p:val>
                                        </p:tav>
                                      </p:tavLst>
                                    </p:anim>
                                    <p:anim calcmode="lin" valueType="num">
                                      <p:cBhvr additive="base">
                                        <p:cTn id="127" dur="3000" fill="hold"/>
                                        <p:tgtEl>
                                          <p:spTgt spid="45"/>
                                        </p:tgtEl>
                                        <p:attrNameLst>
                                          <p:attrName>ppt_y</p:attrName>
                                        </p:attrNameLst>
                                      </p:cBhvr>
                                      <p:tavLst>
                                        <p:tav tm="0">
                                          <p:val>
                                            <p:strVal val="0-#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53"/>
                                        </p:tgtEl>
                                        <p:attrNameLst>
                                          <p:attrName>style.visibility</p:attrName>
                                        </p:attrNameLst>
                                      </p:cBhvr>
                                      <p:to>
                                        <p:strVal val="visible"/>
                                      </p:to>
                                    </p:set>
                                    <p:anim calcmode="lin" valueType="num">
                                      <p:cBhvr additive="base">
                                        <p:cTn id="130" dur="3000" fill="hold"/>
                                        <p:tgtEl>
                                          <p:spTgt spid="53"/>
                                        </p:tgtEl>
                                        <p:attrNameLst>
                                          <p:attrName>ppt_x</p:attrName>
                                        </p:attrNameLst>
                                      </p:cBhvr>
                                      <p:tavLst>
                                        <p:tav tm="0">
                                          <p:val>
                                            <p:strVal val="1+#ppt_w/2"/>
                                          </p:val>
                                        </p:tav>
                                        <p:tav tm="100000">
                                          <p:val>
                                            <p:strVal val="#ppt_x"/>
                                          </p:val>
                                        </p:tav>
                                      </p:tavLst>
                                    </p:anim>
                                    <p:anim calcmode="lin" valueType="num">
                                      <p:cBhvr additive="base">
                                        <p:cTn id="131" dur="3000" fill="hold"/>
                                        <p:tgtEl>
                                          <p:spTgt spid="53"/>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61"/>
                                        </p:tgtEl>
                                        <p:attrNameLst>
                                          <p:attrName>style.visibility</p:attrName>
                                        </p:attrNameLst>
                                      </p:cBhvr>
                                      <p:to>
                                        <p:strVal val="visible"/>
                                      </p:to>
                                    </p:set>
                                    <p:anim calcmode="lin" valueType="num">
                                      <p:cBhvr additive="base">
                                        <p:cTn id="134" dur="3000" fill="hold"/>
                                        <p:tgtEl>
                                          <p:spTgt spid="61"/>
                                        </p:tgtEl>
                                        <p:attrNameLst>
                                          <p:attrName>ppt_x</p:attrName>
                                        </p:attrNameLst>
                                      </p:cBhvr>
                                      <p:tavLst>
                                        <p:tav tm="0">
                                          <p:val>
                                            <p:strVal val="1+#ppt_w/2"/>
                                          </p:val>
                                        </p:tav>
                                        <p:tav tm="100000">
                                          <p:val>
                                            <p:strVal val="#ppt_x"/>
                                          </p:val>
                                        </p:tav>
                                      </p:tavLst>
                                    </p:anim>
                                    <p:anim calcmode="lin" valueType="num">
                                      <p:cBhvr additive="base">
                                        <p:cTn id="135" dur="3000" fill="hold"/>
                                        <p:tgtEl>
                                          <p:spTgt spid="61"/>
                                        </p:tgtEl>
                                        <p:attrNameLst>
                                          <p:attrName>ppt_y</p:attrName>
                                        </p:attrNameLst>
                                      </p:cBhvr>
                                      <p:tavLst>
                                        <p:tav tm="0">
                                          <p:val>
                                            <p:strVal val="0-#ppt_h/2"/>
                                          </p:val>
                                        </p:tav>
                                        <p:tav tm="100000">
                                          <p:val>
                                            <p:strVal val="#ppt_y"/>
                                          </p:val>
                                        </p:tav>
                                      </p:tavLst>
                                    </p:anim>
                                  </p:childTnLst>
                                </p:cTn>
                              </p:par>
                              <p:par>
                                <p:cTn id="136" presetID="2" presetClass="entr" presetSubtype="9" fill="hold" nodeType="withEffect">
                                  <p:stCondLst>
                                    <p:cond delay="0"/>
                                  </p:stCondLst>
                                  <p:childTnLst>
                                    <p:set>
                                      <p:cBhvr>
                                        <p:cTn id="137" dur="1" fill="hold">
                                          <p:stCondLst>
                                            <p:cond delay="0"/>
                                          </p:stCondLst>
                                        </p:cTn>
                                        <p:tgtEl>
                                          <p:spTgt spid="10"/>
                                        </p:tgtEl>
                                        <p:attrNameLst>
                                          <p:attrName>style.visibility</p:attrName>
                                        </p:attrNameLst>
                                      </p:cBhvr>
                                      <p:to>
                                        <p:strVal val="visible"/>
                                      </p:to>
                                    </p:set>
                                    <p:anim calcmode="lin" valueType="num">
                                      <p:cBhvr additive="base">
                                        <p:cTn id="138" dur="3000" fill="hold"/>
                                        <p:tgtEl>
                                          <p:spTgt spid="10"/>
                                        </p:tgtEl>
                                        <p:attrNameLst>
                                          <p:attrName>ppt_x</p:attrName>
                                        </p:attrNameLst>
                                      </p:cBhvr>
                                      <p:tavLst>
                                        <p:tav tm="0">
                                          <p:val>
                                            <p:strVal val="0-#ppt_w/2"/>
                                          </p:val>
                                        </p:tav>
                                        <p:tav tm="100000">
                                          <p:val>
                                            <p:strVal val="#ppt_x"/>
                                          </p:val>
                                        </p:tav>
                                      </p:tavLst>
                                    </p:anim>
                                    <p:anim calcmode="lin" valueType="num">
                                      <p:cBhvr additive="base">
                                        <p:cTn id="139" dur="3000" fill="hold"/>
                                        <p:tgtEl>
                                          <p:spTgt spid="10"/>
                                        </p:tgtEl>
                                        <p:attrNameLst>
                                          <p:attrName>ppt_y</p:attrName>
                                        </p:attrNameLst>
                                      </p:cBhvr>
                                      <p:tavLst>
                                        <p:tav tm="0">
                                          <p:val>
                                            <p:strVal val="0-#ppt_h/2"/>
                                          </p:val>
                                        </p:tav>
                                        <p:tav tm="100000">
                                          <p:val>
                                            <p:strVal val="#ppt_y"/>
                                          </p:val>
                                        </p:tav>
                                      </p:tavLst>
                                    </p:anim>
                                  </p:childTnLst>
                                </p:cTn>
                              </p:par>
                              <p:par>
                                <p:cTn id="140" presetID="2" presetClass="entr" presetSubtype="9" fill="hold"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0-#ppt_w/2"/>
                                          </p:val>
                                        </p:tav>
                                        <p:tav tm="100000">
                                          <p:val>
                                            <p:strVal val="#ppt_x"/>
                                          </p:val>
                                        </p:tav>
                                      </p:tavLst>
                                    </p:anim>
                                    <p:anim calcmode="lin" valueType="num">
                                      <p:cBhvr additive="base">
                                        <p:cTn id="143" dur="3000" fill="hold"/>
                                        <p:tgtEl>
                                          <p:spTgt spid="18"/>
                                        </p:tgtEl>
                                        <p:attrNameLst>
                                          <p:attrName>ppt_y</p:attrName>
                                        </p:attrNameLst>
                                      </p:cBhvr>
                                      <p:tavLst>
                                        <p:tav tm="0">
                                          <p:val>
                                            <p:strVal val="0-#ppt_h/2"/>
                                          </p:val>
                                        </p:tav>
                                        <p:tav tm="100000">
                                          <p:val>
                                            <p:strVal val="#ppt_y"/>
                                          </p:val>
                                        </p:tav>
                                      </p:tavLst>
                                    </p:anim>
                                  </p:childTnLst>
                                </p:cTn>
                              </p:par>
                              <p:par>
                                <p:cTn id="144" presetID="2" presetClass="entr" presetSubtype="9" fill="hold" nodeType="withEffect">
                                  <p:stCondLst>
                                    <p:cond delay="0"/>
                                  </p:stCondLst>
                                  <p:childTnLst>
                                    <p:set>
                                      <p:cBhvr>
                                        <p:cTn id="145" dur="1" fill="hold">
                                          <p:stCondLst>
                                            <p:cond delay="0"/>
                                          </p:stCondLst>
                                        </p:cTn>
                                        <p:tgtEl>
                                          <p:spTgt spid="26"/>
                                        </p:tgtEl>
                                        <p:attrNameLst>
                                          <p:attrName>style.visibility</p:attrName>
                                        </p:attrNameLst>
                                      </p:cBhvr>
                                      <p:to>
                                        <p:strVal val="visible"/>
                                      </p:to>
                                    </p:set>
                                    <p:anim calcmode="lin" valueType="num">
                                      <p:cBhvr additive="base">
                                        <p:cTn id="146" dur="3000" fill="hold"/>
                                        <p:tgtEl>
                                          <p:spTgt spid="26"/>
                                        </p:tgtEl>
                                        <p:attrNameLst>
                                          <p:attrName>ppt_x</p:attrName>
                                        </p:attrNameLst>
                                      </p:cBhvr>
                                      <p:tavLst>
                                        <p:tav tm="0">
                                          <p:val>
                                            <p:strVal val="0-#ppt_w/2"/>
                                          </p:val>
                                        </p:tav>
                                        <p:tav tm="100000">
                                          <p:val>
                                            <p:strVal val="#ppt_x"/>
                                          </p:val>
                                        </p:tav>
                                      </p:tavLst>
                                    </p:anim>
                                    <p:anim calcmode="lin" valueType="num">
                                      <p:cBhvr additive="base">
                                        <p:cTn id="147" dur="3000" fill="hold"/>
                                        <p:tgtEl>
                                          <p:spTgt spid="26"/>
                                        </p:tgtEl>
                                        <p:attrNameLst>
                                          <p:attrName>ppt_y</p:attrName>
                                        </p:attrNameLst>
                                      </p:cBhvr>
                                      <p:tavLst>
                                        <p:tav tm="0">
                                          <p:val>
                                            <p:strVal val="0-#ppt_h/2"/>
                                          </p:val>
                                        </p:tav>
                                        <p:tav tm="100000">
                                          <p:val>
                                            <p:strVal val="#ppt_y"/>
                                          </p:val>
                                        </p:tav>
                                      </p:tavLst>
                                    </p:anim>
                                  </p:childTnLst>
                                </p:cTn>
                              </p:par>
                              <p:par>
                                <p:cTn id="148" presetID="2" presetClass="entr" presetSubtype="9" fill="hold" nodeType="withEffect">
                                  <p:stCondLst>
                                    <p:cond delay="0"/>
                                  </p:stCondLst>
                                  <p:childTnLst>
                                    <p:set>
                                      <p:cBhvr>
                                        <p:cTn id="149" dur="1" fill="hold">
                                          <p:stCondLst>
                                            <p:cond delay="0"/>
                                          </p:stCondLst>
                                        </p:cTn>
                                        <p:tgtEl>
                                          <p:spTgt spid="34"/>
                                        </p:tgtEl>
                                        <p:attrNameLst>
                                          <p:attrName>style.visibility</p:attrName>
                                        </p:attrNameLst>
                                      </p:cBhvr>
                                      <p:to>
                                        <p:strVal val="visible"/>
                                      </p:to>
                                    </p:set>
                                    <p:anim calcmode="lin" valueType="num">
                                      <p:cBhvr additive="base">
                                        <p:cTn id="150" dur="3000" fill="hold"/>
                                        <p:tgtEl>
                                          <p:spTgt spid="34"/>
                                        </p:tgtEl>
                                        <p:attrNameLst>
                                          <p:attrName>ppt_x</p:attrName>
                                        </p:attrNameLst>
                                      </p:cBhvr>
                                      <p:tavLst>
                                        <p:tav tm="0">
                                          <p:val>
                                            <p:strVal val="0-#ppt_w/2"/>
                                          </p:val>
                                        </p:tav>
                                        <p:tav tm="100000">
                                          <p:val>
                                            <p:strVal val="#ppt_x"/>
                                          </p:val>
                                        </p:tav>
                                      </p:tavLst>
                                    </p:anim>
                                    <p:anim calcmode="lin" valueType="num">
                                      <p:cBhvr additive="base">
                                        <p:cTn id="151" dur="3000" fill="hold"/>
                                        <p:tgtEl>
                                          <p:spTgt spid="34"/>
                                        </p:tgtEl>
                                        <p:attrNameLst>
                                          <p:attrName>ppt_y</p:attrName>
                                        </p:attrNameLst>
                                      </p:cBhvr>
                                      <p:tavLst>
                                        <p:tav tm="0">
                                          <p:val>
                                            <p:strVal val="0-#ppt_h/2"/>
                                          </p:val>
                                        </p:tav>
                                        <p:tav tm="100000">
                                          <p:val>
                                            <p:strVal val="#ppt_y"/>
                                          </p:val>
                                        </p:tav>
                                      </p:tavLst>
                                    </p:anim>
                                  </p:childTnLst>
                                </p:cTn>
                              </p:par>
                              <p:par>
                                <p:cTn id="152" presetID="2" presetClass="entr" presetSubtype="9" fill="hold" nodeType="withEffect">
                                  <p:stCondLst>
                                    <p:cond delay="0"/>
                                  </p:stCondLst>
                                  <p:childTnLst>
                                    <p:set>
                                      <p:cBhvr>
                                        <p:cTn id="153" dur="1" fill="hold">
                                          <p:stCondLst>
                                            <p:cond delay="0"/>
                                          </p:stCondLst>
                                        </p:cTn>
                                        <p:tgtEl>
                                          <p:spTgt spid="42"/>
                                        </p:tgtEl>
                                        <p:attrNameLst>
                                          <p:attrName>style.visibility</p:attrName>
                                        </p:attrNameLst>
                                      </p:cBhvr>
                                      <p:to>
                                        <p:strVal val="visible"/>
                                      </p:to>
                                    </p:set>
                                    <p:anim calcmode="lin" valueType="num">
                                      <p:cBhvr additive="base">
                                        <p:cTn id="154" dur="3000" fill="hold"/>
                                        <p:tgtEl>
                                          <p:spTgt spid="42"/>
                                        </p:tgtEl>
                                        <p:attrNameLst>
                                          <p:attrName>ppt_x</p:attrName>
                                        </p:attrNameLst>
                                      </p:cBhvr>
                                      <p:tavLst>
                                        <p:tav tm="0">
                                          <p:val>
                                            <p:strVal val="0-#ppt_w/2"/>
                                          </p:val>
                                        </p:tav>
                                        <p:tav tm="100000">
                                          <p:val>
                                            <p:strVal val="#ppt_x"/>
                                          </p:val>
                                        </p:tav>
                                      </p:tavLst>
                                    </p:anim>
                                    <p:anim calcmode="lin" valueType="num">
                                      <p:cBhvr additive="base">
                                        <p:cTn id="155" dur="3000" fill="hold"/>
                                        <p:tgtEl>
                                          <p:spTgt spid="42"/>
                                        </p:tgtEl>
                                        <p:attrNameLst>
                                          <p:attrName>ppt_y</p:attrName>
                                        </p:attrNameLst>
                                      </p:cBhvr>
                                      <p:tavLst>
                                        <p:tav tm="0">
                                          <p:val>
                                            <p:strVal val="0-#ppt_h/2"/>
                                          </p:val>
                                        </p:tav>
                                        <p:tav tm="100000">
                                          <p:val>
                                            <p:strVal val="#ppt_y"/>
                                          </p:val>
                                        </p:tav>
                                      </p:tavLst>
                                    </p:anim>
                                  </p:childTnLst>
                                </p:cTn>
                              </p:par>
                              <p:par>
                                <p:cTn id="156" presetID="2" presetClass="entr" presetSubtype="9" fill="hold" nodeType="withEffect">
                                  <p:stCondLst>
                                    <p:cond delay="0"/>
                                  </p:stCondLst>
                                  <p:childTnLst>
                                    <p:set>
                                      <p:cBhvr>
                                        <p:cTn id="157" dur="1" fill="hold">
                                          <p:stCondLst>
                                            <p:cond delay="0"/>
                                          </p:stCondLst>
                                        </p:cTn>
                                        <p:tgtEl>
                                          <p:spTgt spid="50"/>
                                        </p:tgtEl>
                                        <p:attrNameLst>
                                          <p:attrName>style.visibility</p:attrName>
                                        </p:attrNameLst>
                                      </p:cBhvr>
                                      <p:to>
                                        <p:strVal val="visible"/>
                                      </p:to>
                                    </p:set>
                                    <p:anim calcmode="lin" valueType="num">
                                      <p:cBhvr additive="base">
                                        <p:cTn id="158" dur="3000" fill="hold"/>
                                        <p:tgtEl>
                                          <p:spTgt spid="50"/>
                                        </p:tgtEl>
                                        <p:attrNameLst>
                                          <p:attrName>ppt_x</p:attrName>
                                        </p:attrNameLst>
                                      </p:cBhvr>
                                      <p:tavLst>
                                        <p:tav tm="0">
                                          <p:val>
                                            <p:strVal val="0-#ppt_w/2"/>
                                          </p:val>
                                        </p:tav>
                                        <p:tav tm="100000">
                                          <p:val>
                                            <p:strVal val="#ppt_x"/>
                                          </p:val>
                                        </p:tav>
                                      </p:tavLst>
                                    </p:anim>
                                    <p:anim calcmode="lin" valueType="num">
                                      <p:cBhvr additive="base">
                                        <p:cTn id="159" dur="3000" fill="hold"/>
                                        <p:tgtEl>
                                          <p:spTgt spid="50"/>
                                        </p:tgtEl>
                                        <p:attrNameLst>
                                          <p:attrName>ppt_y</p:attrName>
                                        </p:attrNameLst>
                                      </p:cBhvr>
                                      <p:tavLst>
                                        <p:tav tm="0">
                                          <p:val>
                                            <p:strVal val="0-#ppt_h/2"/>
                                          </p:val>
                                        </p:tav>
                                        <p:tav tm="100000">
                                          <p:val>
                                            <p:strVal val="#ppt_y"/>
                                          </p:val>
                                        </p:tav>
                                      </p:tavLst>
                                    </p:anim>
                                  </p:childTnLst>
                                </p:cTn>
                              </p:par>
                              <p:par>
                                <p:cTn id="160" presetID="2" presetClass="entr" presetSubtype="9" fill="hold" nodeType="withEffect">
                                  <p:stCondLst>
                                    <p:cond delay="0"/>
                                  </p:stCondLst>
                                  <p:childTnLst>
                                    <p:set>
                                      <p:cBhvr>
                                        <p:cTn id="161" dur="1" fill="hold">
                                          <p:stCondLst>
                                            <p:cond delay="0"/>
                                          </p:stCondLst>
                                        </p:cTn>
                                        <p:tgtEl>
                                          <p:spTgt spid="58"/>
                                        </p:tgtEl>
                                        <p:attrNameLst>
                                          <p:attrName>style.visibility</p:attrName>
                                        </p:attrNameLst>
                                      </p:cBhvr>
                                      <p:to>
                                        <p:strVal val="visible"/>
                                      </p:to>
                                    </p:set>
                                    <p:anim calcmode="lin" valueType="num">
                                      <p:cBhvr additive="base">
                                        <p:cTn id="162" dur="3000" fill="hold"/>
                                        <p:tgtEl>
                                          <p:spTgt spid="58"/>
                                        </p:tgtEl>
                                        <p:attrNameLst>
                                          <p:attrName>ppt_x</p:attrName>
                                        </p:attrNameLst>
                                      </p:cBhvr>
                                      <p:tavLst>
                                        <p:tav tm="0">
                                          <p:val>
                                            <p:strVal val="0-#ppt_w/2"/>
                                          </p:val>
                                        </p:tav>
                                        <p:tav tm="100000">
                                          <p:val>
                                            <p:strVal val="#ppt_x"/>
                                          </p:val>
                                        </p:tav>
                                      </p:tavLst>
                                    </p:anim>
                                    <p:anim calcmode="lin" valueType="num">
                                      <p:cBhvr additive="base">
                                        <p:cTn id="163" dur="3000" fill="hold"/>
                                        <p:tgtEl>
                                          <p:spTgt spid="58"/>
                                        </p:tgtEl>
                                        <p:attrNameLst>
                                          <p:attrName>ppt_y</p:attrName>
                                        </p:attrNameLst>
                                      </p:cBhvr>
                                      <p:tavLst>
                                        <p:tav tm="0">
                                          <p:val>
                                            <p:strVal val="0-#ppt_h/2"/>
                                          </p:val>
                                        </p:tav>
                                        <p:tav tm="100000">
                                          <p:val>
                                            <p:strVal val="#ppt_y"/>
                                          </p:val>
                                        </p:tav>
                                      </p:tavLst>
                                    </p:anim>
                                  </p:childTnLst>
                                </p:cTn>
                              </p:par>
                              <p:par>
                                <p:cTn id="164" presetID="2" presetClass="entr" presetSubtype="9" fill="hold" nodeType="withEffect">
                                  <p:stCondLst>
                                    <p:cond delay="0"/>
                                  </p:stCondLst>
                                  <p:childTnLst>
                                    <p:set>
                                      <p:cBhvr>
                                        <p:cTn id="165" dur="1" fill="hold">
                                          <p:stCondLst>
                                            <p:cond delay="0"/>
                                          </p:stCondLst>
                                        </p:cTn>
                                        <p:tgtEl>
                                          <p:spTgt spid="66"/>
                                        </p:tgtEl>
                                        <p:attrNameLst>
                                          <p:attrName>style.visibility</p:attrName>
                                        </p:attrNameLst>
                                      </p:cBhvr>
                                      <p:to>
                                        <p:strVal val="visible"/>
                                      </p:to>
                                    </p:set>
                                    <p:anim calcmode="lin" valueType="num">
                                      <p:cBhvr additive="base">
                                        <p:cTn id="166" dur="3000" fill="hold"/>
                                        <p:tgtEl>
                                          <p:spTgt spid="66"/>
                                        </p:tgtEl>
                                        <p:attrNameLst>
                                          <p:attrName>ppt_x</p:attrName>
                                        </p:attrNameLst>
                                      </p:cBhvr>
                                      <p:tavLst>
                                        <p:tav tm="0">
                                          <p:val>
                                            <p:strVal val="0-#ppt_w/2"/>
                                          </p:val>
                                        </p:tav>
                                        <p:tav tm="100000">
                                          <p:val>
                                            <p:strVal val="#ppt_x"/>
                                          </p:val>
                                        </p:tav>
                                      </p:tavLst>
                                    </p:anim>
                                    <p:anim calcmode="lin" valueType="num">
                                      <p:cBhvr additive="base">
                                        <p:cTn id="167" dur="3000" fill="hold"/>
                                        <p:tgtEl>
                                          <p:spTgt spid="66"/>
                                        </p:tgtEl>
                                        <p:attrNameLst>
                                          <p:attrName>ppt_y</p:attrName>
                                        </p:attrNameLst>
                                      </p:cBhvr>
                                      <p:tavLst>
                                        <p:tav tm="0">
                                          <p:val>
                                            <p:strVal val="0-#ppt_h/2"/>
                                          </p:val>
                                        </p:tav>
                                        <p:tav tm="100000">
                                          <p:val>
                                            <p:strVal val="#ppt_y"/>
                                          </p:val>
                                        </p:tav>
                                      </p:tavLst>
                                    </p:anim>
                                  </p:childTnLst>
                                </p:cTn>
                              </p:par>
                              <p:par>
                                <p:cTn id="168" presetID="2" presetClass="entr" presetSubtype="3" fill="hold" nodeType="withEffect">
                                  <p:stCondLst>
                                    <p:cond delay="0"/>
                                  </p:stCondLst>
                                  <p:childTnLst>
                                    <p:set>
                                      <p:cBhvr>
                                        <p:cTn id="169" dur="1" fill="hold">
                                          <p:stCondLst>
                                            <p:cond delay="0"/>
                                          </p:stCondLst>
                                        </p:cTn>
                                        <p:tgtEl>
                                          <p:spTgt spid="7"/>
                                        </p:tgtEl>
                                        <p:attrNameLst>
                                          <p:attrName>style.visibility</p:attrName>
                                        </p:attrNameLst>
                                      </p:cBhvr>
                                      <p:to>
                                        <p:strVal val="visible"/>
                                      </p:to>
                                    </p:set>
                                    <p:anim calcmode="lin" valueType="num">
                                      <p:cBhvr additive="base">
                                        <p:cTn id="170" dur="3000" fill="hold"/>
                                        <p:tgtEl>
                                          <p:spTgt spid="7"/>
                                        </p:tgtEl>
                                        <p:attrNameLst>
                                          <p:attrName>ppt_x</p:attrName>
                                        </p:attrNameLst>
                                      </p:cBhvr>
                                      <p:tavLst>
                                        <p:tav tm="0">
                                          <p:val>
                                            <p:strVal val="1+#ppt_w/2"/>
                                          </p:val>
                                        </p:tav>
                                        <p:tav tm="100000">
                                          <p:val>
                                            <p:strVal val="#ppt_x"/>
                                          </p:val>
                                        </p:tav>
                                      </p:tavLst>
                                    </p:anim>
                                    <p:anim calcmode="lin" valueType="num">
                                      <p:cBhvr additive="base">
                                        <p:cTn id="171" dur="3000" fill="hold"/>
                                        <p:tgtEl>
                                          <p:spTgt spid="7"/>
                                        </p:tgtEl>
                                        <p:attrNameLst>
                                          <p:attrName>ppt_y</p:attrName>
                                        </p:attrNameLst>
                                      </p:cBhvr>
                                      <p:tavLst>
                                        <p:tav tm="0">
                                          <p:val>
                                            <p:strVal val="0-#ppt_h/2"/>
                                          </p:val>
                                        </p:tav>
                                        <p:tav tm="100000">
                                          <p:val>
                                            <p:strVal val="#ppt_y"/>
                                          </p:val>
                                        </p:tav>
                                      </p:tavLst>
                                    </p:anim>
                                  </p:childTnLst>
                                </p:cTn>
                              </p:par>
                              <p:par>
                                <p:cTn id="172" presetID="2" presetClass="entr" presetSubtype="3" fill="hold" nodeType="withEffect">
                                  <p:stCondLst>
                                    <p:cond delay="0"/>
                                  </p:stCondLst>
                                  <p:childTnLst>
                                    <p:set>
                                      <p:cBhvr>
                                        <p:cTn id="173" dur="1" fill="hold">
                                          <p:stCondLst>
                                            <p:cond delay="0"/>
                                          </p:stCondLst>
                                        </p:cTn>
                                        <p:tgtEl>
                                          <p:spTgt spid="15"/>
                                        </p:tgtEl>
                                        <p:attrNameLst>
                                          <p:attrName>style.visibility</p:attrName>
                                        </p:attrNameLst>
                                      </p:cBhvr>
                                      <p:to>
                                        <p:strVal val="visible"/>
                                      </p:to>
                                    </p:set>
                                    <p:anim calcmode="lin" valueType="num">
                                      <p:cBhvr additive="base">
                                        <p:cTn id="174" dur="3000" fill="hold"/>
                                        <p:tgtEl>
                                          <p:spTgt spid="15"/>
                                        </p:tgtEl>
                                        <p:attrNameLst>
                                          <p:attrName>ppt_x</p:attrName>
                                        </p:attrNameLst>
                                      </p:cBhvr>
                                      <p:tavLst>
                                        <p:tav tm="0">
                                          <p:val>
                                            <p:strVal val="1+#ppt_w/2"/>
                                          </p:val>
                                        </p:tav>
                                        <p:tav tm="100000">
                                          <p:val>
                                            <p:strVal val="#ppt_x"/>
                                          </p:val>
                                        </p:tav>
                                      </p:tavLst>
                                    </p:anim>
                                    <p:anim calcmode="lin" valueType="num">
                                      <p:cBhvr additive="base">
                                        <p:cTn id="175" dur="3000" fill="hold"/>
                                        <p:tgtEl>
                                          <p:spTgt spid="15"/>
                                        </p:tgtEl>
                                        <p:attrNameLst>
                                          <p:attrName>ppt_y</p:attrName>
                                        </p:attrNameLst>
                                      </p:cBhvr>
                                      <p:tavLst>
                                        <p:tav tm="0">
                                          <p:val>
                                            <p:strVal val="0-#ppt_h/2"/>
                                          </p:val>
                                        </p:tav>
                                        <p:tav tm="100000">
                                          <p:val>
                                            <p:strVal val="#ppt_y"/>
                                          </p:val>
                                        </p:tav>
                                      </p:tavLst>
                                    </p:anim>
                                  </p:childTnLst>
                                </p:cTn>
                              </p:par>
                              <p:par>
                                <p:cTn id="176" presetID="2" presetClass="entr" presetSubtype="3" fill="hold" nodeType="withEffect">
                                  <p:stCondLst>
                                    <p:cond delay="0"/>
                                  </p:stCondLst>
                                  <p:childTnLst>
                                    <p:set>
                                      <p:cBhvr>
                                        <p:cTn id="177" dur="1" fill="hold">
                                          <p:stCondLst>
                                            <p:cond delay="0"/>
                                          </p:stCondLst>
                                        </p:cTn>
                                        <p:tgtEl>
                                          <p:spTgt spid="23"/>
                                        </p:tgtEl>
                                        <p:attrNameLst>
                                          <p:attrName>style.visibility</p:attrName>
                                        </p:attrNameLst>
                                      </p:cBhvr>
                                      <p:to>
                                        <p:strVal val="visible"/>
                                      </p:to>
                                    </p:set>
                                    <p:anim calcmode="lin" valueType="num">
                                      <p:cBhvr additive="base">
                                        <p:cTn id="178" dur="3000" fill="hold"/>
                                        <p:tgtEl>
                                          <p:spTgt spid="23"/>
                                        </p:tgtEl>
                                        <p:attrNameLst>
                                          <p:attrName>ppt_x</p:attrName>
                                        </p:attrNameLst>
                                      </p:cBhvr>
                                      <p:tavLst>
                                        <p:tav tm="0">
                                          <p:val>
                                            <p:strVal val="1+#ppt_w/2"/>
                                          </p:val>
                                        </p:tav>
                                        <p:tav tm="100000">
                                          <p:val>
                                            <p:strVal val="#ppt_x"/>
                                          </p:val>
                                        </p:tav>
                                      </p:tavLst>
                                    </p:anim>
                                    <p:anim calcmode="lin" valueType="num">
                                      <p:cBhvr additive="base">
                                        <p:cTn id="179" dur="3000" fill="hold"/>
                                        <p:tgtEl>
                                          <p:spTgt spid="23"/>
                                        </p:tgtEl>
                                        <p:attrNameLst>
                                          <p:attrName>ppt_y</p:attrName>
                                        </p:attrNameLst>
                                      </p:cBhvr>
                                      <p:tavLst>
                                        <p:tav tm="0">
                                          <p:val>
                                            <p:strVal val="0-#ppt_h/2"/>
                                          </p:val>
                                        </p:tav>
                                        <p:tav tm="100000">
                                          <p:val>
                                            <p:strVal val="#ppt_y"/>
                                          </p:val>
                                        </p:tav>
                                      </p:tavLst>
                                    </p:anim>
                                  </p:childTnLst>
                                </p:cTn>
                              </p:par>
                              <p:par>
                                <p:cTn id="180" presetID="2" presetClass="entr" presetSubtype="3" fill="hold" nodeType="withEffect">
                                  <p:stCondLst>
                                    <p:cond delay="0"/>
                                  </p:stCondLst>
                                  <p:childTnLst>
                                    <p:set>
                                      <p:cBhvr>
                                        <p:cTn id="181" dur="1" fill="hold">
                                          <p:stCondLst>
                                            <p:cond delay="0"/>
                                          </p:stCondLst>
                                        </p:cTn>
                                        <p:tgtEl>
                                          <p:spTgt spid="31"/>
                                        </p:tgtEl>
                                        <p:attrNameLst>
                                          <p:attrName>style.visibility</p:attrName>
                                        </p:attrNameLst>
                                      </p:cBhvr>
                                      <p:to>
                                        <p:strVal val="visible"/>
                                      </p:to>
                                    </p:set>
                                    <p:anim calcmode="lin" valueType="num">
                                      <p:cBhvr additive="base">
                                        <p:cTn id="182" dur="3000" fill="hold"/>
                                        <p:tgtEl>
                                          <p:spTgt spid="31"/>
                                        </p:tgtEl>
                                        <p:attrNameLst>
                                          <p:attrName>ppt_x</p:attrName>
                                        </p:attrNameLst>
                                      </p:cBhvr>
                                      <p:tavLst>
                                        <p:tav tm="0">
                                          <p:val>
                                            <p:strVal val="1+#ppt_w/2"/>
                                          </p:val>
                                        </p:tav>
                                        <p:tav tm="100000">
                                          <p:val>
                                            <p:strVal val="#ppt_x"/>
                                          </p:val>
                                        </p:tav>
                                      </p:tavLst>
                                    </p:anim>
                                    <p:anim calcmode="lin" valueType="num">
                                      <p:cBhvr additive="base">
                                        <p:cTn id="183" dur="3000" fill="hold"/>
                                        <p:tgtEl>
                                          <p:spTgt spid="31"/>
                                        </p:tgtEl>
                                        <p:attrNameLst>
                                          <p:attrName>ppt_y</p:attrName>
                                        </p:attrNameLst>
                                      </p:cBhvr>
                                      <p:tavLst>
                                        <p:tav tm="0">
                                          <p:val>
                                            <p:strVal val="0-#ppt_h/2"/>
                                          </p:val>
                                        </p:tav>
                                        <p:tav tm="100000">
                                          <p:val>
                                            <p:strVal val="#ppt_y"/>
                                          </p:val>
                                        </p:tav>
                                      </p:tavLst>
                                    </p:anim>
                                  </p:childTnLst>
                                </p:cTn>
                              </p:par>
                              <p:par>
                                <p:cTn id="184" presetID="2" presetClass="entr" presetSubtype="3" fill="hold" nodeType="withEffect">
                                  <p:stCondLst>
                                    <p:cond delay="0"/>
                                  </p:stCondLst>
                                  <p:childTnLst>
                                    <p:set>
                                      <p:cBhvr>
                                        <p:cTn id="185" dur="1" fill="hold">
                                          <p:stCondLst>
                                            <p:cond delay="0"/>
                                          </p:stCondLst>
                                        </p:cTn>
                                        <p:tgtEl>
                                          <p:spTgt spid="39"/>
                                        </p:tgtEl>
                                        <p:attrNameLst>
                                          <p:attrName>style.visibility</p:attrName>
                                        </p:attrNameLst>
                                      </p:cBhvr>
                                      <p:to>
                                        <p:strVal val="visible"/>
                                      </p:to>
                                    </p:set>
                                    <p:anim calcmode="lin" valueType="num">
                                      <p:cBhvr additive="base">
                                        <p:cTn id="186" dur="3000" fill="hold"/>
                                        <p:tgtEl>
                                          <p:spTgt spid="39"/>
                                        </p:tgtEl>
                                        <p:attrNameLst>
                                          <p:attrName>ppt_x</p:attrName>
                                        </p:attrNameLst>
                                      </p:cBhvr>
                                      <p:tavLst>
                                        <p:tav tm="0">
                                          <p:val>
                                            <p:strVal val="1+#ppt_w/2"/>
                                          </p:val>
                                        </p:tav>
                                        <p:tav tm="100000">
                                          <p:val>
                                            <p:strVal val="#ppt_x"/>
                                          </p:val>
                                        </p:tav>
                                      </p:tavLst>
                                    </p:anim>
                                    <p:anim calcmode="lin" valueType="num">
                                      <p:cBhvr additive="base">
                                        <p:cTn id="187" dur="3000" fill="hold"/>
                                        <p:tgtEl>
                                          <p:spTgt spid="39"/>
                                        </p:tgtEl>
                                        <p:attrNameLst>
                                          <p:attrName>ppt_y</p:attrName>
                                        </p:attrNameLst>
                                      </p:cBhvr>
                                      <p:tavLst>
                                        <p:tav tm="0">
                                          <p:val>
                                            <p:strVal val="0-#ppt_h/2"/>
                                          </p:val>
                                        </p:tav>
                                        <p:tav tm="100000">
                                          <p:val>
                                            <p:strVal val="#ppt_y"/>
                                          </p:val>
                                        </p:tav>
                                      </p:tavLst>
                                    </p:anim>
                                  </p:childTnLst>
                                </p:cTn>
                              </p:par>
                              <p:par>
                                <p:cTn id="188" presetID="2" presetClass="entr" presetSubtype="3" fill="hold" nodeType="withEffect">
                                  <p:stCondLst>
                                    <p:cond delay="0"/>
                                  </p:stCondLst>
                                  <p:childTnLst>
                                    <p:set>
                                      <p:cBhvr>
                                        <p:cTn id="189" dur="1" fill="hold">
                                          <p:stCondLst>
                                            <p:cond delay="0"/>
                                          </p:stCondLst>
                                        </p:cTn>
                                        <p:tgtEl>
                                          <p:spTgt spid="47"/>
                                        </p:tgtEl>
                                        <p:attrNameLst>
                                          <p:attrName>style.visibility</p:attrName>
                                        </p:attrNameLst>
                                      </p:cBhvr>
                                      <p:to>
                                        <p:strVal val="visible"/>
                                      </p:to>
                                    </p:set>
                                    <p:anim calcmode="lin" valueType="num">
                                      <p:cBhvr additive="base">
                                        <p:cTn id="190" dur="3000" fill="hold"/>
                                        <p:tgtEl>
                                          <p:spTgt spid="47"/>
                                        </p:tgtEl>
                                        <p:attrNameLst>
                                          <p:attrName>ppt_x</p:attrName>
                                        </p:attrNameLst>
                                      </p:cBhvr>
                                      <p:tavLst>
                                        <p:tav tm="0">
                                          <p:val>
                                            <p:strVal val="1+#ppt_w/2"/>
                                          </p:val>
                                        </p:tav>
                                        <p:tav tm="100000">
                                          <p:val>
                                            <p:strVal val="#ppt_x"/>
                                          </p:val>
                                        </p:tav>
                                      </p:tavLst>
                                    </p:anim>
                                    <p:anim calcmode="lin" valueType="num">
                                      <p:cBhvr additive="base">
                                        <p:cTn id="191" dur="3000" fill="hold"/>
                                        <p:tgtEl>
                                          <p:spTgt spid="47"/>
                                        </p:tgtEl>
                                        <p:attrNameLst>
                                          <p:attrName>ppt_y</p:attrName>
                                        </p:attrNameLst>
                                      </p:cBhvr>
                                      <p:tavLst>
                                        <p:tav tm="0">
                                          <p:val>
                                            <p:strVal val="0-#ppt_h/2"/>
                                          </p:val>
                                        </p:tav>
                                        <p:tav tm="100000">
                                          <p:val>
                                            <p:strVal val="#ppt_y"/>
                                          </p:val>
                                        </p:tav>
                                      </p:tavLst>
                                    </p:anim>
                                  </p:childTnLst>
                                </p:cTn>
                              </p:par>
                              <p:par>
                                <p:cTn id="192" presetID="2" presetClass="entr" presetSubtype="3" fill="hold" nodeType="withEffect">
                                  <p:stCondLst>
                                    <p:cond delay="0"/>
                                  </p:stCondLst>
                                  <p:childTnLst>
                                    <p:set>
                                      <p:cBhvr>
                                        <p:cTn id="193" dur="1" fill="hold">
                                          <p:stCondLst>
                                            <p:cond delay="0"/>
                                          </p:stCondLst>
                                        </p:cTn>
                                        <p:tgtEl>
                                          <p:spTgt spid="55"/>
                                        </p:tgtEl>
                                        <p:attrNameLst>
                                          <p:attrName>style.visibility</p:attrName>
                                        </p:attrNameLst>
                                      </p:cBhvr>
                                      <p:to>
                                        <p:strVal val="visible"/>
                                      </p:to>
                                    </p:set>
                                    <p:anim calcmode="lin" valueType="num">
                                      <p:cBhvr additive="base">
                                        <p:cTn id="194" dur="3000" fill="hold"/>
                                        <p:tgtEl>
                                          <p:spTgt spid="55"/>
                                        </p:tgtEl>
                                        <p:attrNameLst>
                                          <p:attrName>ppt_x</p:attrName>
                                        </p:attrNameLst>
                                      </p:cBhvr>
                                      <p:tavLst>
                                        <p:tav tm="0">
                                          <p:val>
                                            <p:strVal val="1+#ppt_w/2"/>
                                          </p:val>
                                        </p:tav>
                                        <p:tav tm="100000">
                                          <p:val>
                                            <p:strVal val="#ppt_x"/>
                                          </p:val>
                                        </p:tav>
                                      </p:tavLst>
                                    </p:anim>
                                    <p:anim calcmode="lin" valueType="num">
                                      <p:cBhvr additive="base">
                                        <p:cTn id="195" dur="3000" fill="hold"/>
                                        <p:tgtEl>
                                          <p:spTgt spid="55"/>
                                        </p:tgtEl>
                                        <p:attrNameLst>
                                          <p:attrName>ppt_y</p:attrName>
                                        </p:attrNameLst>
                                      </p:cBhvr>
                                      <p:tavLst>
                                        <p:tav tm="0">
                                          <p:val>
                                            <p:strVal val="0-#ppt_h/2"/>
                                          </p:val>
                                        </p:tav>
                                        <p:tav tm="100000">
                                          <p:val>
                                            <p:strVal val="#ppt_y"/>
                                          </p:val>
                                        </p:tav>
                                      </p:tavLst>
                                    </p:anim>
                                  </p:childTnLst>
                                </p:cTn>
                              </p:par>
                              <p:par>
                                <p:cTn id="196" presetID="2" presetClass="entr" presetSubtype="3" fill="hold" nodeType="withEffect">
                                  <p:stCondLst>
                                    <p:cond delay="0"/>
                                  </p:stCondLst>
                                  <p:childTnLst>
                                    <p:set>
                                      <p:cBhvr>
                                        <p:cTn id="197" dur="1" fill="hold">
                                          <p:stCondLst>
                                            <p:cond delay="0"/>
                                          </p:stCondLst>
                                        </p:cTn>
                                        <p:tgtEl>
                                          <p:spTgt spid="63"/>
                                        </p:tgtEl>
                                        <p:attrNameLst>
                                          <p:attrName>style.visibility</p:attrName>
                                        </p:attrNameLst>
                                      </p:cBhvr>
                                      <p:to>
                                        <p:strVal val="visible"/>
                                      </p:to>
                                    </p:set>
                                    <p:anim calcmode="lin" valueType="num">
                                      <p:cBhvr additive="base">
                                        <p:cTn id="198" dur="3000" fill="hold"/>
                                        <p:tgtEl>
                                          <p:spTgt spid="63"/>
                                        </p:tgtEl>
                                        <p:attrNameLst>
                                          <p:attrName>ppt_x</p:attrName>
                                        </p:attrNameLst>
                                      </p:cBhvr>
                                      <p:tavLst>
                                        <p:tav tm="0">
                                          <p:val>
                                            <p:strVal val="1+#ppt_w/2"/>
                                          </p:val>
                                        </p:tav>
                                        <p:tav tm="100000">
                                          <p:val>
                                            <p:strVal val="#ppt_x"/>
                                          </p:val>
                                        </p:tav>
                                      </p:tavLst>
                                    </p:anim>
                                    <p:anim calcmode="lin" valueType="num">
                                      <p:cBhvr additive="base">
                                        <p:cTn id="199" dur="3000" fill="hold"/>
                                        <p:tgtEl>
                                          <p:spTgt spid="63"/>
                                        </p:tgtEl>
                                        <p:attrNameLst>
                                          <p:attrName>ppt_y</p:attrName>
                                        </p:attrNameLst>
                                      </p:cBhvr>
                                      <p:tavLst>
                                        <p:tav tm="0">
                                          <p:val>
                                            <p:strVal val="0-#ppt_h/2"/>
                                          </p:val>
                                        </p:tav>
                                        <p:tav tm="100000">
                                          <p:val>
                                            <p:strVal val="#ppt_y"/>
                                          </p:val>
                                        </p:tav>
                                      </p:tavLst>
                                    </p:anim>
                                  </p:childTnLst>
                                </p:cTn>
                              </p:par>
                              <p:par>
                                <p:cTn id="200" presetID="2" presetClass="entr" presetSubtype="9" fill="hold" nodeType="withEffect">
                                  <p:stCondLst>
                                    <p:cond delay="0"/>
                                  </p:stCondLst>
                                  <p:childTnLst>
                                    <p:set>
                                      <p:cBhvr>
                                        <p:cTn id="201" dur="1" fill="hold">
                                          <p:stCondLst>
                                            <p:cond delay="0"/>
                                          </p:stCondLst>
                                        </p:cTn>
                                        <p:tgtEl>
                                          <p:spTgt spid="9"/>
                                        </p:tgtEl>
                                        <p:attrNameLst>
                                          <p:attrName>style.visibility</p:attrName>
                                        </p:attrNameLst>
                                      </p:cBhvr>
                                      <p:to>
                                        <p:strVal val="visible"/>
                                      </p:to>
                                    </p:set>
                                    <p:anim calcmode="lin" valueType="num">
                                      <p:cBhvr additive="base">
                                        <p:cTn id="202" dur="3000" fill="hold"/>
                                        <p:tgtEl>
                                          <p:spTgt spid="9"/>
                                        </p:tgtEl>
                                        <p:attrNameLst>
                                          <p:attrName>ppt_x</p:attrName>
                                        </p:attrNameLst>
                                      </p:cBhvr>
                                      <p:tavLst>
                                        <p:tav tm="0">
                                          <p:val>
                                            <p:strVal val="0-#ppt_w/2"/>
                                          </p:val>
                                        </p:tav>
                                        <p:tav tm="100000">
                                          <p:val>
                                            <p:strVal val="#ppt_x"/>
                                          </p:val>
                                        </p:tav>
                                      </p:tavLst>
                                    </p:anim>
                                    <p:anim calcmode="lin" valueType="num">
                                      <p:cBhvr additive="base">
                                        <p:cTn id="203" dur="3000" fill="hold"/>
                                        <p:tgtEl>
                                          <p:spTgt spid="9"/>
                                        </p:tgtEl>
                                        <p:attrNameLst>
                                          <p:attrName>ppt_y</p:attrName>
                                        </p:attrNameLst>
                                      </p:cBhvr>
                                      <p:tavLst>
                                        <p:tav tm="0">
                                          <p:val>
                                            <p:strVal val="0-#ppt_h/2"/>
                                          </p:val>
                                        </p:tav>
                                        <p:tav tm="100000">
                                          <p:val>
                                            <p:strVal val="#ppt_y"/>
                                          </p:val>
                                        </p:tav>
                                      </p:tavLst>
                                    </p:anim>
                                  </p:childTnLst>
                                </p:cTn>
                              </p:par>
                              <p:par>
                                <p:cTn id="204" presetID="2" presetClass="entr" presetSubtype="9" fill="hold" nodeType="withEffect">
                                  <p:stCondLst>
                                    <p:cond delay="0"/>
                                  </p:stCondLst>
                                  <p:childTnLst>
                                    <p:set>
                                      <p:cBhvr>
                                        <p:cTn id="205" dur="1" fill="hold">
                                          <p:stCondLst>
                                            <p:cond delay="0"/>
                                          </p:stCondLst>
                                        </p:cTn>
                                        <p:tgtEl>
                                          <p:spTgt spid="17"/>
                                        </p:tgtEl>
                                        <p:attrNameLst>
                                          <p:attrName>style.visibility</p:attrName>
                                        </p:attrNameLst>
                                      </p:cBhvr>
                                      <p:to>
                                        <p:strVal val="visible"/>
                                      </p:to>
                                    </p:set>
                                    <p:anim calcmode="lin" valueType="num">
                                      <p:cBhvr additive="base">
                                        <p:cTn id="206" dur="3000" fill="hold"/>
                                        <p:tgtEl>
                                          <p:spTgt spid="17"/>
                                        </p:tgtEl>
                                        <p:attrNameLst>
                                          <p:attrName>ppt_x</p:attrName>
                                        </p:attrNameLst>
                                      </p:cBhvr>
                                      <p:tavLst>
                                        <p:tav tm="0">
                                          <p:val>
                                            <p:strVal val="0-#ppt_w/2"/>
                                          </p:val>
                                        </p:tav>
                                        <p:tav tm="100000">
                                          <p:val>
                                            <p:strVal val="#ppt_x"/>
                                          </p:val>
                                        </p:tav>
                                      </p:tavLst>
                                    </p:anim>
                                    <p:anim calcmode="lin" valueType="num">
                                      <p:cBhvr additive="base">
                                        <p:cTn id="207" dur="3000" fill="hold"/>
                                        <p:tgtEl>
                                          <p:spTgt spid="17"/>
                                        </p:tgtEl>
                                        <p:attrNameLst>
                                          <p:attrName>ppt_y</p:attrName>
                                        </p:attrNameLst>
                                      </p:cBhvr>
                                      <p:tavLst>
                                        <p:tav tm="0">
                                          <p:val>
                                            <p:strVal val="0-#ppt_h/2"/>
                                          </p:val>
                                        </p:tav>
                                        <p:tav tm="100000">
                                          <p:val>
                                            <p:strVal val="#ppt_y"/>
                                          </p:val>
                                        </p:tav>
                                      </p:tavLst>
                                    </p:anim>
                                  </p:childTnLst>
                                </p:cTn>
                              </p:par>
                              <p:par>
                                <p:cTn id="208" presetID="2" presetClass="entr" presetSubtype="9" fill="hold" nodeType="withEffect">
                                  <p:stCondLst>
                                    <p:cond delay="0"/>
                                  </p:stCondLst>
                                  <p:childTnLst>
                                    <p:set>
                                      <p:cBhvr>
                                        <p:cTn id="209" dur="1" fill="hold">
                                          <p:stCondLst>
                                            <p:cond delay="0"/>
                                          </p:stCondLst>
                                        </p:cTn>
                                        <p:tgtEl>
                                          <p:spTgt spid="25"/>
                                        </p:tgtEl>
                                        <p:attrNameLst>
                                          <p:attrName>style.visibility</p:attrName>
                                        </p:attrNameLst>
                                      </p:cBhvr>
                                      <p:to>
                                        <p:strVal val="visible"/>
                                      </p:to>
                                    </p:set>
                                    <p:anim calcmode="lin" valueType="num">
                                      <p:cBhvr additive="base">
                                        <p:cTn id="210" dur="3000" fill="hold"/>
                                        <p:tgtEl>
                                          <p:spTgt spid="25"/>
                                        </p:tgtEl>
                                        <p:attrNameLst>
                                          <p:attrName>ppt_x</p:attrName>
                                        </p:attrNameLst>
                                      </p:cBhvr>
                                      <p:tavLst>
                                        <p:tav tm="0">
                                          <p:val>
                                            <p:strVal val="0-#ppt_w/2"/>
                                          </p:val>
                                        </p:tav>
                                        <p:tav tm="100000">
                                          <p:val>
                                            <p:strVal val="#ppt_x"/>
                                          </p:val>
                                        </p:tav>
                                      </p:tavLst>
                                    </p:anim>
                                    <p:anim calcmode="lin" valueType="num">
                                      <p:cBhvr additive="base">
                                        <p:cTn id="211" dur="3000" fill="hold"/>
                                        <p:tgtEl>
                                          <p:spTgt spid="25"/>
                                        </p:tgtEl>
                                        <p:attrNameLst>
                                          <p:attrName>ppt_y</p:attrName>
                                        </p:attrNameLst>
                                      </p:cBhvr>
                                      <p:tavLst>
                                        <p:tav tm="0">
                                          <p:val>
                                            <p:strVal val="0-#ppt_h/2"/>
                                          </p:val>
                                        </p:tav>
                                        <p:tav tm="100000">
                                          <p:val>
                                            <p:strVal val="#ppt_y"/>
                                          </p:val>
                                        </p:tav>
                                      </p:tavLst>
                                    </p:anim>
                                  </p:childTnLst>
                                </p:cTn>
                              </p:par>
                              <p:par>
                                <p:cTn id="212" presetID="2" presetClass="entr" presetSubtype="9" fill="hold" nodeType="withEffect">
                                  <p:stCondLst>
                                    <p:cond delay="0"/>
                                  </p:stCondLst>
                                  <p:childTnLst>
                                    <p:set>
                                      <p:cBhvr>
                                        <p:cTn id="213" dur="1" fill="hold">
                                          <p:stCondLst>
                                            <p:cond delay="0"/>
                                          </p:stCondLst>
                                        </p:cTn>
                                        <p:tgtEl>
                                          <p:spTgt spid="33"/>
                                        </p:tgtEl>
                                        <p:attrNameLst>
                                          <p:attrName>style.visibility</p:attrName>
                                        </p:attrNameLst>
                                      </p:cBhvr>
                                      <p:to>
                                        <p:strVal val="visible"/>
                                      </p:to>
                                    </p:set>
                                    <p:anim calcmode="lin" valueType="num">
                                      <p:cBhvr additive="base">
                                        <p:cTn id="214" dur="3000" fill="hold"/>
                                        <p:tgtEl>
                                          <p:spTgt spid="33"/>
                                        </p:tgtEl>
                                        <p:attrNameLst>
                                          <p:attrName>ppt_x</p:attrName>
                                        </p:attrNameLst>
                                      </p:cBhvr>
                                      <p:tavLst>
                                        <p:tav tm="0">
                                          <p:val>
                                            <p:strVal val="0-#ppt_w/2"/>
                                          </p:val>
                                        </p:tav>
                                        <p:tav tm="100000">
                                          <p:val>
                                            <p:strVal val="#ppt_x"/>
                                          </p:val>
                                        </p:tav>
                                      </p:tavLst>
                                    </p:anim>
                                    <p:anim calcmode="lin" valueType="num">
                                      <p:cBhvr additive="base">
                                        <p:cTn id="215" dur="3000" fill="hold"/>
                                        <p:tgtEl>
                                          <p:spTgt spid="33"/>
                                        </p:tgtEl>
                                        <p:attrNameLst>
                                          <p:attrName>ppt_y</p:attrName>
                                        </p:attrNameLst>
                                      </p:cBhvr>
                                      <p:tavLst>
                                        <p:tav tm="0">
                                          <p:val>
                                            <p:strVal val="0-#ppt_h/2"/>
                                          </p:val>
                                        </p:tav>
                                        <p:tav tm="100000">
                                          <p:val>
                                            <p:strVal val="#ppt_y"/>
                                          </p:val>
                                        </p:tav>
                                      </p:tavLst>
                                    </p:anim>
                                  </p:childTnLst>
                                </p:cTn>
                              </p:par>
                              <p:par>
                                <p:cTn id="216" presetID="2" presetClass="entr" presetSubtype="9" fill="hold" nodeType="withEffect">
                                  <p:stCondLst>
                                    <p:cond delay="0"/>
                                  </p:stCondLst>
                                  <p:childTnLst>
                                    <p:set>
                                      <p:cBhvr>
                                        <p:cTn id="217" dur="1" fill="hold">
                                          <p:stCondLst>
                                            <p:cond delay="0"/>
                                          </p:stCondLst>
                                        </p:cTn>
                                        <p:tgtEl>
                                          <p:spTgt spid="41"/>
                                        </p:tgtEl>
                                        <p:attrNameLst>
                                          <p:attrName>style.visibility</p:attrName>
                                        </p:attrNameLst>
                                      </p:cBhvr>
                                      <p:to>
                                        <p:strVal val="visible"/>
                                      </p:to>
                                    </p:set>
                                    <p:anim calcmode="lin" valueType="num">
                                      <p:cBhvr additive="base">
                                        <p:cTn id="218" dur="3000" fill="hold"/>
                                        <p:tgtEl>
                                          <p:spTgt spid="41"/>
                                        </p:tgtEl>
                                        <p:attrNameLst>
                                          <p:attrName>ppt_x</p:attrName>
                                        </p:attrNameLst>
                                      </p:cBhvr>
                                      <p:tavLst>
                                        <p:tav tm="0">
                                          <p:val>
                                            <p:strVal val="0-#ppt_w/2"/>
                                          </p:val>
                                        </p:tav>
                                        <p:tav tm="100000">
                                          <p:val>
                                            <p:strVal val="#ppt_x"/>
                                          </p:val>
                                        </p:tav>
                                      </p:tavLst>
                                    </p:anim>
                                    <p:anim calcmode="lin" valueType="num">
                                      <p:cBhvr additive="base">
                                        <p:cTn id="219" dur="3000" fill="hold"/>
                                        <p:tgtEl>
                                          <p:spTgt spid="41"/>
                                        </p:tgtEl>
                                        <p:attrNameLst>
                                          <p:attrName>ppt_y</p:attrName>
                                        </p:attrNameLst>
                                      </p:cBhvr>
                                      <p:tavLst>
                                        <p:tav tm="0">
                                          <p:val>
                                            <p:strVal val="0-#ppt_h/2"/>
                                          </p:val>
                                        </p:tav>
                                        <p:tav tm="100000">
                                          <p:val>
                                            <p:strVal val="#ppt_y"/>
                                          </p:val>
                                        </p:tav>
                                      </p:tavLst>
                                    </p:anim>
                                  </p:childTnLst>
                                </p:cTn>
                              </p:par>
                              <p:par>
                                <p:cTn id="220" presetID="2" presetClass="entr" presetSubtype="9" fill="hold" nodeType="withEffect">
                                  <p:stCondLst>
                                    <p:cond delay="0"/>
                                  </p:stCondLst>
                                  <p:childTnLst>
                                    <p:set>
                                      <p:cBhvr>
                                        <p:cTn id="221" dur="1" fill="hold">
                                          <p:stCondLst>
                                            <p:cond delay="0"/>
                                          </p:stCondLst>
                                        </p:cTn>
                                        <p:tgtEl>
                                          <p:spTgt spid="49"/>
                                        </p:tgtEl>
                                        <p:attrNameLst>
                                          <p:attrName>style.visibility</p:attrName>
                                        </p:attrNameLst>
                                      </p:cBhvr>
                                      <p:to>
                                        <p:strVal val="visible"/>
                                      </p:to>
                                    </p:set>
                                    <p:anim calcmode="lin" valueType="num">
                                      <p:cBhvr additive="base">
                                        <p:cTn id="222" dur="3000" fill="hold"/>
                                        <p:tgtEl>
                                          <p:spTgt spid="49"/>
                                        </p:tgtEl>
                                        <p:attrNameLst>
                                          <p:attrName>ppt_x</p:attrName>
                                        </p:attrNameLst>
                                      </p:cBhvr>
                                      <p:tavLst>
                                        <p:tav tm="0">
                                          <p:val>
                                            <p:strVal val="0-#ppt_w/2"/>
                                          </p:val>
                                        </p:tav>
                                        <p:tav tm="100000">
                                          <p:val>
                                            <p:strVal val="#ppt_x"/>
                                          </p:val>
                                        </p:tav>
                                      </p:tavLst>
                                    </p:anim>
                                    <p:anim calcmode="lin" valueType="num">
                                      <p:cBhvr additive="base">
                                        <p:cTn id="223" dur="3000" fill="hold"/>
                                        <p:tgtEl>
                                          <p:spTgt spid="49"/>
                                        </p:tgtEl>
                                        <p:attrNameLst>
                                          <p:attrName>ppt_y</p:attrName>
                                        </p:attrNameLst>
                                      </p:cBhvr>
                                      <p:tavLst>
                                        <p:tav tm="0">
                                          <p:val>
                                            <p:strVal val="0-#ppt_h/2"/>
                                          </p:val>
                                        </p:tav>
                                        <p:tav tm="100000">
                                          <p:val>
                                            <p:strVal val="#ppt_y"/>
                                          </p:val>
                                        </p:tav>
                                      </p:tavLst>
                                    </p:anim>
                                  </p:childTnLst>
                                </p:cTn>
                              </p:par>
                              <p:par>
                                <p:cTn id="224" presetID="2" presetClass="entr" presetSubtype="9" fill="hold" nodeType="withEffect">
                                  <p:stCondLst>
                                    <p:cond delay="0"/>
                                  </p:stCondLst>
                                  <p:childTnLst>
                                    <p:set>
                                      <p:cBhvr>
                                        <p:cTn id="225" dur="1" fill="hold">
                                          <p:stCondLst>
                                            <p:cond delay="0"/>
                                          </p:stCondLst>
                                        </p:cTn>
                                        <p:tgtEl>
                                          <p:spTgt spid="57"/>
                                        </p:tgtEl>
                                        <p:attrNameLst>
                                          <p:attrName>style.visibility</p:attrName>
                                        </p:attrNameLst>
                                      </p:cBhvr>
                                      <p:to>
                                        <p:strVal val="visible"/>
                                      </p:to>
                                    </p:set>
                                    <p:anim calcmode="lin" valueType="num">
                                      <p:cBhvr additive="base">
                                        <p:cTn id="226" dur="3000" fill="hold"/>
                                        <p:tgtEl>
                                          <p:spTgt spid="57"/>
                                        </p:tgtEl>
                                        <p:attrNameLst>
                                          <p:attrName>ppt_x</p:attrName>
                                        </p:attrNameLst>
                                      </p:cBhvr>
                                      <p:tavLst>
                                        <p:tav tm="0">
                                          <p:val>
                                            <p:strVal val="0-#ppt_w/2"/>
                                          </p:val>
                                        </p:tav>
                                        <p:tav tm="100000">
                                          <p:val>
                                            <p:strVal val="#ppt_x"/>
                                          </p:val>
                                        </p:tav>
                                      </p:tavLst>
                                    </p:anim>
                                    <p:anim calcmode="lin" valueType="num">
                                      <p:cBhvr additive="base">
                                        <p:cTn id="227" dur="3000" fill="hold"/>
                                        <p:tgtEl>
                                          <p:spTgt spid="57"/>
                                        </p:tgtEl>
                                        <p:attrNameLst>
                                          <p:attrName>ppt_y</p:attrName>
                                        </p:attrNameLst>
                                      </p:cBhvr>
                                      <p:tavLst>
                                        <p:tav tm="0">
                                          <p:val>
                                            <p:strVal val="0-#ppt_h/2"/>
                                          </p:val>
                                        </p:tav>
                                        <p:tav tm="100000">
                                          <p:val>
                                            <p:strVal val="#ppt_y"/>
                                          </p:val>
                                        </p:tav>
                                      </p:tavLst>
                                    </p:anim>
                                  </p:childTnLst>
                                </p:cTn>
                              </p:par>
                              <p:par>
                                <p:cTn id="228" presetID="2" presetClass="entr" presetSubtype="9" fill="hold" nodeType="withEffect">
                                  <p:stCondLst>
                                    <p:cond delay="0"/>
                                  </p:stCondLst>
                                  <p:childTnLst>
                                    <p:set>
                                      <p:cBhvr>
                                        <p:cTn id="229" dur="1" fill="hold">
                                          <p:stCondLst>
                                            <p:cond delay="0"/>
                                          </p:stCondLst>
                                        </p:cTn>
                                        <p:tgtEl>
                                          <p:spTgt spid="65"/>
                                        </p:tgtEl>
                                        <p:attrNameLst>
                                          <p:attrName>style.visibility</p:attrName>
                                        </p:attrNameLst>
                                      </p:cBhvr>
                                      <p:to>
                                        <p:strVal val="visible"/>
                                      </p:to>
                                    </p:set>
                                    <p:anim calcmode="lin" valueType="num">
                                      <p:cBhvr additive="base">
                                        <p:cTn id="230" dur="3000" fill="hold"/>
                                        <p:tgtEl>
                                          <p:spTgt spid="65"/>
                                        </p:tgtEl>
                                        <p:attrNameLst>
                                          <p:attrName>ppt_x</p:attrName>
                                        </p:attrNameLst>
                                      </p:cBhvr>
                                      <p:tavLst>
                                        <p:tav tm="0">
                                          <p:val>
                                            <p:strVal val="0-#ppt_w/2"/>
                                          </p:val>
                                        </p:tav>
                                        <p:tav tm="100000">
                                          <p:val>
                                            <p:strVal val="#ppt_x"/>
                                          </p:val>
                                        </p:tav>
                                      </p:tavLst>
                                    </p:anim>
                                    <p:anim calcmode="lin" valueType="num">
                                      <p:cBhvr additive="base">
                                        <p:cTn id="231" dur="3000" fill="hold"/>
                                        <p:tgtEl>
                                          <p:spTgt spid="65"/>
                                        </p:tgtEl>
                                        <p:attrNameLst>
                                          <p:attrName>ppt_y</p:attrName>
                                        </p:attrNameLst>
                                      </p:cBhvr>
                                      <p:tavLst>
                                        <p:tav tm="0">
                                          <p:val>
                                            <p:strVal val="0-#ppt_h/2"/>
                                          </p:val>
                                        </p:tav>
                                        <p:tav tm="100000">
                                          <p:val>
                                            <p:strVal val="#ppt_y"/>
                                          </p:val>
                                        </p:tav>
                                      </p:tavLst>
                                    </p:anim>
                                  </p:childTnLst>
                                </p:cTn>
                              </p:par>
                              <p:par>
                                <p:cTn id="232" presetID="2" presetClass="entr" presetSubtype="3" fill="hold" nodeType="withEffect">
                                  <p:stCondLst>
                                    <p:cond delay="0"/>
                                  </p:stCondLst>
                                  <p:childTnLst>
                                    <p:set>
                                      <p:cBhvr>
                                        <p:cTn id="233" dur="1" fill="hold">
                                          <p:stCondLst>
                                            <p:cond delay="0"/>
                                          </p:stCondLst>
                                        </p:cTn>
                                        <p:tgtEl>
                                          <p:spTgt spid="8"/>
                                        </p:tgtEl>
                                        <p:attrNameLst>
                                          <p:attrName>style.visibility</p:attrName>
                                        </p:attrNameLst>
                                      </p:cBhvr>
                                      <p:to>
                                        <p:strVal val="visible"/>
                                      </p:to>
                                    </p:set>
                                    <p:anim calcmode="lin" valueType="num">
                                      <p:cBhvr additive="base">
                                        <p:cTn id="234" dur="3000" fill="hold"/>
                                        <p:tgtEl>
                                          <p:spTgt spid="8"/>
                                        </p:tgtEl>
                                        <p:attrNameLst>
                                          <p:attrName>ppt_x</p:attrName>
                                        </p:attrNameLst>
                                      </p:cBhvr>
                                      <p:tavLst>
                                        <p:tav tm="0">
                                          <p:val>
                                            <p:strVal val="1+#ppt_w/2"/>
                                          </p:val>
                                        </p:tav>
                                        <p:tav tm="100000">
                                          <p:val>
                                            <p:strVal val="#ppt_x"/>
                                          </p:val>
                                        </p:tav>
                                      </p:tavLst>
                                    </p:anim>
                                    <p:anim calcmode="lin" valueType="num">
                                      <p:cBhvr additive="base">
                                        <p:cTn id="235" dur="3000" fill="hold"/>
                                        <p:tgtEl>
                                          <p:spTgt spid="8"/>
                                        </p:tgtEl>
                                        <p:attrNameLst>
                                          <p:attrName>ppt_y</p:attrName>
                                        </p:attrNameLst>
                                      </p:cBhvr>
                                      <p:tavLst>
                                        <p:tav tm="0">
                                          <p:val>
                                            <p:strVal val="0-#ppt_h/2"/>
                                          </p:val>
                                        </p:tav>
                                        <p:tav tm="100000">
                                          <p:val>
                                            <p:strVal val="#ppt_y"/>
                                          </p:val>
                                        </p:tav>
                                      </p:tavLst>
                                    </p:anim>
                                  </p:childTnLst>
                                </p:cTn>
                              </p:par>
                              <p:par>
                                <p:cTn id="236" presetID="2" presetClass="entr" presetSubtype="3" fill="hold" nodeType="withEffect">
                                  <p:stCondLst>
                                    <p:cond delay="0"/>
                                  </p:stCondLst>
                                  <p:childTnLst>
                                    <p:set>
                                      <p:cBhvr>
                                        <p:cTn id="237" dur="1" fill="hold">
                                          <p:stCondLst>
                                            <p:cond delay="0"/>
                                          </p:stCondLst>
                                        </p:cTn>
                                        <p:tgtEl>
                                          <p:spTgt spid="16"/>
                                        </p:tgtEl>
                                        <p:attrNameLst>
                                          <p:attrName>style.visibility</p:attrName>
                                        </p:attrNameLst>
                                      </p:cBhvr>
                                      <p:to>
                                        <p:strVal val="visible"/>
                                      </p:to>
                                    </p:set>
                                    <p:anim calcmode="lin" valueType="num">
                                      <p:cBhvr additive="base">
                                        <p:cTn id="238" dur="3000" fill="hold"/>
                                        <p:tgtEl>
                                          <p:spTgt spid="16"/>
                                        </p:tgtEl>
                                        <p:attrNameLst>
                                          <p:attrName>ppt_x</p:attrName>
                                        </p:attrNameLst>
                                      </p:cBhvr>
                                      <p:tavLst>
                                        <p:tav tm="0">
                                          <p:val>
                                            <p:strVal val="1+#ppt_w/2"/>
                                          </p:val>
                                        </p:tav>
                                        <p:tav tm="100000">
                                          <p:val>
                                            <p:strVal val="#ppt_x"/>
                                          </p:val>
                                        </p:tav>
                                      </p:tavLst>
                                    </p:anim>
                                    <p:anim calcmode="lin" valueType="num">
                                      <p:cBhvr additive="base">
                                        <p:cTn id="239" dur="3000" fill="hold"/>
                                        <p:tgtEl>
                                          <p:spTgt spid="16"/>
                                        </p:tgtEl>
                                        <p:attrNameLst>
                                          <p:attrName>ppt_y</p:attrName>
                                        </p:attrNameLst>
                                      </p:cBhvr>
                                      <p:tavLst>
                                        <p:tav tm="0">
                                          <p:val>
                                            <p:strVal val="0-#ppt_h/2"/>
                                          </p:val>
                                        </p:tav>
                                        <p:tav tm="100000">
                                          <p:val>
                                            <p:strVal val="#ppt_y"/>
                                          </p:val>
                                        </p:tav>
                                      </p:tavLst>
                                    </p:anim>
                                  </p:childTnLst>
                                </p:cTn>
                              </p:par>
                              <p:par>
                                <p:cTn id="240" presetID="2" presetClass="entr" presetSubtype="3" fill="hold"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1+#ppt_w/2"/>
                                          </p:val>
                                        </p:tav>
                                        <p:tav tm="100000">
                                          <p:val>
                                            <p:strVal val="#ppt_x"/>
                                          </p:val>
                                        </p:tav>
                                      </p:tavLst>
                                    </p:anim>
                                    <p:anim calcmode="lin" valueType="num">
                                      <p:cBhvr additive="base">
                                        <p:cTn id="243" dur="3000" fill="hold"/>
                                        <p:tgtEl>
                                          <p:spTgt spid="24"/>
                                        </p:tgtEl>
                                        <p:attrNameLst>
                                          <p:attrName>ppt_y</p:attrName>
                                        </p:attrNameLst>
                                      </p:cBhvr>
                                      <p:tavLst>
                                        <p:tav tm="0">
                                          <p:val>
                                            <p:strVal val="0-#ppt_h/2"/>
                                          </p:val>
                                        </p:tav>
                                        <p:tav tm="100000">
                                          <p:val>
                                            <p:strVal val="#ppt_y"/>
                                          </p:val>
                                        </p:tav>
                                      </p:tavLst>
                                    </p:anim>
                                  </p:childTnLst>
                                </p:cTn>
                              </p:par>
                              <p:par>
                                <p:cTn id="244" presetID="2" presetClass="entr" presetSubtype="3" fill="hold" nodeType="withEffect">
                                  <p:stCondLst>
                                    <p:cond delay="0"/>
                                  </p:stCondLst>
                                  <p:childTnLst>
                                    <p:set>
                                      <p:cBhvr>
                                        <p:cTn id="245" dur="1" fill="hold">
                                          <p:stCondLst>
                                            <p:cond delay="0"/>
                                          </p:stCondLst>
                                        </p:cTn>
                                        <p:tgtEl>
                                          <p:spTgt spid="32"/>
                                        </p:tgtEl>
                                        <p:attrNameLst>
                                          <p:attrName>style.visibility</p:attrName>
                                        </p:attrNameLst>
                                      </p:cBhvr>
                                      <p:to>
                                        <p:strVal val="visible"/>
                                      </p:to>
                                    </p:set>
                                    <p:anim calcmode="lin" valueType="num">
                                      <p:cBhvr additive="base">
                                        <p:cTn id="246" dur="3000" fill="hold"/>
                                        <p:tgtEl>
                                          <p:spTgt spid="32"/>
                                        </p:tgtEl>
                                        <p:attrNameLst>
                                          <p:attrName>ppt_x</p:attrName>
                                        </p:attrNameLst>
                                      </p:cBhvr>
                                      <p:tavLst>
                                        <p:tav tm="0">
                                          <p:val>
                                            <p:strVal val="1+#ppt_w/2"/>
                                          </p:val>
                                        </p:tav>
                                        <p:tav tm="100000">
                                          <p:val>
                                            <p:strVal val="#ppt_x"/>
                                          </p:val>
                                        </p:tav>
                                      </p:tavLst>
                                    </p:anim>
                                    <p:anim calcmode="lin" valueType="num">
                                      <p:cBhvr additive="base">
                                        <p:cTn id="247" dur="3000" fill="hold"/>
                                        <p:tgtEl>
                                          <p:spTgt spid="32"/>
                                        </p:tgtEl>
                                        <p:attrNameLst>
                                          <p:attrName>ppt_y</p:attrName>
                                        </p:attrNameLst>
                                      </p:cBhvr>
                                      <p:tavLst>
                                        <p:tav tm="0">
                                          <p:val>
                                            <p:strVal val="0-#ppt_h/2"/>
                                          </p:val>
                                        </p:tav>
                                        <p:tav tm="100000">
                                          <p:val>
                                            <p:strVal val="#ppt_y"/>
                                          </p:val>
                                        </p:tav>
                                      </p:tavLst>
                                    </p:anim>
                                  </p:childTnLst>
                                </p:cTn>
                              </p:par>
                              <p:par>
                                <p:cTn id="248" presetID="2" presetClass="entr" presetSubtype="3" fill="hold" nodeType="withEffect">
                                  <p:stCondLst>
                                    <p:cond delay="0"/>
                                  </p:stCondLst>
                                  <p:childTnLst>
                                    <p:set>
                                      <p:cBhvr>
                                        <p:cTn id="249" dur="1" fill="hold">
                                          <p:stCondLst>
                                            <p:cond delay="0"/>
                                          </p:stCondLst>
                                        </p:cTn>
                                        <p:tgtEl>
                                          <p:spTgt spid="40"/>
                                        </p:tgtEl>
                                        <p:attrNameLst>
                                          <p:attrName>style.visibility</p:attrName>
                                        </p:attrNameLst>
                                      </p:cBhvr>
                                      <p:to>
                                        <p:strVal val="visible"/>
                                      </p:to>
                                    </p:set>
                                    <p:anim calcmode="lin" valueType="num">
                                      <p:cBhvr additive="base">
                                        <p:cTn id="250" dur="3000" fill="hold"/>
                                        <p:tgtEl>
                                          <p:spTgt spid="40"/>
                                        </p:tgtEl>
                                        <p:attrNameLst>
                                          <p:attrName>ppt_x</p:attrName>
                                        </p:attrNameLst>
                                      </p:cBhvr>
                                      <p:tavLst>
                                        <p:tav tm="0">
                                          <p:val>
                                            <p:strVal val="1+#ppt_w/2"/>
                                          </p:val>
                                        </p:tav>
                                        <p:tav tm="100000">
                                          <p:val>
                                            <p:strVal val="#ppt_x"/>
                                          </p:val>
                                        </p:tav>
                                      </p:tavLst>
                                    </p:anim>
                                    <p:anim calcmode="lin" valueType="num">
                                      <p:cBhvr additive="base">
                                        <p:cTn id="251" dur="3000" fill="hold"/>
                                        <p:tgtEl>
                                          <p:spTgt spid="40"/>
                                        </p:tgtEl>
                                        <p:attrNameLst>
                                          <p:attrName>ppt_y</p:attrName>
                                        </p:attrNameLst>
                                      </p:cBhvr>
                                      <p:tavLst>
                                        <p:tav tm="0">
                                          <p:val>
                                            <p:strVal val="0-#ppt_h/2"/>
                                          </p:val>
                                        </p:tav>
                                        <p:tav tm="100000">
                                          <p:val>
                                            <p:strVal val="#ppt_y"/>
                                          </p:val>
                                        </p:tav>
                                      </p:tavLst>
                                    </p:anim>
                                  </p:childTnLst>
                                </p:cTn>
                              </p:par>
                              <p:par>
                                <p:cTn id="252" presetID="2" presetClass="entr" presetSubtype="3" fill="hold" nodeType="withEffect">
                                  <p:stCondLst>
                                    <p:cond delay="0"/>
                                  </p:stCondLst>
                                  <p:childTnLst>
                                    <p:set>
                                      <p:cBhvr>
                                        <p:cTn id="253" dur="1" fill="hold">
                                          <p:stCondLst>
                                            <p:cond delay="0"/>
                                          </p:stCondLst>
                                        </p:cTn>
                                        <p:tgtEl>
                                          <p:spTgt spid="48"/>
                                        </p:tgtEl>
                                        <p:attrNameLst>
                                          <p:attrName>style.visibility</p:attrName>
                                        </p:attrNameLst>
                                      </p:cBhvr>
                                      <p:to>
                                        <p:strVal val="visible"/>
                                      </p:to>
                                    </p:set>
                                    <p:anim calcmode="lin" valueType="num">
                                      <p:cBhvr additive="base">
                                        <p:cTn id="254" dur="3000" fill="hold"/>
                                        <p:tgtEl>
                                          <p:spTgt spid="48"/>
                                        </p:tgtEl>
                                        <p:attrNameLst>
                                          <p:attrName>ppt_x</p:attrName>
                                        </p:attrNameLst>
                                      </p:cBhvr>
                                      <p:tavLst>
                                        <p:tav tm="0">
                                          <p:val>
                                            <p:strVal val="1+#ppt_w/2"/>
                                          </p:val>
                                        </p:tav>
                                        <p:tav tm="100000">
                                          <p:val>
                                            <p:strVal val="#ppt_x"/>
                                          </p:val>
                                        </p:tav>
                                      </p:tavLst>
                                    </p:anim>
                                    <p:anim calcmode="lin" valueType="num">
                                      <p:cBhvr additive="base">
                                        <p:cTn id="255" dur="3000" fill="hold"/>
                                        <p:tgtEl>
                                          <p:spTgt spid="48"/>
                                        </p:tgtEl>
                                        <p:attrNameLst>
                                          <p:attrName>ppt_y</p:attrName>
                                        </p:attrNameLst>
                                      </p:cBhvr>
                                      <p:tavLst>
                                        <p:tav tm="0">
                                          <p:val>
                                            <p:strVal val="0-#ppt_h/2"/>
                                          </p:val>
                                        </p:tav>
                                        <p:tav tm="100000">
                                          <p:val>
                                            <p:strVal val="#ppt_y"/>
                                          </p:val>
                                        </p:tav>
                                      </p:tavLst>
                                    </p:anim>
                                  </p:childTnLst>
                                </p:cTn>
                              </p:par>
                              <p:par>
                                <p:cTn id="256" presetID="2" presetClass="entr" presetSubtype="3" fill="hold" nodeType="withEffect">
                                  <p:stCondLst>
                                    <p:cond delay="0"/>
                                  </p:stCondLst>
                                  <p:childTnLst>
                                    <p:set>
                                      <p:cBhvr>
                                        <p:cTn id="257" dur="1" fill="hold">
                                          <p:stCondLst>
                                            <p:cond delay="0"/>
                                          </p:stCondLst>
                                        </p:cTn>
                                        <p:tgtEl>
                                          <p:spTgt spid="56"/>
                                        </p:tgtEl>
                                        <p:attrNameLst>
                                          <p:attrName>style.visibility</p:attrName>
                                        </p:attrNameLst>
                                      </p:cBhvr>
                                      <p:to>
                                        <p:strVal val="visible"/>
                                      </p:to>
                                    </p:set>
                                    <p:anim calcmode="lin" valueType="num">
                                      <p:cBhvr additive="base">
                                        <p:cTn id="258" dur="3000" fill="hold"/>
                                        <p:tgtEl>
                                          <p:spTgt spid="56"/>
                                        </p:tgtEl>
                                        <p:attrNameLst>
                                          <p:attrName>ppt_x</p:attrName>
                                        </p:attrNameLst>
                                      </p:cBhvr>
                                      <p:tavLst>
                                        <p:tav tm="0">
                                          <p:val>
                                            <p:strVal val="1+#ppt_w/2"/>
                                          </p:val>
                                        </p:tav>
                                        <p:tav tm="100000">
                                          <p:val>
                                            <p:strVal val="#ppt_x"/>
                                          </p:val>
                                        </p:tav>
                                      </p:tavLst>
                                    </p:anim>
                                    <p:anim calcmode="lin" valueType="num">
                                      <p:cBhvr additive="base">
                                        <p:cTn id="259" dur="3000" fill="hold"/>
                                        <p:tgtEl>
                                          <p:spTgt spid="56"/>
                                        </p:tgtEl>
                                        <p:attrNameLst>
                                          <p:attrName>ppt_y</p:attrName>
                                        </p:attrNameLst>
                                      </p:cBhvr>
                                      <p:tavLst>
                                        <p:tav tm="0">
                                          <p:val>
                                            <p:strVal val="0-#ppt_h/2"/>
                                          </p:val>
                                        </p:tav>
                                        <p:tav tm="100000">
                                          <p:val>
                                            <p:strVal val="#ppt_y"/>
                                          </p:val>
                                        </p:tav>
                                      </p:tavLst>
                                    </p:anim>
                                  </p:childTnLst>
                                </p:cTn>
                              </p:par>
                              <p:par>
                                <p:cTn id="260" presetID="2" presetClass="entr" presetSubtype="3" fill="hold" nodeType="withEffect">
                                  <p:stCondLst>
                                    <p:cond delay="0"/>
                                  </p:stCondLst>
                                  <p:childTnLst>
                                    <p:set>
                                      <p:cBhvr>
                                        <p:cTn id="261" dur="1" fill="hold">
                                          <p:stCondLst>
                                            <p:cond delay="0"/>
                                          </p:stCondLst>
                                        </p:cTn>
                                        <p:tgtEl>
                                          <p:spTgt spid="64"/>
                                        </p:tgtEl>
                                        <p:attrNameLst>
                                          <p:attrName>style.visibility</p:attrName>
                                        </p:attrNameLst>
                                      </p:cBhvr>
                                      <p:to>
                                        <p:strVal val="visible"/>
                                      </p:to>
                                    </p:set>
                                    <p:anim calcmode="lin" valueType="num">
                                      <p:cBhvr additive="base">
                                        <p:cTn id="262" dur="3000" fill="hold"/>
                                        <p:tgtEl>
                                          <p:spTgt spid="64"/>
                                        </p:tgtEl>
                                        <p:attrNameLst>
                                          <p:attrName>ppt_x</p:attrName>
                                        </p:attrNameLst>
                                      </p:cBhvr>
                                      <p:tavLst>
                                        <p:tav tm="0">
                                          <p:val>
                                            <p:strVal val="1+#ppt_w/2"/>
                                          </p:val>
                                        </p:tav>
                                        <p:tav tm="100000">
                                          <p:val>
                                            <p:strVal val="#ppt_x"/>
                                          </p:val>
                                        </p:tav>
                                      </p:tavLst>
                                    </p:anim>
                                    <p:anim calcmode="lin" valueType="num">
                                      <p:cBhvr additive="base">
                                        <p:cTn id="263" dur="3000" fill="hold"/>
                                        <p:tgtEl>
                                          <p:spTgt spid="64"/>
                                        </p:tgtEl>
                                        <p:attrNameLst>
                                          <p:attrName>ppt_y</p:attrName>
                                        </p:attrNameLst>
                                      </p:cBhvr>
                                      <p:tavLst>
                                        <p:tav tm="0">
                                          <p:val>
                                            <p:strVal val="0-#ppt_h/2"/>
                                          </p:val>
                                        </p:tav>
                                        <p:tav tm="100000">
                                          <p:val>
                                            <p:strVal val="#ppt_y"/>
                                          </p:val>
                                        </p:tav>
                                      </p:tavLst>
                                    </p:anim>
                                  </p:childTnLst>
                                </p:cTn>
                              </p:par>
                              <p:par>
                                <p:cTn id="264" presetID="8" presetClass="emph" presetSubtype="0" fill="hold" nodeType="withEffect">
                                  <p:stCondLst>
                                    <p:cond delay="0"/>
                                  </p:stCondLst>
                                  <p:childTnLst>
                                    <p:animRot by="21600000">
                                      <p:cBhvr>
                                        <p:cTn id="265" dur="3000" fill="hold"/>
                                        <p:tgtEl>
                                          <p:spTgt spid="3"/>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4"/>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5"/>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6"/>
                                        </p:tgtEl>
                                        <p:attrNameLst>
                                          <p:attrName>r</p:attrName>
                                        </p:attrNameLst>
                                      </p:cBhvr>
                                    </p:animRot>
                                  </p:childTnLst>
                                </p:cTn>
                              </p:par>
                              <p:par>
                                <p:cTn id="272" presetID="8" presetClass="emph" presetSubtype="0" fill="hold" nodeType="withEffect">
                                  <p:stCondLst>
                                    <p:cond delay="0"/>
                                  </p:stCondLst>
                                  <p:childTnLst>
                                    <p:animRot by="21600000">
                                      <p:cBhvr>
                                        <p:cTn id="273" dur="3000" fill="hold"/>
                                        <p:tgtEl>
                                          <p:spTgt spid="11"/>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12"/>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13"/>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4"/>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9"/>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20"/>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21"/>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22"/>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27"/>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28"/>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29"/>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30"/>
                                        </p:tgtEl>
                                        <p:attrNameLst>
                                          <p:attrName>r</p:attrName>
                                        </p:attrNameLst>
                                      </p:cBhvr>
                                    </p:animRot>
                                  </p:childTnLst>
                                </p:cTn>
                              </p:par>
                              <p:par>
                                <p:cTn id="296" presetID="8" presetClass="emph" presetSubtype="0" fill="hold" nodeType="withEffect">
                                  <p:stCondLst>
                                    <p:cond delay="0"/>
                                  </p:stCondLst>
                                  <p:childTnLst>
                                    <p:animRot by="21600000">
                                      <p:cBhvr>
                                        <p:cTn id="297" dur="3000" fill="hold"/>
                                        <p:tgtEl>
                                          <p:spTgt spid="35"/>
                                        </p:tgtEl>
                                        <p:attrNameLst>
                                          <p:attrName>r</p:attrName>
                                        </p:attrNameLst>
                                      </p:cBhvr>
                                    </p:animRot>
                                  </p:childTnLst>
                                </p:cTn>
                              </p:par>
                              <p:par>
                                <p:cTn id="298" presetID="8" presetClass="emph" presetSubtype="0" fill="hold" nodeType="withEffect">
                                  <p:stCondLst>
                                    <p:cond delay="0"/>
                                  </p:stCondLst>
                                  <p:childTnLst>
                                    <p:animRot by="21600000">
                                      <p:cBhvr>
                                        <p:cTn id="299" dur="3000" fill="hold"/>
                                        <p:tgtEl>
                                          <p:spTgt spid="36"/>
                                        </p:tgtEl>
                                        <p:attrNameLst>
                                          <p:attrName>r</p:attrName>
                                        </p:attrNameLst>
                                      </p:cBhvr>
                                    </p:animRot>
                                  </p:childTnLst>
                                </p:cTn>
                              </p:par>
                              <p:par>
                                <p:cTn id="300" presetID="8" presetClass="emph" presetSubtype="0" fill="hold" nodeType="withEffect">
                                  <p:stCondLst>
                                    <p:cond delay="0"/>
                                  </p:stCondLst>
                                  <p:childTnLst>
                                    <p:animRot by="21600000">
                                      <p:cBhvr>
                                        <p:cTn id="301" dur="3000" fill="hold"/>
                                        <p:tgtEl>
                                          <p:spTgt spid="37"/>
                                        </p:tgtEl>
                                        <p:attrNameLst>
                                          <p:attrName>r</p:attrName>
                                        </p:attrNameLst>
                                      </p:cBhvr>
                                    </p:animRot>
                                  </p:childTnLst>
                                </p:cTn>
                              </p:par>
                              <p:par>
                                <p:cTn id="302" presetID="8" presetClass="emph" presetSubtype="0" fill="hold" nodeType="withEffect">
                                  <p:stCondLst>
                                    <p:cond delay="0"/>
                                  </p:stCondLst>
                                  <p:childTnLst>
                                    <p:animRot by="21600000">
                                      <p:cBhvr>
                                        <p:cTn id="303" dur="3000" fill="hold"/>
                                        <p:tgtEl>
                                          <p:spTgt spid="38"/>
                                        </p:tgtEl>
                                        <p:attrNameLst>
                                          <p:attrName>r</p:attrName>
                                        </p:attrNameLst>
                                      </p:cBhvr>
                                    </p:animRot>
                                  </p:childTnLst>
                                </p:cTn>
                              </p:par>
                              <p:par>
                                <p:cTn id="304" presetID="8" presetClass="emph" presetSubtype="0" fill="hold" nodeType="withEffect">
                                  <p:stCondLst>
                                    <p:cond delay="0"/>
                                  </p:stCondLst>
                                  <p:childTnLst>
                                    <p:animRot by="21600000">
                                      <p:cBhvr>
                                        <p:cTn id="305" dur="3000" fill="hold"/>
                                        <p:tgtEl>
                                          <p:spTgt spid="43"/>
                                        </p:tgtEl>
                                        <p:attrNameLst>
                                          <p:attrName>r</p:attrName>
                                        </p:attrNameLst>
                                      </p:cBhvr>
                                    </p:animRot>
                                  </p:childTnLst>
                                </p:cTn>
                              </p:par>
                              <p:par>
                                <p:cTn id="306" presetID="8" presetClass="emph" presetSubtype="0" fill="hold" nodeType="withEffect">
                                  <p:stCondLst>
                                    <p:cond delay="0"/>
                                  </p:stCondLst>
                                  <p:childTnLst>
                                    <p:animRot by="21600000">
                                      <p:cBhvr>
                                        <p:cTn id="307" dur="3000" fill="hold"/>
                                        <p:tgtEl>
                                          <p:spTgt spid="44"/>
                                        </p:tgtEl>
                                        <p:attrNameLst>
                                          <p:attrName>r</p:attrName>
                                        </p:attrNameLst>
                                      </p:cBhvr>
                                    </p:animRot>
                                  </p:childTnLst>
                                </p:cTn>
                              </p:par>
                              <p:par>
                                <p:cTn id="308" presetID="8" presetClass="emph" presetSubtype="0" fill="hold" nodeType="withEffect">
                                  <p:stCondLst>
                                    <p:cond delay="0"/>
                                  </p:stCondLst>
                                  <p:childTnLst>
                                    <p:animRot by="21600000">
                                      <p:cBhvr>
                                        <p:cTn id="309" dur="3000" fill="hold"/>
                                        <p:tgtEl>
                                          <p:spTgt spid="45"/>
                                        </p:tgtEl>
                                        <p:attrNameLst>
                                          <p:attrName>r</p:attrName>
                                        </p:attrNameLst>
                                      </p:cBhvr>
                                    </p:animRot>
                                  </p:childTnLst>
                                </p:cTn>
                              </p:par>
                              <p:par>
                                <p:cTn id="310" presetID="8" presetClass="emph" presetSubtype="0" fill="hold" nodeType="withEffect">
                                  <p:stCondLst>
                                    <p:cond delay="0"/>
                                  </p:stCondLst>
                                  <p:childTnLst>
                                    <p:animRot by="21600000">
                                      <p:cBhvr>
                                        <p:cTn id="311" dur="3000" fill="hold"/>
                                        <p:tgtEl>
                                          <p:spTgt spid="46"/>
                                        </p:tgtEl>
                                        <p:attrNameLst>
                                          <p:attrName>r</p:attrName>
                                        </p:attrNameLst>
                                      </p:cBhvr>
                                    </p:animRot>
                                  </p:childTnLst>
                                </p:cTn>
                              </p:par>
                              <p:par>
                                <p:cTn id="312" presetID="8" presetClass="emph" presetSubtype="0" fill="hold" nodeType="withEffect">
                                  <p:stCondLst>
                                    <p:cond delay="0"/>
                                  </p:stCondLst>
                                  <p:childTnLst>
                                    <p:animRot by="21600000">
                                      <p:cBhvr>
                                        <p:cTn id="313" dur="3000" fill="hold"/>
                                        <p:tgtEl>
                                          <p:spTgt spid="51"/>
                                        </p:tgtEl>
                                        <p:attrNameLst>
                                          <p:attrName>r</p:attrName>
                                        </p:attrNameLst>
                                      </p:cBhvr>
                                    </p:animRot>
                                  </p:childTnLst>
                                </p:cTn>
                              </p:par>
                              <p:par>
                                <p:cTn id="314" presetID="8" presetClass="emph" presetSubtype="0" fill="hold" nodeType="withEffect">
                                  <p:stCondLst>
                                    <p:cond delay="0"/>
                                  </p:stCondLst>
                                  <p:childTnLst>
                                    <p:animRot by="21600000">
                                      <p:cBhvr>
                                        <p:cTn id="315" dur="3000" fill="hold"/>
                                        <p:tgtEl>
                                          <p:spTgt spid="52"/>
                                        </p:tgtEl>
                                        <p:attrNameLst>
                                          <p:attrName>r</p:attrName>
                                        </p:attrNameLst>
                                      </p:cBhvr>
                                    </p:animRot>
                                  </p:childTnLst>
                                </p:cTn>
                              </p:par>
                              <p:par>
                                <p:cTn id="316" presetID="8" presetClass="emph" presetSubtype="0" fill="hold" nodeType="withEffect">
                                  <p:stCondLst>
                                    <p:cond delay="0"/>
                                  </p:stCondLst>
                                  <p:childTnLst>
                                    <p:animRot by="21600000">
                                      <p:cBhvr>
                                        <p:cTn id="317" dur="3000" fill="hold"/>
                                        <p:tgtEl>
                                          <p:spTgt spid="53"/>
                                        </p:tgtEl>
                                        <p:attrNameLst>
                                          <p:attrName>r</p:attrName>
                                        </p:attrNameLst>
                                      </p:cBhvr>
                                    </p:animRot>
                                  </p:childTnLst>
                                </p:cTn>
                              </p:par>
                              <p:par>
                                <p:cTn id="318" presetID="8" presetClass="emph" presetSubtype="0" fill="hold" nodeType="withEffect">
                                  <p:stCondLst>
                                    <p:cond delay="0"/>
                                  </p:stCondLst>
                                  <p:childTnLst>
                                    <p:animRot by="21600000">
                                      <p:cBhvr>
                                        <p:cTn id="319" dur="3000" fill="hold"/>
                                        <p:tgtEl>
                                          <p:spTgt spid="54"/>
                                        </p:tgtEl>
                                        <p:attrNameLst>
                                          <p:attrName>r</p:attrName>
                                        </p:attrNameLst>
                                      </p:cBhvr>
                                    </p:animRot>
                                  </p:childTnLst>
                                </p:cTn>
                              </p:par>
                              <p:par>
                                <p:cTn id="320" presetID="8" presetClass="emph" presetSubtype="0" fill="hold" nodeType="withEffect">
                                  <p:stCondLst>
                                    <p:cond delay="0"/>
                                  </p:stCondLst>
                                  <p:childTnLst>
                                    <p:animRot by="21600000">
                                      <p:cBhvr>
                                        <p:cTn id="321" dur="3000" fill="hold"/>
                                        <p:tgtEl>
                                          <p:spTgt spid="59"/>
                                        </p:tgtEl>
                                        <p:attrNameLst>
                                          <p:attrName>r</p:attrName>
                                        </p:attrNameLst>
                                      </p:cBhvr>
                                    </p:animRot>
                                  </p:childTnLst>
                                </p:cTn>
                              </p:par>
                              <p:par>
                                <p:cTn id="322" presetID="8" presetClass="emph" presetSubtype="0" fill="hold" nodeType="withEffect">
                                  <p:stCondLst>
                                    <p:cond delay="0"/>
                                  </p:stCondLst>
                                  <p:childTnLst>
                                    <p:animRot by="21600000">
                                      <p:cBhvr>
                                        <p:cTn id="323" dur="3000" fill="hold"/>
                                        <p:tgtEl>
                                          <p:spTgt spid="60"/>
                                        </p:tgtEl>
                                        <p:attrNameLst>
                                          <p:attrName>r</p:attrName>
                                        </p:attrNameLst>
                                      </p:cBhvr>
                                    </p:animRot>
                                  </p:childTnLst>
                                </p:cTn>
                              </p:par>
                              <p:par>
                                <p:cTn id="324" presetID="8" presetClass="emph" presetSubtype="0" fill="hold" nodeType="withEffect">
                                  <p:stCondLst>
                                    <p:cond delay="0"/>
                                  </p:stCondLst>
                                  <p:childTnLst>
                                    <p:animRot by="21600000">
                                      <p:cBhvr>
                                        <p:cTn id="325" dur="3000" fill="hold"/>
                                        <p:tgtEl>
                                          <p:spTgt spid="61"/>
                                        </p:tgtEl>
                                        <p:attrNameLst>
                                          <p:attrName>r</p:attrName>
                                        </p:attrNameLst>
                                      </p:cBhvr>
                                    </p:animRot>
                                  </p:childTnLst>
                                </p:cTn>
                              </p:par>
                              <p:par>
                                <p:cTn id="326" presetID="8" presetClass="emph" presetSubtype="0" fill="hold" nodeType="withEffect">
                                  <p:stCondLst>
                                    <p:cond delay="0"/>
                                  </p:stCondLst>
                                  <p:childTnLst>
                                    <p:animRot by="21600000">
                                      <p:cBhvr>
                                        <p:cTn id="327" dur="3000" fill="hold"/>
                                        <p:tgtEl>
                                          <p:spTgt spid="62"/>
                                        </p:tgtEl>
                                        <p:attrNameLst>
                                          <p:attrName>r</p:attrName>
                                        </p:attrNameLst>
                                      </p:cBhvr>
                                    </p:animRot>
                                  </p:childTnLst>
                                </p:cTn>
                              </p:par>
                              <p:par>
                                <p:cTn id="328" presetID="8" presetClass="emph" presetSubtype="0" fill="hold" nodeType="withEffect">
                                  <p:stCondLst>
                                    <p:cond delay="0"/>
                                  </p:stCondLst>
                                  <p:childTnLst>
                                    <p:animRot by="-21600000">
                                      <p:cBhvr>
                                        <p:cTn id="329" dur="3000" fill="hold"/>
                                        <p:tgtEl>
                                          <p:spTgt spid="7"/>
                                        </p:tgtEl>
                                        <p:attrNameLst>
                                          <p:attrName>r</p:attrName>
                                        </p:attrNameLst>
                                      </p:cBhvr>
                                    </p:animRot>
                                  </p:childTnLst>
                                </p:cTn>
                              </p:par>
                              <p:par>
                                <p:cTn id="330" presetID="8" presetClass="emph" presetSubtype="0" fill="hold" nodeType="withEffect">
                                  <p:stCondLst>
                                    <p:cond delay="0"/>
                                  </p:stCondLst>
                                  <p:childTnLst>
                                    <p:animRot by="-21600000">
                                      <p:cBhvr>
                                        <p:cTn id="331" dur="3000" fill="hold"/>
                                        <p:tgtEl>
                                          <p:spTgt spid="8"/>
                                        </p:tgtEl>
                                        <p:attrNameLst>
                                          <p:attrName>r</p:attrName>
                                        </p:attrNameLst>
                                      </p:cBhvr>
                                    </p:animRot>
                                  </p:childTnLst>
                                </p:cTn>
                              </p:par>
                              <p:par>
                                <p:cTn id="332" presetID="8" presetClass="emph" presetSubtype="0" fill="hold" nodeType="withEffect">
                                  <p:stCondLst>
                                    <p:cond delay="0"/>
                                  </p:stCondLst>
                                  <p:childTnLst>
                                    <p:animRot by="-21600000">
                                      <p:cBhvr>
                                        <p:cTn id="333" dur="3000" fill="hold"/>
                                        <p:tgtEl>
                                          <p:spTgt spid="9"/>
                                        </p:tgtEl>
                                        <p:attrNameLst>
                                          <p:attrName>r</p:attrName>
                                        </p:attrNameLst>
                                      </p:cBhvr>
                                    </p:animRot>
                                  </p:childTnLst>
                                </p:cTn>
                              </p:par>
                              <p:par>
                                <p:cTn id="334" presetID="8" presetClass="emph" presetSubtype="0" fill="hold" nodeType="withEffect">
                                  <p:stCondLst>
                                    <p:cond delay="0"/>
                                  </p:stCondLst>
                                  <p:childTnLst>
                                    <p:animRot by="-21600000">
                                      <p:cBhvr>
                                        <p:cTn id="335" dur="3000" fill="hold"/>
                                        <p:tgtEl>
                                          <p:spTgt spid="10"/>
                                        </p:tgtEl>
                                        <p:attrNameLst>
                                          <p:attrName>r</p:attrName>
                                        </p:attrNameLst>
                                      </p:cBhvr>
                                    </p:animRot>
                                  </p:childTnLst>
                                </p:cTn>
                              </p:par>
                              <p:par>
                                <p:cTn id="336" presetID="8" presetClass="emph" presetSubtype="0" fill="hold" nodeType="withEffect">
                                  <p:stCondLst>
                                    <p:cond delay="0"/>
                                  </p:stCondLst>
                                  <p:childTnLst>
                                    <p:animRot by="-21600000">
                                      <p:cBhvr>
                                        <p:cTn id="337" dur="3000" fill="hold"/>
                                        <p:tgtEl>
                                          <p:spTgt spid="15"/>
                                        </p:tgtEl>
                                        <p:attrNameLst>
                                          <p:attrName>r</p:attrName>
                                        </p:attrNameLst>
                                      </p:cBhvr>
                                    </p:animRot>
                                  </p:childTnLst>
                                </p:cTn>
                              </p:par>
                              <p:par>
                                <p:cTn id="338" presetID="8" presetClass="emph" presetSubtype="0" fill="hold" nodeType="withEffect">
                                  <p:stCondLst>
                                    <p:cond delay="0"/>
                                  </p:stCondLst>
                                  <p:childTnLst>
                                    <p:animRot by="-21600000">
                                      <p:cBhvr>
                                        <p:cTn id="339" dur="3000" fill="hold"/>
                                        <p:tgtEl>
                                          <p:spTgt spid="16"/>
                                        </p:tgtEl>
                                        <p:attrNameLst>
                                          <p:attrName>r</p:attrName>
                                        </p:attrNameLst>
                                      </p:cBhvr>
                                    </p:animRot>
                                  </p:childTnLst>
                                </p:cTn>
                              </p:par>
                              <p:par>
                                <p:cTn id="340" presetID="8" presetClass="emph" presetSubtype="0" fill="hold" nodeType="withEffect">
                                  <p:stCondLst>
                                    <p:cond delay="0"/>
                                  </p:stCondLst>
                                  <p:childTnLst>
                                    <p:animRot by="-21600000">
                                      <p:cBhvr>
                                        <p:cTn id="341" dur="3000" fill="hold"/>
                                        <p:tgtEl>
                                          <p:spTgt spid="17"/>
                                        </p:tgtEl>
                                        <p:attrNameLst>
                                          <p:attrName>r</p:attrName>
                                        </p:attrNameLst>
                                      </p:cBhvr>
                                    </p:animRot>
                                  </p:childTnLst>
                                </p:cTn>
                              </p:par>
                              <p:par>
                                <p:cTn id="342" presetID="8" presetClass="emph" presetSubtype="0" fill="hold" nodeType="withEffect">
                                  <p:stCondLst>
                                    <p:cond delay="0"/>
                                  </p:stCondLst>
                                  <p:childTnLst>
                                    <p:animRot by="-21600000">
                                      <p:cBhvr>
                                        <p:cTn id="343" dur="3000" fill="hold"/>
                                        <p:tgtEl>
                                          <p:spTgt spid="18"/>
                                        </p:tgtEl>
                                        <p:attrNameLst>
                                          <p:attrName>r</p:attrName>
                                        </p:attrNameLst>
                                      </p:cBhvr>
                                    </p:animRot>
                                  </p:childTnLst>
                                </p:cTn>
                              </p:par>
                              <p:par>
                                <p:cTn id="344" presetID="8" presetClass="emph" presetSubtype="0" fill="hold" nodeType="withEffect">
                                  <p:stCondLst>
                                    <p:cond delay="0"/>
                                  </p:stCondLst>
                                  <p:childTnLst>
                                    <p:animRot by="-21600000">
                                      <p:cBhvr>
                                        <p:cTn id="345" dur="3000" fill="hold"/>
                                        <p:tgtEl>
                                          <p:spTgt spid="23"/>
                                        </p:tgtEl>
                                        <p:attrNameLst>
                                          <p:attrName>r</p:attrName>
                                        </p:attrNameLst>
                                      </p:cBhvr>
                                    </p:animRot>
                                  </p:childTnLst>
                                </p:cTn>
                              </p:par>
                              <p:par>
                                <p:cTn id="346" presetID="8" presetClass="emph" presetSubtype="0" fill="hold" nodeType="withEffect">
                                  <p:stCondLst>
                                    <p:cond delay="0"/>
                                  </p:stCondLst>
                                  <p:childTnLst>
                                    <p:animRot by="-21600000">
                                      <p:cBhvr>
                                        <p:cTn id="347" dur="3000" fill="hold"/>
                                        <p:tgtEl>
                                          <p:spTgt spid="24"/>
                                        </p:tgtEl>
                                        <p:attrNameLst>
                                          <p:attrName>r</p:attrName>
                                        </p:attrNameLst>
                                      </p:cBhvr>
                                    </p:animRot>
                                  </p:childTnLst>
                                </p:cTn>
                              </p:par>
                              <p:par>
                                <p:cTn id="348" presetID="8" presetClass="emph" presetSubtype="0" fill="hold" nodeType="withEffect">
                                  <p:stCondLst>
                                    <p:cond delay="0"/>
                                  </p:stCondLst>
                                  <p:childTnLst>
                                    <p:animRot by="-21600000">
                                      <p:cBhvr>
                                        <p:cTn id="349" dur="3000" fill="hold"/>
                                        <p:tgtEl>
                                          <p:spTgt spid="25"/>
                                        </p:tgtEl>
                                        <p:attrNameLst>
                                          <p:attrName>r</p:attrName>
                                        </p:attrNameLst>
                                      </p:cBhvr>
                                    </p:animRot>
                                  </p:childTnLst>
                                </p:cTn>
                              </p:par>
                              <p:par>
                                <p:cTn id="350" presetID="8" presetClass="emph" presetSubtype="0" fill="hold" nodeType="withEffect">
                                  <p:stCondLst>
                                    <p:cond delay="0"/>
                                  </p:stCondLst>
                                  <p:childTnLst>
                                    <p:animRot by="-21600000">
                                      <p:cBhvr>
                                        <p:cTn id="351" dur="3000" fill="hold"/>
                                        <p:tgtEl>
                                          <p:spTgt spid="26"/>
                                        </p:tgtEl>
                                        <p:attrNameLst>
                                          <p:attrName>r</p:attrName>
                                        </p:attrNameLst>
                                      </p:cBhvr>
                                    </p:animRot>
                                  </p:childTnLst>
                                </p:cTn>
                              </p:par>
                              <p:par>
                                <p:cTn id="352" presetID="8" presetClass="emph" presetSubtype="0" fill="hold" nodeType="withEffect">
                                  <p:stCondLst>
                                    <p:cond delay="0"/>
                                  </p:stCondLst>
                                  <p:childTnLst>
                                    <p:animRot by="-21600000">
                                      <p:cBhvr>
                                        <p:cTn id="353" dur="3000" fill="hold"/>
                                        <p:tgtEl>
                                          <p:spTgt spid="31"/>
                                        </p:tgtEl>
                                        <p:attrNameLst>
                                          <p:attrName>r</p:attrName>
                                        </p:attrNameLst>
                                      </p:cBhvr>
                                    </p:animRot>
                                  </p:childTnLst>
                                </p:cTn>
                              </p:par>
                              <p:par>
                                <p:cTn id="354" presetID="8" presetClass="emph" presetSubtype="0" fill="hold" nodeType="withEffect">
                                  <p:stCondLst>
                                    <p:cond delay="0"/>
                                  </p:stCondLst>
                                  <p:childTnLst>
                                    <p:animRot by="-21600000">
                                      <p:cBhvr>
                                        <p:cTn id="355" dur="3000" fill="hold"/>
                                        <p:tgtEl>
                                          <p:spTgt spid="32"/>
                                        </p:tgtEl>
                                        <p:attrNameLst>
                                          <p:attrName>r</p:attrName>
                                        </p:attrNameLst>
                                      </p:cBhvr>
                                    </p:animRot>
                                  </p:childTnLst>
                                </p:cTn>
                              </p:par>
                              <p:par>
                                <p:cTn id="356" presetID="8" presetClass="emph" presetSubtype="0" fill="hold" nodeType="withEffect">
                                  <p:stCondLst>
                                    <p:cond delay="0"/>
                                  </p:stCondLst>
                                  <p:childTnLst>
                                    <p:animRot by="-21600000">
                                      <p:cBhvr>
                                        <p:cTn id="357" dur="3000" fill="hold"/>
                                        <p:tgtEl>
                                          <p:spTgt spid="33"/>
                                        </p:tgtEl>
                                        <p:attrNameLst>
                                          <p:attrName>r</p:attrName>
                                        </p:attrNameLst>
                                      </p:cBhvr>
                                    </p:animRot>
                                  </p:childTnLst>
                                </p:cTn>
                              </p:par>
                              <p:par>
                                <p:cTn id="358" presetID="8" presetClass="emph" presetSubtype="0" fill="hold" nodeType="withEffect">
                                  <p:stCondLst>
                                    <p:cond delay="0"/>
                                  </p:stCondLst>
                                  <p:childTnLst>
                                    <p:animRot by="-21600000">
                                      <p:cBhvr>
                                        <p:cTn id="359" dur="3000" fill="hold"/>
                                        <p:tgtEl>
                                          <p:spTgt spid="34"/>
                                        </p:tgtEl>
                                        <p:attrNameLst>
                                          <p:attrName>r</p:attrName>
                                        </p:attrNameLst>
                                      </p:cBhvr>
                                    </p:animRot>
                                  </p:childTnLst>
                                </p:cTn>
                              </p:par>
                              <p:par>
                                <p:cTn id="360" presetID="8" presetClass="emph" presetSubtype="0" fill="hold" nodeType="withEffect">
                                  <p:stCondLst>
                                    <p:cond delay="0"/>
                                  </p:stCondLst>
                                  <p:childTnLst>
                                    <p:animRot by="-21600000">
                                      <p:cBhvr>
                                        <p:cTn id="361" dur="3000" fill="hold"/>
                                        <p:tgtEl>
                                          <p:spTgt spid="39"/>
                                        </p:tgtEl>
                                        <p:attrNameLst>
                                          <p:attrName>r</p:attrName>
                                        </p:attrNameLst>
                                      </p:cBhvr>
                                    </p:animRot>
                                  </p:childTnLst>
                                </p:cTn>
                              </p:par>
                              <p:par>
                                <p:cTn id="362" presetID="8" presetClass="emph" presetSubtype="0" fill="hold" nodeType="withEffect">
                                  <p:stCondLst>
                                    <p:cond delay="0"/>
                                  </p:stCondLst>
                                  <p:childTnLst>
                                    <p:animRot by="-21600000">
                                      <p:cBhvr>
                                        <p:cTn id="363" dur="3000" fill="hold"/>
                                        <p:tgtEl>
                                          <p:spTgt spid="40"/>
                                        </p:tgtEl>
                                        <p:attrNameLst>
                                          <p:attrName>r</p:attrName>
                                        </p:attrNameLst>
                                      </p:cBhvr>
                                    </p:animRot>
                                  </p:childTnLst>
                                </p:cTn>
                              </p:par>
                              <p:par>
                                <p:cTn id="364" presetID="8" presetClass="emph" presetSubtype="0" fill="hold" nodeType="withEffect">
                                  <p:stCondLst>
                                    <p:cond delay="0"/>
                                  </p:stCondLst>
                                  <p:childTnLst>
                                    <p:animRot by="-21600000">
                                      <p:cBhvr>
                                        <p:cTn id="365" dur="3000" fill="hold"/>
                                        <p:tgtEl>
                                          <p:spTgt spid="41"/>
                                        </p:tgtEl>
                                        <p:attrNameLst>
                                          <p:attrName>r</p:attrName>
                                        </p:attrNameLst>
                                      </p:cBhvr>
                                    </p:animRot>
                                  </p:childTnLst>
                                </p:cTn>
                              </p:par>
                              <p:par>
                                <p:cTn id="366" presetID="8" presetClass="emph" presetSubtype="0" fill="hold" nodeType="withEffect">
                                  <p:stCondLst>
                                    <p:cond delay="0"/>
                                  </p:stCondLst>
                                  <p:childTnLst>
                                    <p:animRot by="-21600000">
                                      <p:cBhvr>
                                        <p:cTn id="367" dur="3000" fill="hold"/>
                                        <p:tgtEl>
                                          <p:spTgt spid="42"/>
                                        </p:tgtEl>
                                        <p:attrNameLst>
                                          <p:attrName>r</p:attrName>
                                        </p:attrNameLst>
                                      </p:cBhvr>
                                    </p:animRot>
                                  </p:childTnLst>
                                </p:cTn>
                              </p:par>
                              <p:par>
                                <p:cTn id="368" presetID="8" presetClass="emph" presetSubtype="0" fill="hold" nodeType="withEffect">
                                  <p:stCondLst>
                                    <p:cond delay="0"/>
                                  </p:stCondLst>
                                  <p:childTnLst>
                                    <p:animRot by="-21600000">
                                      <p:cBhvr>
                                        <p:cTn id="369" dur="3000" fill="hold"/>
                                        <p:tgtEl>
                                          <p:spTgt spid="47"/>
                                        </p:tgtEl>
                                        <p:attrNameLst>
                                          <p:attrName>r</p:attrName>
                                        </p:attrNameLst>
                                      </p:cBhvr>
                                    </p:animRot>
                                  </p:childTnLst>
                                </p:cTn>
                              </p:par>
                              <p:par>
                                <p:cTn id="370" presetID="8" presetClass="emph" presetSubtype="0" fill="hold" nodeType="withEffect">
                                  <p:stCondLst>
                                    <p:cond delay="0"/>
                                  </p:stCondLst>
                                  <p:childTnLst>
                                    <p:animRot by="-21600000">
                                      <p:cBhvr>
                                        <p:cTn id="371" dur="3000" fill="hold"/>
                                        <p:tgtEl>
                                          <p:spTgt spid="48"/>
                                        </p:tgtEl>
                                        <p:attrNameLst>
                                          <p:attrName>r</p:attrName>
                                        </p:attrNameLst>
                                      </p:cBhvr>
                                    </p:animRot>
                                  </p:childTnLst>
                                </p:cTn>
                              </p:par>
                              <p:par>
                                <p:cTn id="372" presetID="8" presetClass="emph" presetSubtype="0" fill="hold" nodeType="withEffect">
                                  <p:stCondLst>
                                    <p:cond delay="0"/>
                                  </p:stCondLst>
                                  <p:childTnLst>
                                    <p:animRot by="-21600000">
                                      <p:cBhvr>
                                        <p:cTn id="373" dur="3000" fill="hold"/>
                                        <p:tgtEl>
                                          <p:spTgt spid="49"/>
                                        </p:tgtEl>
                                        <p:attrNameLst>
                                          <p:attrName>r</p:attrName>
                                        </p:attrNameLst>
                                      </p:cBhvr>
                                    </p:animRot>
                                  </p:childTnLst>
                                </p:cTn>
                              </p:par>
                              <p:par>
                                <p:cTn id="374" presetID="8" presetClass="emph" presetSubtype="0" fill="hold" nodeType="withEffect">
                                  <p:stCondLst>
                                    <p:cond delay="0"/>
                                  </p:stCondLst>
                                  <p:childTnLst>
                                    <p:animRot by="-21600000">
                                      <p:cBhvr>
                                        <p:cTn id="375" dur="3000" fill="hold"/>
                                        <p:tgtEl>
                                          <p:spTgt spid="50"/>
                                        </p:tgtEl>
                                        <p:attrNameLst>
                                          <p:attrName>r</p:attrName>
                                        </p:attrNameLst>
                                      </p:cBhvr>
                                    </p:animRot>
                                  </p:childTnLst>
                                </p:cTn>
                              </p:par>
                              <p:par>
                                <p:cTn id="376" presetID="8" presetClass="emph" presetSubtype="0" fill="hold" nodeType="withEffect">
                                  <p:stCondLst>
                                    <p:cond delay="0"/>
                                  </p:stCondLst>
                                  <p:childTnLst>
                                    <p:animRot by="-21600000">
                                      <p:cBhvr>
                                        <p:cTn id="377" dur="3000" fill="hold"/>
                                        <p:tgtEl>
                                          <p:spTgt spid="55"/>
                                        </p:tgtEl>
                                        <p:attrNameLst>
                                          <p:attrName>r</p:attrName>
                                        </p:attrNameLst>
                                      </p:cBhvr>
                                    </p:animRot>
                                  </p:childTnLst>
                                </p:cTn>
                              </p:par>
                              <p:par>
                                <p:cTn id="378" presetID="8" presetClass="emph" presetSubtype="0" fill="hold" nodeType="withEffect">
                                  <p:stCondLst>
                                    <p:cond delay="0"/>
                                  </p:stCondLst>
                                  <p:childTnLst>
                                    <p:animRot by="-21600000">
                                      <p:cBhvr>
                                        <p:cTn id="379" dur="3000" fill="hold"/>
                                        <p:tgtEl>
                                          <p:spTgt spid="56"/>
                                        </p:tgtEl>
                                        <p:attrNameLst>
                                          <p:attrName>r</p:attrName>
                                        </p:attrNameLst>
                                      </p:cBhvr>
                                    </p:animRot>
                                  </p:childTnLst>
                                </p:cTn>
                              </p:par>
                              <p:par>
                                <p:cTn id="380" presetID="8" presetClass="emph" presetSubtype="0" fill="hold" nodeType="withEffect">
                                  <p:stCondLst>
                                    <p:cond delay="0"/>
                                  </p:stCondLst>
                                  <p:childTnLst>
                                    <p:animRot by="-21600000">
                                      <p:cBhvr>
                                        <p:cTn id="381" dur="3000" fill="hold"/>
                                        <p:tgtEl>
                                          <p:spTgt spid="57"/>
                                        </p:tgtEl>
                                        <p:attrNameLst>
                                          <p:attrName>r</p:attrName>
                                        </p:attrNameLst>
                                      </p:cBhvr>
                                    </p:animRot>
                                  </p:childTnLst>
                                </p:cTn>
                              </p:par>
                              <p:par>
                                <p:cTn id="382" presetID="8" presetClass="emph" presetSubtype="0" fill="hold" nodeType="withEffect">
                                  <p:stCondLst>
                                    <p:cond delay="0"/>
                                  </p:stCondLst>
                                  <p:childTnLst>
                                    <p:animRot by="-21600000">
                                      <p:cBhvr>
                                        <p:cTn id="383" dur="3000" fill="hold"/>
                                        <p:tgtEl>
                                          <p:spTgt spid="58"/>
                                        </p:tgtEl>
                                        <p:attrNameLst>
                                          <p:attrName>r</p:attrName>
                                        </p:attrNameLst>
                                      </p:cBhvr>
                                    </p:animRot>
                                  </p:childTnLst>
                                </p:cTn>
                              </p:par>
                              <p:par>
                                <p:cTn id="384" presetID="8" presetClass="emph" presetSubtype="0" fill="hold" nodeType="withEffect">
                                  <p:stCondLst>
                                    <p:cond delay="0"/>
                                  </p:stCondLst>
                                  <p:childTnLst>
                                    <p:animRot by="-21600000">
                                      <p:cBhvr>
                                        <p:cTn id="385" dur="3000" fill="hold"/>
                                        <p:tgtEl>
                                          <p:spTgt spid="63"/>
                                        </p:tgtEl>
                                        <p:attrNameLst>
                                          <p:attrName>r</p:attrName>
                                        </p:attrNameLst>
                                      </p:cBhvr>
                                    </p:animRot>
                                  </p:childTnLst>
                                </p:cTn>
                              </p:par>
                              <p:par>
                                <p:cTn id="386" presetID="8" presetClass="emph" presetSubtype="0" fill="hold" nodeType="withEffect">
                                  <p:stCondLst>
                                    <p:cond delay="0"/>
                                  </p:stCondLst>
                                  <p:childTnLst>
                                    <p:animRot by="-21600000">
                                      <p:cBhvr>
                                        <p:cTn id="387" dur="3000" fill="hold"/>
                                        <p:tgtEl>
                                          <p:spTgt spid="64"/>
                                        </p:tgtEl>
                                        <p:attrNameLst>
                                          <p:attrName>r</p:attrName>
                                        </p:attrNameLst>
                                      </p:cBhvr>
                                    </p:animRot>
                                  </p:childTnLst>
                                </p:cTn>
                              </p:par>
                              <p:par>
                                <p:cTn id="388" presetID="8" presetClass="emph" presetSubtype="0" fill="hold" nodeType="withEffect">
                                  <p:stCondLst>
                                    <p:cond delay="0"/>
                                  </p:stCondLst>
                                  <p:childTnLst>
                                    <p:animRot by="-21600000">
                                      <p:cBhvr>
                                        <p:cTn id="389" dur="3000" fill="hold"/>
                                        <p:tgtEl>
                                          <p:spTgt spid="65"/>
                                        </p:tgtEl>
                                        <p:attrNameLst>
                                          <p:attrName>r</p:attrName>
                                        </p:attrNameLst>
                                      </p:cBhvr>
                                    </p:animRot>
                                  </p:childTnLst>
                                </p:cTn>
                              </p:par>
                              <p:par>
                                <p:cTn id="390" presetID="8" presetClass="emph" presetSubtype="0" fill="hold" nodeType="withEffect">
                                  <p:stCondLst>
                                    <p:cond delay="0"/>
                                  </p:stCondLst>
                                  <p:childTnLst>
                                    <p:animRot by="-21600000">
                                      <p:cBhvr>
                                        <p:cTn id="391" dur="3000" fill="hold"/>
                                        <p:tgtEl>
                                          <p:spTgt spid="66"/>
                                        </p:tgtEl>
                                        <p:attrNameLst>
                                          <p:attrName>r</p:attrName>
                                        </p:attrNameLst>
                                      </p:cBhvr>
                                    </p:animRot>
                                  </p:childTnLst>
                                </p:cTn>
                              </p:par>
                            </p:childTnLst>
                          </p:cTn>
                        </p:par>
                        <p:par>
                          <p:cTn id="392" fill="hold">
                            <p:stCondLst>
                              <p:cond delay="3000"/>
                            </p:stCondLst>
                            <p:childTnLst>
                              <p:par>
                                <p:cTn id="393" presetID="2" presetClass="exit" presetSubtype="4" fill="hold" nodeType="afterEffect">
                                  <p:stCondLst>
                                    <p:cond delay="0"/>
                                  </p:stCondLst>
                                  <p:childTnLst>
                                    <p:anim calcmode="lin" valueType="num">
                                      <p:cBhvr additive="base">
                                        <p:cTn id="394" dur="3000"/>
                                        <p:tgtEl>
                                          <p:spTgt spid="4"/>
                                        </p:tgtEl>
                                        <p:attrNameLst>
                                          <p:attrName>ppt_x</p:attrName>
                                        </p:attrNameLst>
                                      </p:cBhvr>
                                      <p:tavLst>
                                        <p:tav tm="0">
                                          <p:val>
                                            <p:strVal val="ppt_x"/>
                                          </p:val>
                                        </p:tav>
                                        <p:tav tm="100000">
                                          <p:val>
                                            <p:strVal val="ppt_x"/>
                                          </p:val>
                                        </p:tav>
                                      </p:tavLst>
                                    </p:anim>
                                    <p:anim calcmode="lin" valueType="num">
                                      <p:cBhvr additive="base">
                                        <p:cTn id="395" dur="3000"/>
                                        <p:tgtEl>
                                          <p:spTgt spid="4"/>
                                        </p:tgtEl>
                                        <p:attrNameLst>
                                          <p:attrName>ppt_y</p:attrName>
                                        </p:attrNameLst>
                                      </p:cBhvr>
                                      <p:tavLst>
                                        <p:tav tm="0">
                                          <p:val>
                                            <p:strVal val="ppt_y"/>
                                          </p:val>
                                        </p:tav>
                                        <p:tav tm="100000">
                                          <p:val>
                                            <p:strVal val="1+ppt_h/2"/>
                                          </p:val>
                                        </p:tav>
                                      </p:tavLst>
                                    </p:anim>
                                    <p:set>
                                      <p:cBhvr>
                                        <p:cTn id="396" dur="1" fill="hold">
                                          <p:stCondLst>
                                            <p:cond delay="2999"/>
                                          </p:stCondLst>
                                        </p:cTn>
                                        <p:tgtEl>
                                          <p:spTgt spid="4"/>
                                        </p:tgtEl>
                                        <p:attrNameLst>
                                          <p:attrName>style.visibility</p:attrName>
                                        </p:attrNameLst>
                                      </p:cBhvr>
                                      <p:to>
                                        <p:strVal val="hidden"/>
                                      </p:to>
                                    </p:set>
                                  </p:childTnLst>
                                </p:cTn>
                              </p:par>
                              <p:par>
                                <p:cTn id="397" presetID="2" presetClass="exit" presetSubtype="4" fill="hold" nodeType="withEffect">
                                  <p:stCondLst>
                                    <p:cond delay="0"/>
                                  </p:stCondLst>
                                  <p:childTnLst>
                                    <p:anim calcmode="lin" valueType="num">
                                      <p:cBhvr additive="base">
                                        <p:cTn id="398" dur="3000"/>
                                        <p:tgtEl>
                                          <p:spTgt spid="12"/>
                                        </p:tgtEl>
                                        <p:attrNameLst>
                                          <p:attrName>ppt_x</p:attrName>
                                        </p:attrNameLst>
                                      </p:cBhvr>
                                      <p:tavLst>
                                        <p:tav tm="0">
                                          <p:val>
                                            <p:strVal val="ppt_x"/>
                                          </p:val>
                                        </p:tav>
                                        <p:tav tm="100000">
                                          <p:val>
                                            <p:strVal val="ppt_x"/>
                                          </p:val>
                                        </p:tav>
                                      </p:tavLst>
                                    </p:anim>
                                    <p:anim calcmode="lin" valueType="num">
                                      <p:cBhvr additive="base">
                                        <p:cTn id="399" dur="3000"/>
                                        <p:tgtEl>
                                          <p:spTgt spid="12"/>
                                        </p:tgtEl>
                                        <p:attrNameLst>
                                          <p:attrName>ppt_y</p:attrName>
                                        </p:attrNameLst>
                                      </p:cBhvr>
                                      <p:tavLst>
                                        <p:tav tm="0">
                                          <p:val>
                                            <p:strVal val="ppt_y"/>
                                          </p:val>
                                        </p:tav>
                                        <p:tav tm="100000">
                                          <p:val>
                                            <p:strVal val="1+ppt_h/2"/>
                                          </p:val>
                                        </p:tav>
                                      </p:tavLst>
                                    </p:anim>
                                    <p:set>
                                      <p:cBhvr>
                                        <p:cTn id="400" dur="1" fill="hold">
                                          <p:stCondLst>
                                            <p:cond delay="2999"/>
                                          </p:stCondLst>
                                        </p:cTn>
                                        <p:tgtEl>
                                          <p:spTgt spid="12"/>
                                        </p:tgtEl>
                                        <p:attrNameLst>
                                          <p:attrName>style.visibility</p:attrName>
                                        </p:attrNameLst>
                                      </p:cBhvr>
                                      <p:to>
                                        <p:strVal val="hidden"/>
                                      </p:to>
                                    </p:set>
                                  </p:childTnLst>
                                </p:cTn>
                              </p:par>
                              <p:par>
                                <p:cTn id="401" presetID="2" presetClass="exit" presetSubtype="4" fill="hold" nodeType="withEffect">
                                  <p:stCondLst>
                                    <p:cond delay="0"/>
                                  </p:stCondLst>
                                  <p:childTnLst>
                                    <p:anim calcmode="lin" valueType="num">
                                      <p:cBhvr additive="base">
                                        <p:cTn id="402" dur="3000"/>
                                        <p:tgtEl>
                                          <p:spTgt spid="20"/>
                                        </p:tgtEl>
                                        <p:attrNameLst>
                                          <p:attrName>ppt_x</p:attrName>
                                        </p:attrNameLst>
                                      </p:cBhvr>
                                      <p:tavLst>
                                        <p:tav tm="0">
                                          <p:val>
                                            <p:strVal val="ppt_x"/>
                                          </p:val>
                                        </p:tav>
                                        <p:tav tm="100000">
                                          <p:val>
                                            <p:strVal val="ppt_x"/>
                                          </p:val>
                                        </p:tav>
                                      </p:tavLst>
                                    </p:anim>
                                    <p:anim calcmode="lin" valueType="num">
                                      <p:cBhvr additive="base">
                                        <p:cTn id="403" dur="3000"/>
                                        <p:tgtEl>
                                          <p:spTgt spid="20"/>
                                        </p:tgtEl>
                                        <p:attrNameLst>
                                          <p:attrName>ppt_y</p:attrName>
                                        </p:attrNameLst>
                                      </p:cBhvr>
                                      <p:tavLst>
                                        <p:tav tm="0">
                                          <p:val>
                                            <p:strVal val="ppt_y"/>
                                          </p:val>
                                        </p:tav>
                                        <p:tav tm="100000">
                                          <p:val>
                                            <p:strVal val="1+ppt_h/2"/>
                                          </p:val>
                                        </p:tav>
                                      </p:tavLst>
                                    </p:anim>
                                    <p:set>
                                      <p:cBhvr>
                                        <p:cTn id="404" dur="1" fill="hold">
                                          <p:stCondLst>
                                            <p:cond delay="2999"/>
                                          </p:stCondLst>
                                        </p:cTn>
                                        <p:tgtEl>
                                          <p:spTgt spid="20"/>
                                        </p:tgtEl>
                                        <p:attrNameLst>
                                          <p:attrName>style.visibility</p:attrName>
                                        </p:attrNameLst>
                                      </p:cBhvr>
                                      <p:to>
                                        <p:strVal val="hidden"/>
                                      </p:to>
                                    </p:set>
                                  </p:childTnLst>
                                </p:cTn>
                              </p:par>
                              <p:par>
                                <p:cTn id="405" presetID="2" presetClass="exit" presetSubtype="4" fill="hold" nodeType="withEffect">
                                  <p:stCondLst>
                                    <p:cond delay="0"/>
                                  </p:stCondLst>
                                  <p:childTnLst>
                                    <p:anim calcmode="lin" valueType="num">
                                      <p:cBhvr additive="base">
                                        <p:cTn id="406" dur="3000"/>
                                        <p:tgtEl>
                                          <p:spTgt spid="28"/>
                                        </p:tgtEl>
                                        <p:attrNameLst>
                                          <p:attrName>ppt_x</p:attrName>
                                        </p:attrNameLst>
                                      </p:cBhvr>
                                      <p:tavLst>
                                        <p:tav tm="0">
                                          <p:val>
                                            <p:strVal val="ppt_x"/>
                                          </p:val>
                                        </p:tav>
                                        <p:tav tm="100000">
                                          <p:val>
                                            <p:strVal val="ppt_x"/>
                                          </p:val>
                                        </p:tav>
                                      </p:tavLst>
                                    </p:anim>
                                    <p:anim calcmode="lin" valueType="num">
                                      <p:cBhvr additive="base">
                                        <p:cTn id="407" dur="3000"/>
                                        <p:tgtEl>
                                          <p:spTgt spid="28"/>
                                        </p:tgtEl>
                                        <p:attrNameLst>
                                          <p:attrName>ppt_y</p:attrName>
                                        </p:attrNameLst>
                                      </p:cBhvr>
                                      <p:tavLst>
                                        <p:tav tm="0">
                                          <p:val>
                                            <p:strVal val="ppt_y"/>
                                          </p:val>
                                        </p:tav>
                                        <p:tav tm="100000">
                                          <p:val>
                                            <p:strVal val="1+ppt_h/2"/>
                                          </p:val>
                                        </p:tav>
                                      </p:tavLst>
                                    </p:anim>
                                    <p:set>
                                      <p:cBhvr>
                                        <p:cTn id="408" dur="1" fill="hold">
                                          <p:stCondLst>
                                            <p:cond delay="2999"/>
                                          </p:stCondLst>
                                        </p:cTn>
                                        <p:tgtEl>
                                          <p:spTgt spid="28"/>
                                        </p:tgtEl>
                                        <p:attrNameLst>
                                          <p:attrName>style.visibility</p:attrName>
                                        </p:attrNameLst>
                                      </p:cBhvr>
                                      <p:to>
                                        <p:strVal val="hidden"/>
                                      </p:to>
                                    </p:set>
                                  </p:childTnLst>
                                </p:cTn>
                              </p:par>
                              <p:par>
                                <p:cTn id="409" presetID="2" presetClass="exit" presetSubtype="4" fill="hold" nodeType="withEffect">
                                  <p:stCondLst>
                                    <p:cond delay="0"/>
                                  </p:stCondLst>
                                  <p:childTnLst>
                                    <p:anim calcmode="lin" valueType="num">
                                      <p:cBhvr additive="base">
                                        <p:cTn id="410" dur="3000"/>
                                        <p:tgtEl>
                                          <p:spTgt spid="36"/>
                                        </p:tgtEl>
                                        <p:attrNameLst>
                                          <p:attrName>ppt_x</p:attrName>
                                        </p:attrNameLst>
                                      </p:cBhvr>
                                      <p:tavLst>
                                        <p:tav tm="0">
                                          <p:val>
                                            <p:strVal val="ppt_x"/>
                                          </p:val>
                                        </p:tav>
                                        <p:tav tm="100000">
                                          <p:val>
                                            <p:strVal val="ppt_x"/>
                                          </p:val>
                                        </p:tav>
                                      </p:tavLst>
                                    </p:anim>
                                    <p:anim calcmode="lin" valueType="num">
                                      <p:cBhvr additive="base">
                                        <p:cTn id="411" dur="3000"/>
                                        <p:tgtEl>
                                          <p:spTgt spid="36"/>
                                        </p:tgtEl>
                                        <p:attrNameLst>
                                          <p:attrName>ppt_y</p:attrName>
                                        </p:attrNameLst>
                                      </p:cBhvr>
                                      <p:tavLst>
                                        <p:tav tm="0">
                                          <p:val>
                                            <p:strVal val="ppt_y"/>
                                          </p:val>
                                        </p:tav>
                                        <p:tav tm="100000">
                                          <p:val>
                                            <p:strVal val="1+ppt_h/2"/>
                                          </p:val>
                                        </p:tav>
                                      </p:tavLst>
                                    </p:anim>
                                    <p:set>
                                      <p:cBhvr>
                                        <p:cTn id="412" dur="1" fill="hold">
                                          <p:stCondLst>
                                            <p:cond delay="2999"/>
                                          </p:stCondLst>
                                        </p:cTn>
                                        <p:tgtEl>
                                          <p:spTgt spid="36"/>
                                        </p:tgtEl>
                                        <p:attrNameLst>
                                          <p:attrName>style.visibility</p:attrName>
                                        </p:attrNameLst>
                                      </p:cBhvr>
                                      <p:to>
                                        <p:strVal val="hidden"/>
                                      </p:to>
                                    </p:set>
                                  </p:childTnLst>
                                </p:cTn>
                              </p:par>
                              <p:par>
                                <p:cTn id="413" presetID="2" presetClass="exit" presetSubtype="4" fill="hold" nodeType="withEffect">
                                  <p:stCondLst>
                                    <p:cond delay="0"/>
                                  </p:stCondLst>
                                  <p:childTnLst>
                                    <p:anim calcmode="lin" valueType="num">
                                      <p:cBhvr additive="base">
                                        <p:cTn id="414" dur="3000"/>
                                        <p:tgtEl>
                                          <p:spTgt spid="44"/>
                                        </p:tgtEl>
                                        <p:attrNameLst>
                                          <p:attrName>ppt_x</p:attrName>
                                        </p:attrNameLst>
                                      </p:cBhvr>
                                      <p:tavLst>
                                        <p:tav tm="0">
                                          <p:val>
                                            <p:strVal val="ppt_x"/>
                                          </p:val>
                                        </p:tav>
                                        <p:tav tm="100000">
                                          <p:val>
                                            <p:strVal val="ppt_x"/>
                                          </p:val>
                                        </p:tav>
                                      </p:tavLst>
                                    </p:anim>
                                    <p:anim calcmode="lin" valueType="num">
                                      <p:cBhvr additive="base">
                                        <p:cTn id="415" dur="3000"/>
                                        <p:tgtEl>
                                          <p:spTgt spid="44"/>
                                        </p:tgtEl>
                                        <p:attrNameLst>
                                          <p:attrName>ppt_y</p:attrName>
                                        </p:attrNameLst>
                                      </p:cBhvr>
                                      <p:tavLst>
                                        <p:tav tm="0">
                                          <p:val>
                                            <p:strVal val="ppt_y"/>
                                          </p:val>
                                        </p:tav>
                                        <p:tav tm="100000">
                                          <p:val>
                                            <p:strVal val="1+ppt_h/2"/>
                                          </p:val>
                                        </p:tav>
                                      </p:tavLst>
                                    </p:anim>
                                    <p:set>
                                      <p:cBhvr>
                                        <p:cTn id="416" dur="1" fill="hold">
                                          <p:stCondLst>
                                            <p:cond delay="2999"/>
                                          </p:stCondLst>
                                        </p:cTn>
                                        <p:tgtEl>
                                          <p:spTgt spid="44"/>
                                        </p:tgtEl>
                                        <p:attrNameLst>
                                          <p:attrName>style.visibility</p:attrName>
                                        </p:attrNameLst>
                                      </p:cBhvr>
                                      <p:to>
                                        <p:strVal val="hidden"/>
                                      </p:to>
                                    </p:set>
                                  </p:childTnLst>
                                </p:cTn>
                              </p:par>
                              <p:par>
                                <p:cTn id="417" presetID="2" presetClass="exit" presetSubtype="4" fill="hold" nodeType="withEffect">
                                  <p:stCondLst>
                                    <p:cond delay="0"/>
                                  </p:stCondLst>
                                  <p:childTnLst>
                                    <p:anim calcmode="lin" valueType="num">
                                      <p:cBhvr additive="base">
                                        <p:cTn id="418" dur="3000"/>
                                        <p:tgtEl>
                                          <p:spTgt spid="52"/>
                                        </p:tgtEl>
                                        <p:attrNameLst>
                                          <p:attrName>ppt_x</p:attrName>
                                        </p:attrNameLst>
                                      </p:cBhvr>
                                      <p:tavLst>
                                        <p:tav tm="0">
                                          <p:val>
                                            <p:strVal val="ppt_x"/>
                                          </p:val>
                                        </p:tav>
                                        <p:tav tm="100000">
                                          <p:val>
                                            <p:strVal val="ppt_x"/>
                                          </p:val>
                                        </p:tav>
                                      </p:tavLst>
                                    </p:anim>
                                    <p:anim calcmode="lin" valueType="num">
                                      <p:cBhvr additive="base">
                                        <p:cTn id="419" dur="3000"/>
                                        <p:tgtEl>
                                          <p:spTgt spid="52"/>
                                        </p:tgtEl>
                                        <p:attrNameLst>
                                          <p:attrName>ppt_y</p:attrName>
                                        </p:attrNameLst>
                                      </p:cBhvr>
                                      <p:tavLst>
                                        <p:tav tm="0">
                                          <p:val>
                                            <p:strVal val="ppt_y"/>
                                          </p:val>
                                        </p:tav>
                                        <p:tav tm="100000">
                                          <p:val>
                                            <p:strVal val="1+ppt_h/2"/>
                                          </p:val>
                                        </p:tav>
                                      </p:tavLst>
                                    </p:anim>
                                    <p:set>
                                      <p:cBhvr>
                                        <p:cTn id="420" dur="1" fill="hold">
                                          <p:stCondLst>
                                            <p:cond delay="2999"/>
                                          </p:stCondLst>
                                        </p:cTn>
                                        <p:tgtEl>
                                          <p:spTgt spid="52"/>
                                        </p:tgtEl>
                                        <p:attrNameLst>
                                          <p:attrName>style.visibility</p:attrName>
                                        </p:attrNameLst>
                                      </p:cBhvr>
                                      <p:to>
                                        <p:strVal val="hidden"/>
                                      </p:to>
                                    </p:set>
                                  </p:childTnLst>
                                </p:cTn>
                              </p:par>
                              <p:par>
                                <p:cTn id="421" presetID="2" presetClass="exit" presetSubtype="4" fill="hold" nodeType="withEffect">
                                  <p:stCondLst>
                                    <p:cond delay="0"/>
                                  </p:stCondLst>
                                  <p:childTnLst>
                                    <p:anim calcmode="lin" valueType="num">
                                      <p:cBhvr additive="base">
                                        <p:cTn id="422" dur="3000"/>
                                        <p:tgtEl>
                                          <p:spTgt spid="60"/>
                                        </p:tgtEl>
                                        <p:attrNameLst>
                                          <p:attrName>ppt_x</p:attrName>
                                        </p:attrNameLst>
                                      </p:cBhvr>
                                      <p:tavLst>
                                        <p:tav tm="0">
                                          <p:val>
                                            <p:strVal val="ppt_x"/>
                                          </p:val>
                                        </p:tav>
                                        <p:tav tm="100000">
                                          <p:val>
                                            <p:strVal val="ppt_x"/>
                                          </p:val>
                                        </p:tav>
                                      </p:tavLst>
                                    </p:anim>
                                    <p:anim calcmode="lin" valueType="num">
                                      <p:cBhvr additive="base">
                                        <p:cTn id="423" dur="3000"/>
                                        <p:tgtEl>
                                          <p:spTgt spid="60"/>
                                        </p:tgtEl>
                                        <p:attrNameLst>
                                          <p:attrName>ppt_y</p:attrName>
                                        </p:attrNameLst>
                                      </p:cBhvr>
                                      <p:tavLst>
                                        <p:tav tm="0">
                                          <p:val>
                                            <p:strVal val="ppt_y"/>
                                          </p:val>
                                        </p:tav>
                                        <p:tav tm="100000">
                                          <p:val>
                                            <p:strVal val="1+ppt_h/2"/>
                                          </p:val>
                                        </p:tav>
                                      </p:tavLst>
                                    </p:anim>
                                    <p:set>
                                      <p:cBhvr>
                                        <p:cTn id="424" dur="1" fill="hold">
                                          <p:stCondLst>
                                            <p:cond delay="2999"/>
                                          </p:stCondLst>
                                        </p:cTn>
                                        <p:tgtEl>
                                          <p:spTgt spid="60"/>
                                        </p:tgtEl>
                                        <p:attrNameLst>
                                          <p:attrName>style.visibility</p:attrName>
                                        </p:attrNameLst>
                                      </p:cBhvr>
                                      <p:to>
                                        <p:strVal val="hidden"/>
                                      </p:to>
                                    </p:set>
                                  </p:childTnLst>
                                </p:cTn>
                              </p:par>
                              <p:par>
                                <p:cTn id="425" presetID="2" presetClass="exit" presetSubtype="1" fill="hold" nodeType="withEffect">
                                  <p:stCondLst>
                                    <p:cond delay="0"/>
                                  </p:stCondLst>
                                  <p:childTnLst>
                                    <p:anim calcmode="lin" valueType="num">
                                      <p:cBhvr additive="base">
                                        <p:cTn id="426" dur="3000"/>
                                        <p:tgtEl>
                                          <p:spTgt spid="6"/>
                                        </p:tgtEl>
                                        <p:attrNameLst>
                                          <p:attrName>ppt_x</p:attrName>
                                        </p:attrNameLst>
                                      </p:cBhvr>
                                      <p:tavLst>
                                        <p:tav tm="0">
                                          <p:val>
                                            <p:strVal val="ppt_x"/>
                                          </p:val>
                                        </p:tav>
                                        <p:tav tm="100000">
                                          <p:val>
                                            <p:strVal val="ppt_x"/>
                                          </p:val>
                                        </p:tav>
                                      </p:tavLst>
                                    </p:anim>
                                    <p:anim calcmode="lin" valueType="num">
                                      <p:cBhvr additive="base">
                                        <p:cTn id="427" dur="3000"/>
                                        <p:tgtEl>
                                          <p:spTgt spid="6"/>
                                        </p:tgtEl>
                                        <p:attrNameLst>
                                          <p:attrName>ppt_y</p:attrName>
                                        </p:attrNameLst>
                                      </p:cBhvr>
                                      <p:tavLst>
                                        <p:tav tm="0">
                                          <p:val>
                                            <p:strVal val="ppt_y"/>
                                          </p:val>
                                        </p:tav>
                                        <p:tav tm="100000">
                                          <p:val>
                                            <p:strVal val="0-ppt_h/2"/>
                                          </p:val>
                                        </p:tav>
                                      </p:tavLst>
                                    </p:anim>
                                    <p:set>
                                      <p:cBhvr>
                                        <p:cTn id="428" dur="1" fill="hold">
                                          <p:stCondLst>
                                            <p:cond delay="2999"/>
                                          </p:stCondLst>
                                        </p:cTn>
                                        <p:tgtEl>
                                          <p:spTgt spid="6"/>
                                        </p:tgtEl>
                                        <p:attrNameLst>
                                          <p:attrName>style.visibility</p:attrName>
                                        </p:attrNameLst>
                                      </p:cBhvr>
                                      <p:to>
                                        <p:strVal val="hidden"/>
                                      </p:to>
                                    </p:set>
                                  </p:childTnLst>
                                </p:cTn>
                              </p:par>
                              <p:par>
                                <p:cTn id="429" presetID="2" presetClass="exit" presetSubtype="1" fill="hold" nodeType="withEffect">
                                  <p:stCondLst>
                                    <p:cond delay="0"/>
                                  </p:stCondLst>
                                  <p:childTnLst>
                                    <p:anim calcmode="lin" valueType="num">
                                      <p:cBhvr additive="base">
                                        <p:cTn id="430" dur="3000"/>
                                        <p:tgtEl>
                                          <p:spTgt spid="14"/>
                                        </p:tgtEl>
                                        <p:attrNameLst>
                                          <p:attrName>ppt_x</p:attrName>
                                        </p:attrNameLst>
                                      </p:cBhvr>
                                      <p:tavLst>
                                        <p:tav tm="0">
                                          <p:val>
                                            <p:strVal val="ppt_x"/>
                                          </p:val>
                                        </p:tav>
                                        <p:tav tm="100000">
                                          <p:val>
                                            <p:strVal val="ppt_x"/>
                                          </p:val>
                                        </p:tav>
                                      </p:tavLst>
                                    </p:anim>
                                    <p:anim calcmode="lin" valueType="num">
                                      <p:cBhvr additive="base">
                                        <p:cTn id="431" dur="3000"/>
                                        <p:tgtEl>
                                          <p:spTgt spid="14"/>
                                        </p:tgtEl>
                                        <p:attrNameLst>
                                          <p:attrName>ppt_y</p:attrName>
                                        </p:attrNameLst>
                                      </p:cBhvr>
                                      <p:tavLst>
                                        <p:tav tm="0">
                                          <p:val>
                                            <p:strVal val="ppt_y"/>
                                          </p:val>
                                        </p:tav>
                                        <p:tav tm="100000">
                                          <p:val>
                                            <p:strVal val="0-ppt_h/2"/>
                                          </p:val>
                                        </p:tav>
                                      </p:tavLst>
                                    </p:anim>
                                    <p:set>
                                      <p:cBhvr>
                                        <p:cTn id="432" dur="1" fill="hold">
                                          <p:stCondLst>
                                            <p:cond delay="2999"/>
                                          </p:stCondLst>
                                        </p:cTn>
                                        <p:tgtEl>
                                          <p:spTgt spid="14"/>
                                        </p:tgtEl>
                                        <p:attrNameLst>
                                          <p:attrName>style.visibility</p:attrName>
                                        </p:attrNameLst>
                                      </p:cBhvr>
                                      <p:to>
                                        <p:strVal val="hidden"/>
                                      </p:to>
                                    </p:set>
                                  </p:childTnLst>
                                </p:cTn>
                              </p:par>
                              <p:par>
                                <p:cTn id="433" presetID="2" presetClass="exit" presetSubtype="1" fill="hold" nodeType="withEffect">
                                  <p:stCondLst>
                                    <p:cond delay="0"/>
                                  </p:stCondLst>
                                  <p:childTnLst>
                                    <p:anim calcmode="lin" valueType="num">
                                      <p:cBhvr additive="base">
                                        <p:cTn id="434" dur="3000"/>
                                        <p:tgtEl>
                                          <p:spTgt spid="22"/>
                                        </p:tgtEl>
                                        <p:attrNameLst>
                                          <p:attrName>ppt_x</p:attrName>
                                        </p:attrNameLst>
                                      </p:cBhvr>
                                      <p:tavLst>
                                        <p:tav tm="0">
                                          <p:val>
                                            <p:strVal val="ppt_x"/>
                                          </p:val>
                                        </p:tav>
                                        <p:tav tm="100000">
                                          <p:val>
                                            <p:strVal val="ppt_x"/>
                                          </p:val>
                                        </p:tav>
                                      </p:tavLst>
                                    </p:anim>
                                    <p:anim calcmode="lin" valueType="num">
                                      <p:cBhvr additive="base">
                                        <p:cTn id="435" dur="3000"/>
                                        <p:tgtEl>
                                          <p:spTgt spid="22"/>
                                        </p:tgtEl>
                                        <p:attrNameLst>
                                          <p:attrName>ppt_y</p:attrName>
                                        </p:attrNameLst>
                                      </p:cBhvr>
                                      <p:tavLst>
                                        <p:tav tm="0">
                                          <p:val>
                                            <p:strVal val="ppt_y"/>
                                          </p:val>
                                        </p:tav>
                                        <p:tav tm="100000">
                                          <p:val>
                                            <p:strVal val="0-ppt_h/2"/>
                                          </p:val>
                                        </p:tav>
                                      </p:tavLst>
                                    </p:anim>
                                    <p:set>
                                      <p:cBhvr>
                                        <p:cTn id="436" dur="1" fill="hold">
                                          <p:stCondLst>
                                            <p:cond delay="2999"/>
                                          </p:stCondLst>
                                        </p:cTn>
                                        <p:tgtEl>
                                          <p:spTgt spid="22"/>
                                        </p:tgtEl>
                                        <p:attrNameLst>
                                          <p:attrName>style.visibility</p:attrName>
                                        </p:attrNameLst>
                                      </p:cBhvr>
                                      <p:to>
                                        <p:strVal val="hidden"/>
                                      </p:to>
                                    </p:set>
                                  </p:childTnLst>
                                </p:cTn>
                              </p:par>
                              <p:par>
                                <p:cTn id="437" presetID="2" presetClass="exit" presetSubtype="1" fill="hold" nodeType="withEffect">
                                  <p:stCondLst>
                                    <p:cond delay="0"/>
                                  </p:stCondLst>
                                  <p:childTnLst>
                                    <p:anim calcmode="lin" valueType="num">
                                      <p:cBhvr additive="base">
                                        <p:cTn id="438" dur="3000"/>
                                        <p:tgtEl>
                                          <p:spTgt spid="30"/>
                                        </p:tgtEl>
                                        <p:attrNameLst>
                                          <p:attrName>ppt_x</p:attrName>
                                        </p:attrNameLst>
                                      </p:cBhvr>
                                      <p:tavLst>
                                        <p:tav tm="0">
                                          <p:val>
                                            <p:strVal val="ppt_x"/>
                                          </p:val>
                                        </p:tav>
                                        <p:tav tm="100000">
                                          <p:val>
                                            <p:strVal val="ppt_x"/>
                                          </p:val>
                                        </p:tav>
                                      </p:tavLst>
                                    </p:anim>
                                    <p:anim calcmode="lin" valueType="num">
                                      <p:cBhvr additive="base">
                                        <p:cTn id="439" dur="3000"/>
                                        <p:tgtEl>
                                          <p:spTgt spid="30"/>
                                        </p:tgtEl>
                                        <p:attrNameLst>
                                          <p:attrName>ppt_y</p:attrName>
                                        </p:attrNameLst>
                                      </p:cBhvr>
                                      <p:tavLst>
                                        <p:tav tm="0">
                                          <p:val>
                                            <p:strVal val="ppt_y"/>
                                          </p:val>
                                        </p:tav>
                                        <p:tav tm="100000">
                                          <p:val>
                                            <p:strVal val="0-ppt_h/2"/>
                                          </p:val>
                                        </p:tav>
                                      </p:tavLst>
                                    </p:anim>
                                    <p:set>
                                      <p:cBhvr>
                                        <p:cTn id="440" dur="1" fill="hold">
                                          <p:stCondLst>
                                            <p:cond delay="2999"/>
                                          </p:stCondLst>
                                        </p:cTn>
                                        <p:tgtEl>
                                          <p:spTgt spid="30"/>
                                        </p:tgtEl>
                                        <p:attrNameLst>
                                          <p:attrName>style.visibility</p:attrName>
                                        </p:attrNameLst>
                                      </p:cBhvr>
                                      <p:to>
                                        <p:strVal val="hidden"/>
                                      </p:to>
                                    </p:set>
                                  </p:childTnLst>
                                </p:cTn>
                              </p:par>
                              <p:par>
                                <p:cTn id="441" presetID="2" presetClass="exit" presetSubtype="1" fill="hold" nodeType="withEffect">
                                  <p:stCondLst>
                                    <p:cond delay="0"/>
                                  </p:stCondLst>
                                  <p:childTnLst>
                                    <p:anim calcmode="lin" valueType="num">
                                      <p:cBhvr additive="base">
                                        <p:cTn id="442" dur="3000"/>
                                        <p:tgtEl>
                                          <p:spTgt spid="38"/>
                                        </p:tgtEl>
                                        <p:attrNameLst>
                                          <p:attrName>ppt_x</p:attrName>
                                        </p:attrNameLst>
                                      </p:cBhvr>
                                      <p:tavLst>
                                        <p:tav tm="0">
                                          <p:val>
                                            <p:strVal val="ppt_x"/>
                                          </p:val>
                                        </p:tav>
                                        <p:tav tm="100000">
                                          <p:val>
                                            <p:strVal val="ppt_x"/>
                                          </p:val>
                                        </p:tav>
                                      </p:tavLst>
                                    </p:anim>
                                    <p:anim calcmode="lin" valueType="num">
                                      <p:cBhvr additive="base">
                                        <p:cTn id="443" dur="3000"/>
                                        <p:tgtEl>
                                          <p:spTgt spid="38"/>
                                        </p:tgtEl>
                                        <p:attrNameLst>
                                          <p:attrName>ppt_y</p:attrName>
                                        </p:attrNameLst>
                                      </p:cBhvr>
                                      <p:tavLst>
                                        <p:tav tm="0">
                                          <p:val>
                                            <p:strVal val="ppt_y"/>
                                          </p:val>
                                        </p:tav>
                                        <p:tav tm="100000">
                                          <p:val>
                                            <p:strVal val="0-ppt_h/2"/>
                                          </p:val>
                                        </p:tav>
                                      </p:tavLst>
                                    </p:anim>
                                    <p:set>
                                      <p:cBhvr>
                                        <p:cTn id="444" dur="1" fill="hold">
                                          <p:stCondLst>
                                            <p:cond delay="2999"/>
                                          </p:stCondLst>
                                        </p:cTn>
                                        <p:tgtEl>
                                          <p:spTgt spid="38"/>
                                        </p:tgtEl>
                                        <p:attrNameLst>
                                          <p:attrName>style.visibility</p:attrName>
                                        </p:attrNameLst>
                                      </p:cBhvr>
                                      <p:to>
                                        <p:strVal val="hidden"/>
                                      </p:to>
                                    </p:set>
                                  </p:childTnLst>
                                </p:cTn>
                              </p:par>
                              <p:par>
                                <p:cTn id="445" presetID="2" presetClass="exit" presetSubtype="1" fill="hold" nodeType="withEffect">
                                  <p:stCondLst>
                                    <p:cond delay="0"/>
                                  </p:stCondLst>
                                  <p:childTnLst>
                                    <p:anim calcmode="lin" valueType="num">
                                      <p:cBhvr additive="base">
                                        <p:cTn id="446" dur="3000"/>
                                        <p:tgtEl>
                                          <p:spTgt spid="46"/>
                                        </p:tgtEl>
                                        <p:attrNameLst>
                                          <p:attrName>ppt_x</p:attrName>
                                        </p:attrNameLst>
                                      </p:cBhvr>
                                      <p:tavLst>
                                        <p:tav tm="0">
                                          <p:val>
                                            <p:strVal val="ppt_x"/>
                                          </p:val>
                                        </p:tav>
                                        <p:tav tm="100000">
                                          <p:val>
                                            <p:strVal val="ppt_x"/>
                                          </p:val>
                                        </p:tav>
                                      </p:tavLst>
                                    </p:anim>
                                    <p:anim calcmode="lin" valueType="num">
                                      <p:cBhvr additive="base">
                                        <p:cTn id="447" dur="3000"/>
                                        <p:tgtEl>
                                          <p:spTgt spid="46"/>
                                        </p:tgtEl>
                                        <p:attrNameLst>
                                          <p:attrName>ppt_y</p:attrName>
                                        </p:attrNameLst>
                                      </p:cBhvr>
                                      <p:tavLst>
                                        <p:tav tm="0">
                                          <p:val>
                                            <p:strVal val="ppt_y"/>
                                          </p:val>
                                        </p:tav>
                                        <p:tav tm="100000">
                                          <p:val>
                                            <p:strVal val="0-ppt_h/2"/>
                                          </p:val>
                                        </p:tav>
                                      </p:tavLst>
                                    </p:anim>
                                    <p:set>
                                      <p:cBhvr>
                                        <p:cTn id="448" dur="1" fill="hold">
                                          <p:stCondLst>
                                            <p:cond delay="2999"/>
                                          </p:stCondLst>
                                        </p:cTn>
                                        <p:tgtEl>
                                          <p:spTgt spid="46"/>
                                        </p:tgtEl>
                                        <p:attrNameLst>
                                          <p:attrName>style.visibility</p:attrName>
                                        </p:attrNameLst>
                                      </p:cBhvr>
                                      <p:to>
                                        <p:strVal val="hidden"/>
                                      </p:to>
                                    </p:set>
                                  </p:childTnLst>
                                </p:cTn>
                              </p:par>
                              <p:par>
                                <p:cTn id="449" presetID="2" presetClass="exit" presetSubtype="1" fill="hold" nodeType="withEffect">
                                  <p:stCondLst>
                                    <p:cond delay="0"/>
                                  </p:stCondLst>
                                  <p:childTnLst>
                                    <p:anim calcmode="lin" valueType="num">
                                      <p:cBhvr additive="base">
                                        <p:cTn id="450" dur="3000"/>
                                        <p:tgtEl>
                                          <p:spTgt spid="54"/>
                                        </p:tgtEl>
                                        <p:attrNameLst>
                                          <p:attrName>ppt_x</p:attrName>
                                        </p:attrNameLst>
                                      </p:cBhvr>
                                      <p:tavLst>
                                        <p:tav tm="0">
                                          <p:val>
                                            <p:strVal val="ppt_x"/>
                                          </p:val>
                                        </p:tav>
                                        <p:tav tm="100000">
                                          <p:val>
                                            <p:strVal val="ppt_x"/>
                                          </p:val>
                                        </p:tav>
                                      </p:tavLst>
                                    </p:anim>
                                    <p:anim calcmode="lin" valueType="num">
                                      <p:cBhvr additive="base">
                                        <p:cTn id="451" dur="3000"/>
                                        <p:tgtEl>
                                          <p:spTgt spid="54"/>
                                        </p:tgtEl>
                                        <p:attrNameLst>
                                          <p:attrName>ppt_y</p:attrName>
                                        </p:attrNameLst>
                                      </p:cBhvr>
                                      <p:tavLst>
                                        <p:tav tm="0">
                                          <p:val>
                                            <p:strVal val="ppt_y"/>
                                          </p:val>
                                        </p:tav>
                                        <p:tav tm="100000">
                                          <p:val>
                                            <p:strVal val="0-ppt_h/2"/>
                                          </p:val>
                                        </p:tav>
                                      </p:tavLst>
                                    </p:anim>
                                    <p:set>
                                      <p:cBhvr>
                                        <p:cTn id="452" dur="1" fill="hold">
                                          <p:stCondLst>
                                            <p:cond delay="2999"/>
                                          </p:stCondLst>
                                        </p:cTn>
                                        <p:tgtEl>
                                          <p:spTgt spid="54"/>
                                        </p:tgtEl>
                                        <p:attrNameLst>
                                          <p:attrName>style.visibility</p:attrName>
                                        </p:attrNameLst>
                                      </p:cBhvr>
                                      <p:to>
                                        <p:strVal val="hidden"/>
                                      </p:to>
                                    </p:set>
                                  </p:childTnLst>
                                </p:cTn>
                              </p:par>
                              <p:par>
                                <p:cTn id="453" presetID="2" presetClass="exit" presetSubtype="1" fill="hold" nodeType="withEffect">
                                  <p:stCondLst>
                                    <p:cond delay="0"/>
                                  </p:stCondLst>
                                  <p:childTnLst>
                                    <p:anim calcmode="lin" valueType="num">
                                      <p:cBhvr additive="base">
                                        <p:cTn id="454" dur="3000"/>
                                        <p:tgtEl>
                                          <p:spTgt spid="62"/>
                                        </p:tgtEl>
                                        <p:attrNameLst>
                                          <p:attrName>ppt_x</p:attrName>
                                        </p:attrNameLst>
                                      </p:cBhvr>
                                      <p:tavLst>
                                        <p:tav tm="0">
                                          <p:val>
                                            <p:strVal val="ppt_x"/>
                                          </p:val>
                                        </p:tav>
                                        <p:tav tm="100000">
                                          <p:val>
                                            <p:strVal val="ppt_x"/>
                                          </p:val>
                                        </p:tav>
                                      </p:tavLst>
                                    </p:anim>
                                    <p:anim calcmode="lin" valueType="num">
                                      <p:cBhvr additive="base">
                                        <p:cTn id="455" dur="3000"/>
                                        <p:tgtEl>
                                          <p:spTgt spid="62"/>
                                        </p:tgtEl>
                                        <p:attrNameLst>
                                          <p:attrName>ppt_y</p:attrName>
                                        </p:attrNameLst>
                                      </p:cBhvr>
                                      <p:tavLst>
                                        <p:tav tm="0">
                                          <p:val>
                                            <p:strVal val="ppt_y"/>
                                          </p:val>
                                        </p:tav>
                                        <p:tav tm="100000">
                                          <p:val>
                                            <p:strVal val="0-ppt_h/2"/>
                                          </p:val>
                                        </p:tav>
                                      </p:tavLst>
                                    </p:anim>
                                    <p:set>
                                      <p:cBhvr>
                                        <p:cTn id="456" dur="1" fill="hold">
                                          <p:stCondLst>
                                            <p:cond delay="2999"/>
                                          </p:stCondLst>
                                        </p:cTn>
                                        <p:tgtEl>
                                          <p:spTgt spid="62"/>
                                        </p:tgtEl>
                                        <p:attrNameLst>
                                          <p:attrName>style.visibility</p:attrName>
                                        </p:attrNameLst>
                                      </p:cBhvr>
                                      <p:to>
                                        <p:strVal val="hidden"/>
                                      </p:to>
                                    </p:set>
                                  </p:childTnLst>
                                </p:cTn>
                              </p:par>
                              <p:par>
                                <p:cTn id="457" presetID="2" presetClass="exit" presetSubtype="4" fill="hold" nodeType="withEffect">
                                  <p:stCondLst>
                                    <p:cond delay="0"/>
                                  </p:stCondLst>
                                  <p:childTnLst>
                                    <p:anim calcmode="lin" valueType="num">
                                      <p:cBhvr additive="base">
                                        <p:cTn id="458" dur="3000"/>
                                        <p:tgtEl>
                                          <p:spTgt spid="3"/>
                                        </p:tgtEl>
                                        <p:attrNameLst>
                                          <p:attrName>ppt_x</p:attrName>
                                        </p:attrNameLst>
                                      </p:cBhvr>
                                      <p:tavLst>
                                        <p:tav tm="0">
                                          <p:val>
                                            <p:strVal val="ppt_x"/>
                                          </p:val>
                                        </p:tav>
                                        <p:tav tm="100000">
                                          <p:val>
                                            <p:strVal val="ppt_x"/>
                                          </p:val>
                                        </p:tav>
                                      </p:tavLst>
                                    </p:anim>
                                    <p:anim calcmode="lin" valueType="num">
                                      <p:cBhvr additive="base">
                                        <p:cTn id="459" dur="3000"/>
                                        <p:tgtEl>
                                          <p:spTgt spid="3"/>
                                        </p:tgtEl>
                                        <p:attrNameLst>
                                          <p:attrName>ppt_y</p:attrName>
                                        </p:attrNameLst>
                                      </p:cBhvr>
                                      <p:tavLst>
                                        <p:tav tm="0">
                                          <p:val>
                                            <p:strVal val="ppt_y"/>
                                          </p:val>
                                        </p:tav>
                                        <p:tav tm="100000">
                                          <p:val>
                                            <p:strVal val="1+ppt_h/2"/>
                                          </p:val>
                                        </p:tav>
                                      </p:tavLst>
                                    </p:anim>
                                    <p:set>
                                      <p:cBhvr>
                                        <p:cTn id="460" dur="1" fill="hold">
                                          <p:stCondLst>
                                            <p:cond delay="2999"/>
                                          </p:stCondLst>
                                        </p:cTn>
                                        <p:tgtEl>
                                          <p:spTgt spid="3"/>
                                        </p:tgtEl>
                                        <p:attrNameLst>
                                          <p:attrName>style.visibility</p:attrName>
                                        </p:attrNameLst>
                                      </p:cBhvr>
                                      <p:to>
                                        <p:strVal val="hidden"/>
                                      </p:to>
                                    </p:set>
                                  </p:childTnLst>
                                </p:cTn>
                              </p:par>
                              <p:par>
                                <p:cTn id="461" presetID="2" presetClass="exit" presetSubtype="4" fill="hold" nodeType="withEffect">
                                  <p:stCondLst>
                                    <p:cond delay="0"/>
                                  </p:stCondLst>
                                  <p:childTnLst>
                                    <p:anim calcmode="lin" valueType="num">
                                      <p:cBhvr additive="base">
                                        <p:cTn id="462" dur="3000"/>
                                        <p:tgtEl>
                                          <p:spTgt spid="11"/>
                                        </p:tgtEl>
                                        <p:attrNameLst>
                                          <p:attrName>ppt_x</p:attrName>
                                        </p:attrNameLst>
                                      </p:cBhvr>
                                      <p:tavLst>
                                        <p:tav tm="0">
                                          <p:val>
                                            <p:strVal val="ppt_x"/>
                                          </p:val>
                                        </p:tav>
                                        <p:tav tm="100000">
                                          <p:val>
                                            <p:strVal val="ppt_x"/>
                                          </p:val>
                                        </p:tav>
                                      </p:tavLst>
                                    </p:anim>
                                    <p:anim calcmode="lin" valueType="num">
                                      <p:cBhvr additive="base">
                                        <p:cTn id="463" dur="3000"/>
                                        <p:tgtEl>
                                          <p:spTgt spid="11"/>
                                        </p:tgtEl>
                                        <p:attrNameLst>
                                          <p:attrName>ppt_y</p:attrName>
                                        </p:attrNameLst>
                                      </p:cBhvr>
                                      <p:tavLst>
                                        <p:tav tm="0">
                                          <p:val>
                                            <p:strVal val="ppt_y"/>
                                          </p:val>
                                        </p:tav>
                                        <p:tav tm="100000">
                                          <p:val>
                                            <p:strVal val="1+ppt_h/2"/>
                                          </p:val>
                                        </p:tav>
                                      </p:tavLst>
                                    </p:anim>
                                    <p:set>
                                      <p:cBhvr>
                                        <p:cTn id="464" dur="1" fill="hold">
                                          <p:stCondLst>
                                            <p:cond delay="2999"/>
                                          </p:stCondLst>
                                        </p:cTn>
                                        <p:tgtEl>
                                          <p:spTgt spid="11"/>
                                        </p:tgtEl>
                                        <p:attrNameLst>
                                          <p:attrName>style.visibility</p:attrName>
                                        </p:attrNameLst>
                                      </p:cBhvr>
                                      <p:to>
                                        <p:strVal val="hidden"/>
                                      </p:to>
                                    </p:set>
                                  </p:childTnLst>
                                </p:cTn>
                              </p:par>
                              <p:par>
                                <p:cTn id="465" presetID="2" presetClass="exit" presetSubtype="4" fill="hold" nodeType="withEffect">
                                  <p:stCondLst>
                                    <p:cond delay="0"/>
                                  </p:stCondLst>
                                  <p:childTnLst>
                                    <p:anim calcmode="lin" valueType="num">
                                      <p:cBhvr additive="base">
                                        <p:cTn id="466" dur="3000"/>
                                        <p:tgtEl>
                                          <p:spTgt spid="19"/>
                                        </p:tgtEl>
                                        <p:attrNameLst>
                                          <p:attrName>ppt_x</p:attrName>
                                        </p:attrNameLst>
                                      </p:cBhvr>
                                      <p:tavLst>
                                        <p:tav tm="0">
                                          <p:val>
                                            <p:strVal val="ppt_x"/>
                                          </p:val>
                                        </p:tav>
                                        <p:tav tm="100000">
                                          <p:val>
                                            <p:strVal val="ppt_x"/>
                                          </p:val>
                                        </p:tav>
                                      </p:tavLst>
                                    </p:anim>
                                    <p:anim calcmode="lin" valueType="num">
                                      <p:cBhvr additive="base">
                                        <p:cTn id="467" dur="3000"/>
                                        <p:tgtEl>
                                          <p:spTgt spid="19"/>
                                        </p:tgtEl>
                                        <p:attrNameLst>
                                          <p:attrName>ppt_y</p:attrName>
                                        </p:attrNameLst>
                                      </p:cBhvr>
                                      <p:tavLst>
                                        <p:tav tm="0">
                                          <p:val>
                                            <p:strVal val="ppt_y"/>
                                          </p:val>
                                        </p:tav>
                                        <p:tav tm="100000">
                                          <p:val>
                                            <p:strVal val="1+ppt_h/2"/>
                                          </p:val>
                                        </p:tav>
                                      </p:tavLst>
                                    </p:anim>
                                    <p:set>
                                      <p:cBhvr>
                                        <p:cTn id="468" dur="1" fill="hold">
                                          <p:stCondLst>
                                            <p:cond delay="2999"/>
                                          </p:stCondLst>
                                        </p:cTn>
                                        <p:tgtEl>
                                          <p:spTgt spid="19"/>
                                        </p:tgtEl>
                                        <p:attrNameLst>
                                          <p:attrName>style.visibility</p:attrName>
                                        </p:attrNameLst>
                                      </p:cBhvr>
                                      <p:to>
                                        <p:strVal val="hidden"/>
                                      </p:to>
                                    </p:set>
                                  </p:childTnLst>
                                </p:cTn>
                              </p:par>
                              <p:par>
                                <p:cTn id="469" presetID="2" presetClass="exit" presetSubtype="4" fill="hold" nodeType="withEffect">
                                  <p:stCondLst>
                                    <p:cond delay="0"/>
                                  </p:stCondLst>
                                  <p:childTnLst>
                                    <p:anim calcmode="lin" valueType="num">
                                      <p:cBhvr additive="base">
                                        <p:cTn id="470" dur="3000"/>
                                        <p:tgtEl>
                                          <p:spTgt spid="27"/>
                                        </p:tgtEl>
                                        <p:attrNameLst>
                                          <p:attrName>ppt_x</p:attrName>
                                        </p:attrNameLst>
                                      </p:cBhvr>
                                      <p:tavLst>
                                        <p:tav tm="0">
                                          <p:val>
                                            <p:strVal val="ppt_x"/>
                                          </p:val>
                                        </p:tav>
                                        <p:tav tm="100000">
                                          <p:val>
                                            <p:strVal val="ppt_x"/>
                                          </p:val>
                                        </p:tav>
                                      </p:tavLst>
                                    </p:anim>
                                    <p:anim calcmode="lin" valueType="num">
                                      <p:cBhvr additive="base">
                                        <p:cTn id="471" dur="3000"/>
                                        <p:tgtEl>
                                          <p:spTgt spid="27"/>
                                        </p:tgtEl>
                                        <p:attrNameLst>
                                          <p:attrName>ppt_y</p:attrName>
                                        </p:attrNameLst>
                                      </p:cBhvr>
                                      <p:tavLst>
                                        <p:tav tm="0">
                                          <p:val>
                                            <p:strVal val="ppt_y"/>
                                          </p:val>
                                        </p:tav>
                                        <p:tav tm="100000">
                                          <p:val>
                                            <p:strVal val="1+ppt_h/2"/>
                                          </p:val>
                                        </p:tav>
                                      </p:tavLst>
                                    </p:anim>
                                    <p:set>
                                      <p:cBhvr>
                                        <p:cTn id="472" dur="1" fill="hold">
                                          <p:stCondLst>
                                            <p:cond delay="2999"/>
                                          </p:stCondLst>
                                        </p:cTn>
                                        <p:tgtEl>
                                          <p:spTgt spid="27"/>
                                        </p:tgtEl>
                                        <p:attrNameLst>
                                          <p:attrName>style.visibility</p:attrName>
                                        </p:attrNameLst>
                                      </p:cBhvr>
                                      <p:to>
                                        <p:strVal val="hidden"/>
                                      </p:to>
                                    </p:set>
                                  </p:childTnLst>
                                </p:cTn>
                              </p:par>
                              <p:par>
                                <p:cTn id="473" presetID="2" presetClass="exit" presetSubtype="4" fill="hold" nodeType="withEffect">
                                  <p:stCondLst>
                                    <p:cond delay="0"/>
                                  </p:stCondLst>
                                  <p:childTnLst>
                                    <p:anim calcmode="lin" valueType="num">
                                      <p:cBhvr additive="base">
                                        <p:cTn id="474" dur="3000"/>
                                        <p:tgtEl>
                                          <p:spTgt spid="35"/>
                                        </p:tgtEl>
                                        <p:attrNameLst>
                                          <p:attrName>ppt_x</p:attrName>
                                        </p:attrNameLst>
                                      </p:cBhvr>
                                      <p:tavLst>
                                        <p:tav tm="0">
                                          <p:val>
                                            <p:strVal val="ppt_x"/>
                                          </p:val>
                                        </p:tav>
                                        <p:tav tm="100000">
                                          <p:val>
                                            <p:strVal val="ppt_x"/>
                                          </p:val>
                                        </p:tav>
                                      </p:tavLst>
                                    </p:anim>
                                    <p:anim calcmode="lin" valueType="num">
                                      <p:cBhvr additive="base">
                                        <p:cTn id="475" dur="3000"/>
                                        <p:tgtEl>
                                          <p:spTgt spid="35"/>
                                        </p:tgtEl>
                                        <p:attrNameLst>
                                          <p:attrName>ppt_y</p:attrName>
                                        </p:attrNameLst>
                                      </p:cBhvr>
                                      <p:tavLst>
                                        <p:tav tm="0">
                                          <p:val>
                                            <p:strVal val="ppt_y"/>
                                          </p:val>
                                        </p:tav>
                                        <p:tav tm="100000">
                                          <p:val>
                                            <p:strVal val="1+ppt_h/2"/>
                                          </p:val>
                                        </p:tav>
                                      </p:tavLst>
                                    </p:anim>
                                    <p:set>
                                      <p:cBhvr>
                                        <p:cTn id="476" dur="1" fill="hold">
                                          <p:stCondLst>
                                            <p:cond delay="2999"/>
                                          </p:stCondLst>
                                        </p:cTn>
                                        <p:tgtEl>
                                          <p:spTgt spid="35"/>
                                        </p:tgtEl>
                                        <p:attrNameLst>
                                          <p:attrName>style.visibility</p:attrName>
                                        </p:attrNameLst>
                                      </p:cBhvr>
                                      <p:to>
                                        <p:strVal val="hidden"/>
                                      </p:to>
                                    </p:set>
                                  </p:childTnLst>
                                </p:cTn>
                              </p:par>
                              <p:par>
                                <p:cTn id="477" presetID="2" presetClass="exit" presetSubtype="4" fill="hold" nodeType="withEffect">
                                  <p:stCondLst>
                                    <p:cond delay="0"/>
                                  </p:stCondLst>
                                  <p:childTnLst>
                                    <p:anim calcmode="lin" valueType="num">
                                      <p:cBhvr additive="base">
                                        <p:cTn id="478" dur="3000"/>
                                        <p:tgtEl>
                                          <p:spTgt spid="43"/>
                                        </p:tgtEl>
                                        <p:attrNameLst>
                                          <p:attrName>ppt_x</p:attrName>
                                        </p:attrNameLst>
                                      </p:cBhvr>
                                      <p:tavLst>
                                        <p:tav tm="0">
                                          <p:val>
                                            <p:strVal val="ppt_x"/>
                                          </p:val>
                                        </p:tav>
                                        <p:tav tm="100000">
                                          <p:val>
                                            <p:strVal val="ppt_x"/>
                                          </p:val>
                                        </p:tav>
                                      </p:tavLst>
                                    </p:anim>
                                    <p:anim calcmode="lin" valueType="num">
                                      <p:cBhvr additive="base">
                                        <p:cTn id="479" dur="3000"/>
                                        <p:tgtEl>
                                          <p:spTgt spid="43"/>
                                        </p:tgtEl>
                                        <p:attrNameLst>
                                          <p:attrName>ppt_y</p:attrName>
                                        </p:attrNameLst>
                                      </p:cBhvr>
                                      <p:tavLst>
                                        <p:tav tm="0">
                                          <p:val>
                                            <p:strVal val="ppt_y"/>
                                          </p:val>
                                        </p:tav>
                                        <p:tav tm="100000">
                                          <p:val>
                                            <p:strVal val="1+ppt_h/2"/>
                                          </p:val>
                                        </p:tav>
                                      </p:tavLst>
                                    </p:anim>
                                    <p:set>
                                      <p:cBhvr>
                                        <p:cTn id="480" dur="1" fill="hold">
                                          <p:stCondLst>
                                            <p:cond delay="2999"/>
                                          </p:stCondLst>
                                        </p:cTn>
                                        <p:tgtEl>
                                          <p:spTgt spid="43"/>
                                        </p:tgtEl>
                                        <p:attrNameLst>
                                          <p:attrName>style.visibility</p:attrName>
                                        </p:attrNameLst>
                                      </p:cBhvr>
                                      <p:to>
                                        <p:strVal val="hidden"/>
                                      </p:to>
                                    </p:set>
                                  </p:childTnLst>
                                </p:cTn>
                              </p:par>
                              <p:par>
                                <p:cTn id="481" presetID="2" presetClass="exit" presetSubtype="4" fill="hold" nodeType="withEffect">
                                  <p:stCondLst>
                                    <p:cond delay="0"/>
                                  </p:stCondLst>
                                  <p:childTnLst>
                                    <p:anim calcmode="lin" valueType="num">
                                      <p:cBhvr additive="base">
                                        <p:cTn id="482" dur="3000"/>
                                        <p:tgtEl>
                                          <p:spTgt spid="51"/>
                                        </p:tgtEl>
                                        <p:attrNameLst>
                                          <p:attrName>ppt_x</p:attrName>
                                        </p:attrNameLst>
                                      </p:cBhvr>
                                      <p:tavLst>
                                        <p:tav tm="0">
                                          <p:val>
                                            <p:strVal val="ppt_x"/>
                                          </p:val>
                                        </p:tav>
                                        <p:tav tm="100000">
                                          <p:val>
                                            <p:strVal val="ppt_x"/>
                                          </p:val>
                                        </p:tav>
                                      </p:tavLst>
                                    </p:anim>
                                    <p:anim calcmode="lin" valueType="num">
                                      <p:cBhvr additive="base">
                                        <p:cTn id="483" dur="3000"/>
                                        <p:tgtEl>
                                          <p:spTgt spid="51"/>
                                        </p:tgtEl>
                                        <p:attrNameLst>
                                          <p:attrName>ppt_y</p:attrName>
                                        </p:attrNameLst>
                                      </p:cBhvr>
                                      <p:tavLst>
                                        <p:tav tm="0">
                                          <p:val>
                                            <p:strVal val="ppt_y"/>
                                          </p:val>
                                        </p:tav>
                                        <p:tav tm="100000">
                                          <p:val>
                                            <p:strVal val="1+ppt_h/2"/>
                                          </p:val>
                                        </p:tav>
                                      </p:tavLst>
                                    </p:anim>
                                    <p:set>
                                      <p:cBhvr>
                                        <p:cTn id="484" dur="1" fill="hold">
                                          <p:stCondLst>
                                            <p:cond delay="2999"/>
                                          </p:stCondLst>
                                        </p:cTn>
                                        <p:tgtEl>
                                          <p:spTgt spid="51"/>
                                        </p:tgtEl>
                                        <p:attrNameLst>
                                          <p:attrName>style.visibility</p:attrName>
                                        </p:attrNameLst>
                                      </p:cBhvr>
                                      <p:to>
                                        <p:strVal val="hidden"/>
                                      </p:to>
                                    </p:set>
                                  </p:childTnLst>
                                </p:cTn>
                              </p:par>
                              <p:par>
                                <p:cTn id="485" presetID="2" presetClass="exit" presetSubtype="4" fill="hold" nodeType="withEffect">
                                  <p:stCondLst>
                                    <p:cond delay="0"/>
                                  </p:stCondLst>
                                  <p:childTnLst>
                                    <p:anim calcmode="lin" valueType="num">
                                      <p:cBhvr additive="base">
                                        <p:cTn id="486" dur="3000"/>
                                        <p:tgtEl>
                                          <p:spTgt spid="59"/>
                                        </p:tgtEl>
                                        <p:attrNameLst>
                                          <p:attrName>ppt_x</p:attrName>
                                        </p:attrNameLst>
                                      </p:cBhvr>
                                      <p:tavLst>
                                        <p:tav tm="0">
                                          <p:val>
                                            <p:strVal val="ppt_x"/>
                                          </p:val>
                                        </p:tav>
                                        <p:tav tm="100000">
                                          <p:val>
                                            <p:strVal val="ppt_x"/>
                                          </p:val>
                                        </p:tav>
                                      </p:tavLst>
                                    </p:anim>
                                    <p:anim calcmode="lin" valueType="num">
                                      <p:cBhvr additive="base">
                                        <p:cTn id="487" dur="3000"/>
                                        <p:tgtEl>
                                          <p:spTgt spid="59"/>
                                        </p:tgtEl>
                                        <p:attrNameLst>
                                          <p:attrName>ppt_y</p:attrName>
                                        </p:attrNameLst>
                                      </p:cBhvr>
                                      <p:tavLst>
                                        <p:tav tm="0">
                                          <p:val>
                                            <p:strVal val="ppt_y"/>
                                          </p:val>
                                        </p:tav>
                                        <p:tav tm="100000">
                                          <p:val>
                                            <p:strVal val="1+ppt_h/2"/>
                                          </p:val>
                                        </p:tav>
                                      </p:tavLst>
                                    </p:anim>
                                    <p:set>
                                      <p:cBhvr>
                                        <p:cTn id="488" dur="1" fill="hold">
                                          <p:stCondLst>
                                            <p:cond delay="2999"/>
                                          </p:stCondLst>
                                        </p:cTn>
                                        <p:tgtEl>
                                          <p:spTgt spid="59"/>
                                        </p:tgtEl>
                                        <p:attrNameLst>
                                          <p:attrName>style.visibility</p:attrName>
                                        </p:attrNameLst>
                                      </p:cBhvr>
                                      <p:to>
                                        <p:strVal val="hidden"/>
                                      </p:to>
                                    </p:set>
                                  </p:childTnLst>
                                </p:cTn>
                              </p:par>
                              <p:par>
                                <p:cTn id="489" presetID="2" presetClass="exit" presetSubtype="1" fill="hold" nodeType="withEffect">
                                  <p:stCondLst>
                                    <p:cond delay="0"/>
                                  </p:stCondLst>
                                  <p:childTnLst>
                                    <p:anim calcmode="lin" valueType="num">
                                      <p:cBhvr additive="base">
                                        <p:cTn id="490" dur="3000"/>
                                        <p:tgtEl>
                                          <p:spTgt spid="5"/>
                                        </p:tgtEl>
                                        <p:attrNameLst>
                                          <p:attrName>ppt_x</p:attrName>
                                        </p:attrNameLst>
                                      </p:cBhvr>
                                      <p:tavLst>
                                        <p:tav tm="0">
                                          <p:val>
                                            <p:strVal val="ppt_x"/>
                                          </p:val>
                                        </p:tav>
                                        <p:tav tm="100000">
                                          <p:val>
                                            <p:strVal val="ppt_x"/>
                                          </p:val>
                                        </p:tav>
                                      </p:tavLst>
                                    </p:anim>
                                    <p:anim calcmode="lin" valueType="num">
                                      <p:cBhvr additive="base">
                                        <p:cTn id="491" dur="3000"/>
                                        <p:tgtEl>
                                          <p:spTgt spid="5"/>
                                        </p:tgtEl>
                                        <p:attrNameLst>
                                          <p:attrName>ppt_y</p:attrName>
                                        </p:attrNameLst>
                                      </p:cBhvr>
                                      <p:tavLst>
                                        <p:tav tm="0">
                                          <p:val>
                                            <p:strVal val="ppt_y"/>
                                          </p:val>
                                        </p:tav>
                                        <p:tav tm="100000">
                                          <p:val>
                                            <p:strVal val="0-ppt_h/2"/>
                                          </p:val>
                                        </p:tav>
                                      </p:tavLst>
                                    </p:anim>
                                    <p:set>
                                      <p:cBhvr>
                                        <p:cTn id="492" dur="1" fill="hold">
                                          <p:stCondLst>
                                            <p:cond delay="2999"/>
                                          </p:stCondLst>
                                        </p:cTn>
                                        <p:tgtEl>
                                          <p:spTgt spid="5"/>
                                        </p:tgtEl>
                                        <p:attrNameLst>
                                          <p:attrName>style.visibility</p:attrName>
                                        </p:attrNameLst>
                                      </p:cBhvr>
                                      <p:to>
                                        <p:strVal val="hidden"/>
                                      </p:to>
                                    </p:set>
                                  </p:childTnLst>
                                </p:cTn>
                              </p:par>
                              <p:par>
                                <p:cTn id="493" presetID="2" presetClass="exit" presetSubtype="1" fill="hold" nodeType="withEffect">
                                  <p:stCondLst>
                                    <p:cond delay="0"/>
                                  </p:stCondLst>
                                  <p:childTnLst>
                                    <p:anim calcmode="lin" valueType="num">
                                      <p:cBhvr additive="base">
                                        <p:cTn id="494" dur="3000"/>
                                        <p:tgtEl>
                                          <p:spTgt spid="13"/>
                                        </p:tgtEl>
                                        <p:attrNameLst>
                                          <p:attrName>ppt_x</p:attrName>
                                        </p:attrNameLst>
                                      </p:cBhvr>
                                      <p:tavLst>
                                        <p:tav tm="0">
                                          <p:val>
                                            <p:strVal val="ppt_x"/>
                                          </p:val>
                                        </p:tav>
                                        <p:tav tm="100000">
                                          <p:val>
                                            <p:strVal val="ppt_x"/>
                                          </p:val>
                                        </p:tav>
                                      </p:tavLst>
                                    </p:anim>
                                    <p:anim calcmode="lin" valueType="num">
                                      <p:cBhvr additive="base">
                                        <p:cTn id="495" dur="3000"/>
                                        <p:tgtEl>
                                          <p:spTgt spid="13"/>
                                        </p:tgtEl>
                                        <p:attrNameLst>
                                          <p:attrName>ppt_y</p:attrName>
                                        </p:attrNameLst>
                                      </p:cBhvr>
                                      <p:tavLst>
                                        <p:tav tm="0">
                                          <p:val>
                                            <p:strVal val="ppt_y"/>
                                          </p:val>
                                        </p:tav>
                                        <p:tav tm="100000">
                                          <p:val>
                                            <p:strVal val="0-ppt_h/2"/>
                                          </p:val>
                                        </p:tav>
                                      </p:tavLst>
                                    </p:anim>
                                    <p:set>
                                      <p:cBhvr>
                                        <p:cTn id="496" dur="1" fill="hold">
                                          <p:stCondLst>
                                            <p:cond delay="2999"/>
                                          </p:stCondLst>
                                        </p:cTn>
                                        <p:tgtEl>
                                          <p:spTgt spid="13"/>
                                        </p:tgtEl>
                                        <p:attrNameLst>
                                          <p:attrName>style.visibility</p:attrName>
                                        </p:attrNameLst>
                                      </p:cBhvr>
                                      <p:to>
                                        <p:strVal val="hidden"/>
                                      </p:to>
                                    </p:set>
                                  </p:childTnLst>
                                </p:cTn>
                              </p:par>
                              <p:par>
                                <p:cTn id="497" presetID="2" presetClass="exit" presetSubtype="1" fill="hold" nodeType="withEffect">
                                  <p:stCondLst>
                                    <p:cond delay="0"/>
                                  </p:stCondLst>
                                  <p:childTnLst>
                                    <p:anim calcmode="lin" valueType="num">
                                      <p:cBhvr additive="base">
                                        <p:cTn id="498" dur="3000"/>
                                        <p:tgtEl>
                                          <p:spTgt spid="21"/>
                                        </p:tgtEl>
                                        <p:attrNameLst>
                                          <p:attrName>ppt_x</p:attrName>
                                        </p:attrNameLst>
                                      </p:cBhvr>
                                      <p:tavLst>
                                        <p:tav tm="0">
                                          <p:val>
                                            <p:strVal val="ppt_x"/>
                                          </p:val>
                                        </p:tav>
                                        <p:tav tm="100000">
                                          <p:val>
                                            <p:strVal val="ppt_x"/>
                                          </p:val>
                                        </p:tav>
                                      </p:tavLst>
                                    </p:anim>
                                    <p:anim calcmode="lin" valueType="num">
                                      <p:cBhvr additive="base">
                                        <p:cTn id="499" dur="3000"/>
                                        <p:tgtEl>
                                          <p:spTgt spid="21"/>
                                        </p:tgtEl>
                                        <p:attrNameLst>
                                          <p:attrName>ppt_y</p:attrName>
                                        </p:attrNameLst>
                                      </p:cBhvr>
                                      <p:tavLst>
                                        <p:tav tm="0">
                                          <p:val>
                                            <p:strVal val="ppt_y"/>
                                          </p:val>
                                        </p:tav>
                                        <p:tav tm="100000">
                                          <p:val>
                                            <p:strVal val="0-ppt_h/2"/>
                                          </p:val>
                                        </p:tav>
                                      </p:tavLst>
                                    </p:anim>
                                    <p:set>
                                      <p:cBhvr>
                                        <p:cTn id="500" dur="1" fill="hold">
                                          <p:stCondLst>
                                            <p:cond delay="2999"/>
                                          </p:stCondLst>
                                        </p:cTn>
                                        <p:tgtEl>
                                          <p:spTgt spid="21"/>
                                        </p:tgtEl>
                                        <p:attrNameLst>
                                          <p:attrName>style.visibility</p:attrName>
                                        </p:attrNameLst>
                                      </p:cBhvr>
                                      <p:to>
                                        <p:strVal val="hidden"/>
                                      </p:to>
                                    </p:set>
                                  </p:childTnLst>
                                </p:cTn>
                              </p:par>
                              <p:par>
                                <p:cTn id="501" presetID="2" presetClass="exit" presetSubtype="1" fill="hold" nodeType="withEffect">
                                  <p:stCondLst>
                                    <p:cond delay="0"/>
                                  </p:stCondLst>
                                  <p:childTnLst>
                                    <p:anim calcmode="lin" valueType="num">
                                      <p:cBhvr additive="base">
                                        <p:cTn id="502" dur="3000"/>
                                        <p:tgtEl>
                                          <p:spTgt spid="29"/>
                                        </p:tgtEl>
                                        <p:attrNameLst>
                                          <p:attrName>ppt_x</p:attrName>
                                        </p:attrNameLst>
                                      </p:cBhvr>
                                      <p:tavLst>
                                        <p:tav tm="0">
                                          <p:val>
                                            <p:strVal val="ppt_x"/>
                                          </p:val>
                                        </p:tav>
                                        <p:tav tm="100000">
                                          <p:val>
                                            <p:strVal val="ppt_x"/>
                                          </p:val>
                                        </p:tav>
                                      </p:tavLst>
                                    </p:anim>
                                    <p:anim calcmode="lin" valueType="num">
                                      <p:cBhvr additive="base">
                                        <p:cTn id="503" dur="3000"/>
                                        <p:tgtEl>
                                          <p:spTgt spid="29"/>
                                        </p:tgtEl>
                                        <p:attrNameLst>
                                          <p:attrName>ppt_y</p:attrName>
                                        </p:attrNameLst>
                                      </p:cBhvr>
                                      <p:tavLst>
                                        <p:tav tm="0">
                                          <p:val>
                                            <p:strVal val="ppt_y"/>
                                          </p:val>
                                        </p:tav>
                                        <p:tav tm="100000">
                                          <p:val>
                                            <p:strVal val="0-ppt_h/2"/>
                                          </p:val>
                                        </p:tav>
                                      </p:tavLst>
                                    </p:anim>
                                    <p:set>
                                      <p:cBhvr>
                                        <p:cTn id="504" dur="1" fill="hold">
                                          <p:stCondLst>
                                            <p:cond delay="2999"/>
                                          </p:stCondLst>
                                        </p:cTn>
                                        <p:tgtEl>
                                          <p:spTgt spid="29"/>
                                        </p:tgtEl>
                                        <p:attrNameLst>
                                          <p:attrName>style.visibility</p:attrName>
                                        </p:attrNameLst>
                                      </p:cBhvr>
                                      <p:to>
                                        <p:strVal val="hidden"/>
                                      </p:to>
                                    </p:set>
                                  </p:childTnLst>
                                </p:cTn>
                              </p:par>
                              <p:par>
                                <p:cTn id="505" presetID="2" presetClass="exit" presetSubtype="1" fill="hold" nodeType="withEffect">
                                  <p:stCondLst>
                                    <p:cond delay="0"/>
                                  </p:stCondLst>
                                  <p:childTnLst>
                                    <p:anim calcmode="lin" valueType="num">
                                      <p:cBhvr additive="base">
                                        <p:cTn id="506" dur="3000"/>
                                        <p:tgtEl>
                                          <p:spTgt spid="37"/>
                                        </p:tgtEl>
                                        <p:attrNameLst>
                                          <p:attrName>ppt_x</p:attrName>
                                        </p:attrNameLst>
                                      </p:cBhvr>
                                      <p:tavLst>
                                        <p:tav tm="0">
                                          <p:val>
                                            <p:strVal val="ppt_x"/>
                                          </p:val>
                                        </p:tav>
                                        <p:tav tm="100000">
                                          <p:val>
                                            <p:strVal val="ppt_x"/>
                                          </p:val>
                                        </p:tav>
                                      </p:tavLst>
                                    </p:anim>
                                    <p:anim calcmode="lin" valueType="num">
                                      <p:cBhvr additive="base">
                                        <p:cTn id="507" dur="3000"/>
                                        <p:tgtEl>
                                          <p:spTgt spid="37"/>
                                        </p:tgtEl>
                                        <p:attrNameLst>
                                          <p:attrName>ppt_y</p:attrName>
                                        </p:attrNameLst>
                                      </p:cBhvr>
                                      <p:tavLst>
                                        <p:tav tm="0">
                                          <p:val>
                                            <p:strVal val="ppt_y"/>
                                          </p:val>
                                        </p:tav>
                                        <p:tav tm="100000">
                                          <p:val>
                                            <p:strVal val="0-ppt_h/2"/>
                                          </p:val>
                                        </p:tav>
                                      </p:tavLst>
                                    </p:anim>
                                    <p:set>
                                      <p:cBhvr>
                                        <p:cTn id="508" dur="1" fill="hold">
                                          <p:stCondLst>
                                            <p:cond delay="2999"/>
                                          </p:stCondLst>
                                        </p:cTn>
                                        <p:tgtEl>
                                          <p:spTgt spid="37"/>
                                        </p:tgtEl>
                                        <p:attrNameLst>
                                          <p:attrName>style.visibility</p:attrName>
                                        </p:attrNameLst>
                                      </p:cBhvr>
                                      <p:to>
                                        <p:strVal val="hidden"/>
                                      </p:to>
                                    </p:set>
                                  </p:childTnLst>
                                </p:cTn>
                              </p:par>
                              <p:par>
                                <p:cTn id="509" presetID="2" presetClass="exit" presetSubtype="1" fill="hold" nodeType="withEffect">
                                  <p:stCondLst>
                                    <p:cond delay="0"/>
                                  </p:stCondLst>
                                  <p:childTnLst>
                                    <p:anim calcmode="lin" valueType="num">
                                      <p:cBhvr additive="base">
                                        <p:cTn id="510" dur="3000"/>
                                        <p:tgtEl>
                                          <p:spTgt spid="45"/>
                                        </p:tgtEl>
                                        <p:attrNameLst>
                                          <p:attrName>ppt_x</p:attrName>
                                        </p:attrNameLst>
                                      </p:cBhvr>
                                      <p:tavLst>
                                        <p:tav tm="0">
                                          <p:val>
                                            <p:strVal val="ppt_x"/>
                                          </p:val>
                                        </p:tav>
                                        <p:tav tm="100000">
                                          <p:val>
                                            <p:strVal val="ppt_x"/>
                                          </p:val>
                                        </p:tav>
                                      </p:tavLst>
                                    </p:anim>
                                    <p:anim calcmode="lin" valueType="num">
                                      <p:cBhvr additive="base">
                                        <p:cTn id="511" dur="3000"/>
                                        <p:tgtEl>
                                          <p:spTgt spid="45"/>
                                        </p:tgtEl>
                                        <p:attrNameLst>
                                          <p:attrName>ppt_y</p:attrName>
                                        </p:attrNameLst>
                                      </p:cBhvr>
                                      <p:tavLst>
                                        <p:tav tm="0">
                                          <p:val>
                                            <p:strVal val="ppt_y"/>
                                          </p:val>
                                        </p:tav>
                                        <p:tav tm="100000">
                                          <p:val>
                                            <p:strVal val="0-ppt_h/2"/>
                                          </p:val>
                                        </p:tav>
                                      </p:tavLst>
                                    </p:anim>
                                    <p:set>
                                      <p:cBhvr>
                                        <p:cTn id="512" dur="1" fill="hold">
                                          <p:stCondLst>
                                            <p:cond delay="2999"/>
                                          </p:stCondLst>
                                        </p:cTn>
                                        <p:tgtEl>
                                          <p:spTgt spid="45"/>
                                        </p:tgtEl>
                                        <p:attrNameLst>
                                          <p:attrName>style.visibility</p:attrName>
                                        </p:attrNameLst>
                                      </p:cBhvr>
                                      <p:to>
                                        <p:strVal val="hidden"/>
                                      </p:to>
                                    </p:set>
                                  </p:childTnLst>
                                </p:cTn>
                              </p:par>
                              <p:par>
                                <p:cTn id="513" presetID="2" presetClass="exit" presetSubtype="1" fill="hold" nodeType="withEffect">
                                  <p:stCondLst>
                                    <p:cond delay="0"/>
                                  </p:stCondLst>
                                  <p:childTnLst>
                                    <p:anim calcmode="lin" valueType="num">
                                      <p:cBhvr additive="base">
                                        <p:cTn id="514" dur="3000"/>
                                        <p:tgtEl>
                                          <p:spTgt spid="53"/>
                                        </p:tgtEl>
                                        <p:attrNameLst>
                                          <p:attrName>ppt_x</p:attrName>
                                        </p:attrNameLst>
                                      </p:cBhvr>
                                      <p:tavLst>
                                        <p:tav tm="0">
                                          <p:val>
                                            <p:strVal val="ppt_x"/>
                                          </p:val>
                                        </p:tav>
                                        <p:tav tm="100000">
                                          <p:val>
                                            <p:strVal val="ppt_x"/>
                                          </p:val>
                                        </p:tav>
                                      </p:tavLst>
                                    </p:anim>
                                    <p:anim calcmode="lin" valueType="num">
                                      <p:cBhvr additive="base">
                                        <p:cTn id="515" dur="3000"/>
                                        <p:tgtEl>
                                          <p:spTgt spid="53"/>
                                        </p:tgtEl>
                                        <p:attrNameLst>
                                          <p:attrName>ppt_y</p:attrName>
                                        </p:attrNameLst>
                                      </p:cBhvr>
                                      <p:tavLst>
                                        <p:tav tm="0">
                                          <p:val>
                                            <p:strVal val="ppt_y"/>
                                          </p:val>
                                        </p:tav>
                                        <p:tav tm="100000">
                                          <p:val>
                                            <p:strVal val="0-ppt_h/2"/>
                                          </p:val>
                                        </p:tav>
                                      </p:tavLst>
                                    </p:anim>
                                    <p:set>
                                      <p:cBhvr>
                                        <p:cTn id="516" dur="1" fill="hold">
                                          <p:stCondLst>
                                            <p:cond delay="2999"/>
                                          </p:stCondLst>
                                        </p:cTn>
                                        <p:tgtEl>
                                          <p:spTgt spid="53"/>
                                        </p:tgtEl>
                                        <p:attrNameLst>
                                          <p:attrName>style.visibility</p:attrName>
                                        </p:attrNameLst>
                                      </p:cBhvr>
                                      <p:to>
                                        <p:strVal val="hidden"/>
                                      </p:to>
                                    </p:set>
                                  </p:childTnLst>
                                </p:cTn>
                              </p:par>
                              <p:par>
                                <p:cTn id="517" presetID="2" presetClass="exit" presetSubtype="1" fill="hold" nodeType="withEffect">
                                  <p:stCondLst>
                                    <p:cond delay="0"/>
                                  </p:stCondLst>
                                  <p:childTnLst>
                                    <p:anim calcmode="lin" valueType="num">
                                      <p:cBhvr additive="base">
                                        <p:cTn id="518" dur="3000"/>
                                        <p:tgtEl>
                                          <p:spTgt spid="61"/>
                                        </p:tgtEl>
                                        <p:attrNameLst>
                                          <p:attrName>ppt_x</p:attrName>
                                        </p:attrNameLst>
                                      </p:cBhvr>
                                      <p:tavLst>
                                        <p:tav tm="0">
                                          <p:val>
                                            <p:strVal val="ppt_x"/>
                                          </p:val>
                                        </p:tav>
                                        <p:tav tm="100000">
                                          <p:val>
                                            <p:strVal val="ppt_x"/>
                                          </p:val>
                                        </p:tav>
                                      </p:tavLst>
                                    </p:anim>
                                    <p:anim calcmode="lin" valueType="num">
                                      <p:cBhvr additive="base">
                                        <p:cTn id="519" dur="3000"/>
                                        <p:tgtEl>
                                          <p:spTgt spid="61"/>
                                        </p:tgtEl>
                                        <p:attrNameLst>
                                          <p:attrName>ppt_y</p:attrName>
                                        </p:attrNameLst>
                                      </p:cBhvr>
                                      <p:tavLst>
                                        <p:tav tm="0">
                                          <p:val>
                                            <p:strVal val="ppt_y"/>
                                          </p:val>
                                        </p:tav>
                                        <p:tav tm="100000">
                                          <p:val>
                                            <p:strVal val="0-ppt_h/2"/>
                                          </p:val>
                                        </p:tav>
                                      </p:tavLst>
                                    </p:anim>
                                    <p:set>
                                      <p:cBhvr>
                                        <p:cTn id="520" dur="1" fill="hold">
                                          <p:stCondLst>
                                            <p:cond delay="2999"/>
                                          </p:stCondLst>
                                        </p:cTn>
                                        <p:tgtEl>
                                          <p:spTgt spid="61"/>
                                        </p:tgtEl>
                                        <p:attrNameLst>
                                          <p:attrName>style.visibility</p:attrName>
                                        </p:attrNameLst>
                                      </p:cBhvr>
                                      <p:to>
                                        <p:strVal val="hidden"/>
                                      </p:to>
                                    </p:set>
                                  </p:childTnLst>
                                </p:cTn>
                              </p:par>
                              <p:par>
                                <p:cTn id="521" presetID="2" presetClass="exit" presetSubtype="4" fill="hold" nodeType="withEffect">
                                  <p:stCondLst>
                                    <p:cond delay="0"/>
                                  </p:stCondLst>
                                  <p:childTnLst>
                                    <p:anim calcmode="lin" valueType="num">
                                      <p:cBhvr additive="base">
                                        <p:cTn id="522" dur="3000"/>
                                        <p:tgtEl>
                                          <p:spTgt spid="10"/>
                                        </p:tgtEl>
                                        <p:attrNameLst>
                                          <p:attrName>ppt_x</p:attrName>
                                        </p:attrNameLst>
                                      </p:cBhvr>
                                      <p:tavLst>
                                        <p:tav tm="0">
                                          <p:val>
                                            <p:strVal val="ppt_x"/>
                                          </p:val>
                                        </p:tav>
                                        <p:tav tm="100000">
                                          <p:val>
                                            <p:strVal val="ppt_x"/>
                                          </p:val>
                                        </p:tav>
                                      </p:tavLst>
                                    </p:anim>
                                    <p:anim calcmode="lin" valueType="num">
                                      <p:cBhvr additive="base">
                                        <p:cTn id="523" dur="3000"/>
                                        <p:tgtEl>
                                          <p:spTgt spid="10"/>
                                        </p:tgtEl>
                                        <p:attrNameLst>
                                          <p:attrName>ppt_y</p:attrName>
                                        </p:attrNameLst>
                                      </p:cBhvr>
                                      <p:tavLst>
                                        <p:tav tm="0">
                                          <p:val>
                                            <p:strVal val="ppt_y"/>
                                          </p:val>
                                        </p:tav>
                                        <p:tav tm="100000">
                                          <p:val>
                                            <p:strVal val="1+ppt_h/2"/>
                                          </p:val>
                                        </p:tav>
                                      </p:tavLst>
                                    </p:anim>
                                    <p:set>
                                      <p:cBhvr>
                                        <p:cTn id="524" dur="1" fill="hold">
                                          <p:stCondLst>
                                            <p:cond delay="2999"/>
                                          </p:stCondLst>
                                        </p:cTn>
                                        <p:tgtEl>
                                          <p:spTgt spid="10"/>
                                        </p:tgtEl>
                                        <p:attrNameLst>
                                          <p:attrName>style.visibility</p:attrName>
                                        </p:attrNameLst>
                                      </p:cBhvr>
                                      <p:to>
                                        <p:strVal val="hidden"/>
                                      </p:to>
                                    </p:set>
                                  </p:childTnLst>
                                </p:cTn>
                              </p:par>
                              <p:par>
                                <p:cTn id="525" presetID="2" presetClass="exit" presetSubtype="4" fill="hold" nodeType="withEffect">
                                  <p:stCondLst>
                                    <p:cond delay="0"/>
                                  </p:stCondLst>
                                  <p:childTnLst>
                                    <p:anim calcmode="lin" valueType="num">
                                      <p:cBhvr additive="base">
                                        <p:cTn id="526" dur="3000"/>
                                        <p:tgtEl>
                                          <p:spTgt spid="18"/>
                                        </p:tgtEl>
                                        <p:attrNameLst>
                                          <p:attrName>ppt_x</p:attrName>
                                        </p:attrNameLst>
                                      </p:cBhvr>
                                      <p:tavLst>
                                        <p:tav tm="0">
                                          <p:val>
                                            <p:strVal val="ppt_x"/>
                                          </p:val>
                                        </p:tav>
                                        <p:tav tm="100000">
                                          <p:val>
                                            <p:strVal val="ppt_x"/>
                                          </p:val>
                                        </p:tav>
                                      </p:tavLst>
                                    </p:anim>
                                    <p:anim calcmode="lin" valueType="num">
                                      <p:cBhvr additive="base">
                                        <p:cTn id="527" dur="3000"/>
                                        <p:tgtEl>
                                          <p:spTgt spid="18"/>
                                        </p:tgtEl>
                                        <p:attrNameLst>
                                          <p:attrName>ppt_y</p:attrName>
                                        </p:attrNameLst>
                                      </p:cBhvr>
                                      <p:tavLst>
                                        <p:tav tm="0">
                                          <p:val>
                                            <p:strVal val="ppt_y"/>
                                          </p:val>
                                        </p:tav>
                                        <p:tav tm="100000">
                                          <p:val>
                                            <p:strVal val="1+ppt_h/2"/>
                                          </p:val>
                                        </p:tav>
                                      </p:tavLst>
                                    </p:anim>
                                    <p:set>
                                      <p:cBhvr>
                                        <p:cTn id="528" dur="1" fill="hold">
                                          <p:stCondLst>
                                            <p:cond delay="2999"/>
                                          </p:stCondLst>
                                        </p:cTn>
                                        <p:tgtEl>
                                          <p:spTgt spid="18"/>
                                        </p:tgtEl>
                                        <p:attrNameLst>
                                          <p:attrName>style.visibility</p:attrName>
                                        </p:attrNameLst>
                                      </p:cBhvr>
                                      <p:to>
                                        <p:strVal val="hidden"/>
                                      </p:to>
                                    </p:set>
                                  </p:childTnLst>
                                </p:cTn>
                              </p:par>
                              <p:par>
                                <p:cTn id="529" presetID="2" presetClass="exit" presetSubtype="4" fill="hold" nodeType="withEffect">
                                  <p:stCondLst>
                                    <p:cond delay="0"/>
                                  </p:stCondLst>
                                  <p:childTnLst>
                                    <p:anim calcmode="lin" valueType="num">
                                      <p:cBhvr additive="base">
                                        <p:cTn id="530" dur="3000"/>
                                        <p:tgtEl>
                                          <p:spTgt spid="26"/>
                                        </p:tgtEl>
                                        <p:attrNameLst>
                                          <p:attrName>ppt_x</p:attrName>
                                        </p:attrNameLst>
                                      </p:cBhvr>
                                      <p:tavLst>
                                        <p:tav tm="0">
                                          <p:val>
                                            <p:strVal val="ppt_x"/>
                                          </p:val>
                                        </p:tav>
                                        <p:tav tm="100000">
                                          <p:val>
                                            <p:strVal val="ppt_x"/>
                                          </p:val>
                                        </p:tav>
                                      </p:tavLst>
                                    </p:anim>
                                    <p:anim calcmode="lin" valueType="num">
                                      <p:cBhvr additive="base">
                                        <p:cTn id="531" dur="3000"/>
                                        <p:tgtEl>
                                          <p:spTgt spid="26"/>
                                        </p:tgtEl>
                                        <p:attrNameLst>
                                          <p:attrName>ppt_y</p:attrName>
                                        </p:attrNameLst>
                                      </p:cBhvr>
                                      <p:tavLst>
                                        <p:tav tm="0">
                                          <p:val>
                                            <p:strVal val="ppt_y"/>
                                          </p:val>
                                        </p:tav>
                                        <p:tav tm="100000">
                                          <p:val>
                                            <p:strVal val="1+ppt_h/2"/>
                                          </p:val>
                                        </p:tav>
                                      </p:tavLst>
                                    </p:anim>
                                    <p:set>
                                      <p:cBhvr>
                                        <p:cTn id="532" dur="1" fill="hold">
                                          <p:stCondLst>
                                            <p:cond delay="2999"/>
                                          </p:stCondLst>
                                        </p:cTn>
                                        <p:tgtEl>
                                          <p:spTgt spid="26"/>
                                        </p:tgtEl>
                                        <p:attrNameLst>
                                          <p:attrName>style.visibility</p:attrName>
                                        </p:attrNameLst>
                                      </p:cBhvr>
                                      <p:to>
                                        <p:strVal val="hidden"/>
                                      </p:to>
                                    </p:set>
                                  </p:childTnLst>
                                </p:cTn>
                              </p:par>
                              <p:par>
                                <p:cTn id="533" presetID="2" presetClass="exit" presetSubtype="4" fill="hold" nodeType="withEffect">
                                  <p:stCondLst>
                                    <p:cond delay="0"/>
                                  </p:stCondLst>
                                  <p:childTnLst>
                                    <p:anim calcmode="lin" valueType="num">
                                      <p:cBhvr additive="base">
                                        <p:cTn id="534" dur="3000"/>
                                        <p:tgtEl>
                                          <p:spTgt spid="34"/>
                                        </p:tgtEl>
                                        <p:attrNameLst>
                                          <p:attrName>ppt_x</p:attrName>
                                        </p:attrNameLst>
                                      </p:cBhvr>
                                      <p:tavLst>
                                        <p:tav tm="0">
                                          <p:val>
                                            <p:strVal val="ppt_x"/>
                                          </p:val>
                                        </p:tav>
                                        <p:tav tm="100000">
                                          <p:val>
                                            <p:strVal val="ppt_x"/>
                                          </p:val>
                                        </p:tav>
                                      </p:tavLst>
                                    </p:anim>
                                    <p:anim calcmode="lin" valueType="num">
                                      <p:cBhvr additive="base">
                                        <p:cTn id="535" dur="3000"/>
                                        <p:tgtEl>
                                          <p:spTgt spid="34"/>
                                        </p:tgtEl>
                                        <p:attrNameLst>
                                          <p:attrName>ppt_y</p:attrName>
                                        </p:attrNameLst>
                                      </p:cBhvr>
                                      <p:tavLst>
                                        <p:tav tm="0">
                                          <p:val>
                                            <p:strVal val="ppt_y"/>
                                          </p:val>
                                        </p:tav>
                                        <p:tav tm="100000">
                                          <p:val>
                                            <p:strVal val="1+ppt_h/2"/>
                                          </p:val>
                                        </p:tav>
                                      </p:tavLst>
                                    </p:anim>
                                    <p:set>
                                      <p:cBhvr>
                                        <p:cTn id="536" dur="1" fill="hold">
                                          <p:stCondLst>
                                            <p:cond delay="2999"/>
                                          </p:stCondLst>
                                        </p:cTn>
                                        <p:tgtEl>
                                          <p:spTgt spid="34"/>
                                        </p:tgtEl>
                                        <p:attrNameLst>
                                          <p:attrName>style.visibility</p:attrName>
                                        </p:attrNameLst>
                                      </p:cBhvr>
                                      <p:to>
                                        <p:strVal val="hidden"/>
                                      </p:to>
                                    </p:set>
                                  </p:childTnLst>
                                </p:cTn>
                              </p:par>
                              <p:par>
                                <p:cTn id="537" presetID="2" presetClass="exit" presetSubtype="4" fill="hold" nodeType="withEffect">
                                  <p:stCondLst>
                                    <p:cond delay="0"/>
                                  </p:stCondLst>
                                  <p:childTnLst>
                                    <p:anim calcmode="lin" valueType="num">
                                      <p:cBhvr additive="base">
                                        <p:cTn id="538" dur="3000"/>
                                        <p:tgtEl>
                                          <p:spTgt spid="42"/>
                                        </p:tgtEl>
                                        <p:attrNameLst>
                                          <p:attrName>ppt_x</p:attrName>
                                        </p:attrNameLst>
                                      </p:cBhvr>
                                      <p:tavLst>
                                        <p:tav tm="0">
                                          <p:val>
                                            <p:strVal val="ppt_x"/>
                                          </p:val>
                                        </p:tav>
                                        <p:tav tm="100000">
                                          <p:val>
                                            <p:strVal val="ppt_x"/>
                                          </p:val>
                                        </p:tav>
                                      </p:tavLst>
                                    </p:anim>
                                    <p:anim calcmode="lin" valueType="num">
                                      <p:cBhvr additive="base">
                                        <p:cTn id="539" dur="3000"/>
                                        <p:tgtEl>
                                          <p:spTgt spid="42"/>
                                        </p:tgtEl>
                                        <p:attrNameLst>
                                          <p:attrName>ppt_y</p:attrName>
                                        </p:attrNameLst>
                                      </p:cBhvr>
                                      <p:tavLst>
                                        <p:tav tm="0">
                                          <p:val>
                                            <p:strVal val="ppt_y"/>
                                          </p:val>
                                        </p:tav>
                                        <p:tav tm="100000">
                                          <p:val>
                                            <p:strVal val="1+ppt_h/2"/>
                                          </p:val>
                                        </p:tav>
                                      </p:tavLst>
                                    </p:anim>
                                    <p:set>
                                      <p:cBhvr>
                                        <p:cTn id="540" dur="1" fill="hold">
                                          <p:stCondLst>
                                            <p:cond delay="2999"/>
                                          </p:stCondLst>
                                        </p:cTn>
                                        <p:tgtEl>
                                          <p:spTgt spid="42"/>
                                        </p:tgtEl>
                                        <p:attrNameLst>
                                          <p:attrName>style.visibility</p:attrName>
                                        </p:attrNameLst>
                                      </p:cBhvr>
                                      <p:to>
                                        <p:strVal val="hidden"/>
                                      </p:to>
                                    </p:set>
                                  </p:childTnLst>
                                </p:cTn>
                              </p:par>
                              <p:par>
                                <p:cTn id="541" presetID="2" presetClass="exit" presetSubtype="4" fill="hold" nodeType="withEffect">
                                  <p:stCondLst>
                                    <p:cond delay="0"/>
                                  </p:stCondLst>
                                  <p:childTnLst>
                                    <p:anim calcmode="lin" valueType="num">
                                      <p:cBhvr additive="base">
                                        <p:cTn id="542" dur="3000"/>
                                        <p:tgtEl>
                                          <p:spTgt spid="50"/>
                                        </p:tgtEl>
                                        <p:attrNameLst>
                                          <p:attrName>ppt_x</p:attrName>
                                        </p:attrNameLst>
                                      </p:cBhvr>
                                      <p:tavLst>
                                        <p:tav tm="0">
                                          <p:val>
                                            <p:strVal val="ppt_x"/>
                                          </p:val>
                                        </p:tav>
                                        <p:tav tm="100000">
                                          <p:val>
                                            <p:strVal val="ppt_x"/>
                                          </p:val>
                                        </p:tav>
                                      </p:tavLst>
                                    </p:anim>
                                    <p:anim calcmode="lin" valueType="num">
                                      <p:cBhvr additive="base">
                                        <p:cTn id="543" dur="3000"/>
                                        <p:tgtEl>
                                          <p:spTgt spid="50"/>
                                        </p:tgtEl>
                                        <p:attrNameLst>
                                          <p:attrName>ppt_y</p:attrName>
                                        </p:attrNameLst>
                                      </p:cBhvr>
                                      <p:tavLst>
                                        <p:tav tm="0">
                                          <p:val>
                                            <p:strVal val="ppt_y"/>
                                          </p:val>
                                        </p:tav>
                                        <p:tav tm="100000">
                                          <p:val>
                                            <p:strVal val="1+ppt_h/2"/>
                                          </p:val>
                                        </p:tav>
                                      </p:tavLst>
                                    </p:anim>
                                    <p:set>
                                      <p:cBhvr>
                                        <p:cTn id="544" dur="1" fill="hold">
                                          <p:stCondLst>
                                            <p:cond delay="2999"/>
                                          </p:stCondLst>
                                        </p:cTn>
                                        <p:tgtEl>
                                          <p:spTgt spid="50"/>
                                        </p:tgtEl>
                                        <p:attrNameLst>
                                          <p:attrName>style.visibility</p:attrName>
                                        </p:attrNameLst>
                                      </p:cBhvr>
                                      <p:to>
                                        <p:strVal val="hidden"/>
                                      </p:to>
                                    </p:set>
                                  </p:childTnLst>
                                </p:cTn>
                              </p:par>
                              <p:par>
                                <p:cTn id="545" presetID="2" presetClass="exit" presetSubtype="4" fill="hold" nodeType="withEffect">
                                  <p:stCondLst>
                                    <p:cond delay="0"/>
                                  </p:stCondLst>
                                  <p:childTnLst>
                                    <p:anim calcmode="lin" valueType="num">
                                      <p:cBhvr additive="base">
                                        <p:cTn id="546" dur="3000"/>
                                        <p:tgtEl>
                                          <p:spTgt spid="58"/>
                                        </p:tgtEl>
                                        <p:attrNameLst>
                                          <p:attrName>ppt_x</p:attrName>
                                        </p:attrNameLst>
                                      </p:cBhvr>
                                      <p:tavLst>
                                        <p:tav tm="0">
                                          <p:val>
                                            <p:strVal val="ppt_x"/>
                                          </p:val>
                                        </p:tav>
                                        <p:tav tm="100000">
                                          <p:val>
                                            <p:strVal val="ppt_x"/>
                                          </p:val>
                                        </p:tav>
                                      </p:tavLst>
                                    </p:anim>
                                    <p:anim calcmode="lin" valueType="num">
                                      <p:cBhvr additive="base">
                                        <p:cTn id="547" dur="3000"/>
                                        <p:tgtEl>
                                          <p:spTgt spid="58"/>
                                        </p:tgtEl>
                                        <p:attrNameLst>
                                          <p:attrName>ppt_y</p:attrName>
                                        </p:attrNameLst>
                                      </p:cBhvr>
                                      <p:tavLst>
                                        <p:tav tm="0">
                                          <p:val>
                                            <p:strVal val="ppt_y"/>
                                          </p:val>
                                        </p:tav>
                                        <p:tav tm="100000">
                                          <p:val>
                                            <p:strVal val="1+ppt_h/2"/>
                                          </p:val>
                                        </p:tav>
                                      </p:tavLst>
                                    </p:anim>
                                    <p:set>
                                      <p:cBhvr>
                                        <p:cTn id="548" dur="1" fill="hold">
                                          <p:stCondLst>
                                            <p:cond delay="2999"/>
                                          </p:stCondLst>
                                        </p:cTn>
                                        <p:tgtEl>
                                          <p:spTgt spid="58"/>
                                        </p:tgtEl>
                                        <p:attrNameLst>
                                          <p:attrName>style.visibility</p:attrName>
                                        </p:attrNameLst>
                                      </p:cBhvr>
                                      <p:to>
                                        <p:strVal val="hidden"/>
                                      </p:to>
                                    </p:set>
                                  </p:childTnLst>
                                </p:cTn>
                              </p:par>
                              <p:par>
                                <p:cTn id="549" presetID="2" presetClass="exit" presetSubtype="4" fill="hold" nodeType="withEffect">
                                  <p:stCondLst>
                                    <p:cond delay="0"/>
                                  </p:stCondLst>
                                  <p:childTnLst>
                                    <p:anim calcmode="lin" valueType="num">
                                      <p:cBhvr additive="base">
                                        <p:cTn id="550" dur="3000"/>
                                        <p:tgtEl>
                                          <p:spTgt spid="66"/>
                                        </p:tgtEl>
                                        <p:attrNameLst>
                                          <p:attrName>ppt_x</p:attrName>
                                        </p:attrNameLst>
                                      </p:cBhvr>
                                      <p:tavLst>
                                        <p:tav tm="0">
                                          <p:val>
                                            <p:strVal val="ppt_x"/>
                                          </p:val>
                                        </p:tav>
                                        <p:tav tm="100000">
                                          <p:val>
                                            <p:strVal val="ppt_x"/>
                                          </p:val>
                                        </p:tav>
                                      </p:tavLst>
                                    </p:anim>
                                    <p:anim calcmode="lin" valueType="num">
                                      <p:cBhvr additive="base">
                                        <p:cTn id="551" dur="3000"/>
                                        <p:tgtEl>
                                          <p:spTgt spid="66"/>
                                        </p:tgtEl>
                                        <p:attrNameLst>
                                          <p:attrName>ppt_y</p:attrName>
                                        </p:attrNameLst>
                                      </p:cBhvr>
                                      <p:tavLst>
                                        <p:tav tm="0">
                                          <p:val>
                                            <p:strVal val="ppt_y"/>
                                          </p:val>
                                        </p:tav>
                                        <p:tav tm="100000">
                                          <p:val>
                                            <p:strVal val="1+ppt_h/2"/>
                                          </p:val>
                                        </p:tav>
                                      </p:tavLst>
                                    </p:anim>
                                    <p:set>
                                      <p:cBhvr>
                                        <p:cTn id="552" dur="1" fill="hold">
                                          <p:stCondLst>
                                            <p:cond delay="2999"/>
                                          </p:stCondLst>
                                        </p:cTn>
                                        <p:tgtEl>
                                          <p:spTgt spid="66"/>
                                        </p:tgtEl>
                                        <p:attrNameLst>
                                          <p:attrName>style.visibility</p:attrName>
                                        </p:attrNameLst>
                                      </p:cBhvr>
                                      <p:to>
                                        <p:strVal val="hidden"/>
                                      </p:to>
                                    </p:set>
                                  </p:childTnLst>
                                </p:cTn>
                              </p:par>
                              <p:par>
                                <p:cTn id="553" presetID="2" presetClass="exit" presetSubtype="1" fill="hold" nodeType="withEffect">
                                  <p:stCondLst>
                                    <p:cond delay="0"/>
                                  </p:stCondLst>
                                  <p:childTnLst>
                                    <p:anim calcmode="lin" valueType="num">
                                      <p:cBhvr additive="base">
                                        <p:cTn id="554" dur="3000"/>
                                        <p:tgtEl>
                                          <p:spTgt spid="7"/>
                                        </p:tgtEl>
                                        <p:attrNameLst>
                                          <p:attrName>ppt_x</p:attrName>
                                        </p:attrNameLst>
                                      </p:cBhvr>
                                      <p:tavLst>
                                        <p:tav tm="0">
                                          <p:val>
                                            <p:strVal val="ppt_x"/>
                                          </p:val>
                                        </p:tav>
                                        <p:tav tm="100000">
                                          <p:val>
                                            <p:strVal val="ppt_x"/>
                                          </p:val>
                                        </p:tav>
                                      </p:tavLst>
                                    </p:anim>
                                    <p:anim calcmode="lin" valueType="num">
                                      <p:cBhvr additive="base">
                                        <p:cTn id="555" dur="3000"/>
                                        <p:tgtEl>
                                          <p:spTgt spid="7"/>
                                        </p:tgtEl>
                                        <p:attrNameLst>
                                          <p:attrName>ppt_y</p:attrName>
                                        </p:attrNameLst>
                                      </p:cBhvr>
                                      <p:tavLst>
                                        <p:tav tm="0">
                                          <p:val>
                                            <p:strVal val="ppt_y"/>
                                          </p:val>
                                        </p:tav>
                                        <p:tav tm="100000">
                                          <p:val>
                                            <p:strVal val="0-ppt_h/2"/>
                                          </p:val>
                                        </p:tav>
                                      </p:tavLst>
                                    </p:anim>
                                    <p:set>
                                      <p:cBhvr>
                                        <p:cTn id="556" dur="1" fill="hold">
                                          <p:stCondLst>
                                            <p:cond delay="2999"/>
                                          </p:stCondLst>
                                        </p:cTn>
                                        <p:tgtEl>
                                          <p:spTgt spid="7"/>
                                        </p:tgtEl>
                                        <p:attrNameLst>
                                          <p:attrName>style.visibility</p:attrName>
                                        </p:attrNameLst>
                                      </p:cBhvr>
                                      <p:to>
                                        <p:strVal val="hidden"/>
                                      </p:to>
                                    </p:set>
                                  </p:childTnLst>
                                </p:cTn>
                              </p:par>
                              <p:par>
                                <p:cTn id="557" presetID="2" presetClass="exit" presetSubtype="1" fill="hold" nodeType="withEffect">
                                  <p:stCondLst>
                                    <p:cond delay="0"/>
                                  </p:stCondLst>
                                  <p:childTnLst>
                                    <p:anim calcmode="lin" valueType="num">
                                      <p:cBhvr additive="base">
                                        <p:cTn id="558" dur="3000"/>
                                        <p:tgtEl>
                                          <p:spTgt spid="15"/>
                                        </p:tgtEl>
                                        <p:attrNameLst>
                                          <p:attrName>ppt_x</p:attrName>
                                        </p:attrNameLst>
                                      </p:cBhvr>
                                      <p:tavLst>
                                        <p:tav tm="0">
                                          <p:val>
                                            <p:strVal val="ppt_x"/>
                                          </p:val>
                                        </p:tav>
                                        <p:tav tm="100000">
                                          <p:val>
                                            <p:strVal val="ppt_x"/>
                                          </p:val>
                                        </p:tav>
                                      </p:tavLst>
                                    </p:anim>
                                    <p:anim calcmode="lin" valueType="num">
                                      <p:cBhvr additive="base">
                                        <p:cTn id="559" dur="3000"/>
                                        <p:tgtEl>
                                          <p:spTgt spid="15"/>
                                        </p:tgtEl>
                                        <p:attrNameLst>
                                          <p:attrName>ppt_y</p:attrName>
                                        </p:attrNameLst>
                                      </p:cBhvr>
                                      <p:tavLst>
                                        <p:tav tm="0">
                                          <p:val>
                                            <p:strVal val="ppt_y"/>
                                          </p:val>
                                        </p:tav>
                                        <p:tav tm="100000">
                                          <p:val>
                                            <p:strVal val="0-ppt_h/2"/>
                                          </p:val>
                                        </p:tav>
                                      </p:tavLst>
                                    </p:anim>
                                    <p:set>
                                      <p:cBhvr>
                                        <p:cTn id="560" dur="1" fill="hold">
                                          <p:stCondLst>
                                            <p:cond delay="2999"/>
                                          </p:stCondLst>
                                        </p:cTn>
                                        <p:tgtEl>
                                          <p:spTgt spid="15"/>
                                        </p:tgtEl>
                                        <p:attrNameLst>
                                          <p:attrName>style.visibility</p:attrName>
                                        </p:attrNameLst>
                                      </p:cBhvr>
                                      <p:to>
                                        <p:strVal val="hidden"/>
                                      </p:to>
                                    </p:set>
                                  </p:childTnLst>
                                </p:cTn>
                              </p:par>
                              <p:par>
                                <p:cTn id="561" presetID="2" presetClass="exit" presetSubtype="1" fill="hold" nodeType="withEffect">
                                  <p:stCondLst>
                                    <p:cond delay="0"/>
                                  </p:stCondLst>
                                  <p:childTnLst>
                                    <p:anim calcmode="lin" valueType="num">
                                      <p:cBhvr additive="base">
                                        <p:cTn id="562" dur="3000"/>
                                        <p:tgtEl>
                                          <p:spTgt spid="23"/>
                                        </p:tgtEl>
                                        <p:attrNameLst>
                                          <p:attrName>ppt_x</p:attrName>
                                        </p:attrNameLst>
                                      </p:cBhvr>
                                      <p:tavLst>
                                        <p:tav tm="0">
                                          <p:val>
                                            <p:strVal val="ppt_x"/>
                                          </p:val>
                                        </p:tav>
                                        <p:tav tm="100000">
                                          <p:val>
                                            <p:strVal val="ppt_x"/>
                                          </p:val>
                                        </p:tav>
                                      </p:tavLst>
                                    </p:anim>
                                    <p:anim calcmode="lin" valueType="num">
                                      <p:cBhvr additive="base">
                                        <p:cTn id="563" dur="3000"/>
                                        <p:tgtEl>
                                          <p:spTgt spid="23"/>
                                        </p:tgtEl>
                                        <p:attrNameLst>
                                          <p:attrName>ppt_y</p:attrName>
                                        </p:attrNameLst>
                                      </p:cBhvr>
                                      <p:tavLst>
                                        <p:tav tm="0">
                                          <p:val>
                                            <p:strVal val="ppt_y"/>
                                          </p:val>
                                        </p:tav>
                                        <p:tav tm="100000">
                                          <p:val>
                                            <p:strVal val="0-ppt_h/2"/>
                                          </p:val>
                                        </p:tav>
                                      </p:tavLst>
                                    </p:anim>
                                    <p:set>
                                      <p:cBhvr>
                                        <p:cTn id="564" dur="1" fill="hold">
                                          <p:stCondLst>
                                            <p:cond delay="2999"/>
                                          </p:stCondLst>
                                        </p:cTn>
                                        <p:tgtEl>
                                          <p:spTgt spid="23"/>
                                        </p:tgtEl>
                                        <p:attrNameLst>
                                          <p:attrName>style.visibility</p:attrName>
                                        </p:attrNameLst>
                                      </p:cBhvr>
                                      <p:to>
                                        <p:strVal val="hidden"/>
                                      </p:to>
                                    </p:set>
                                  </p:childTnLst>
                                </p:cTn>
                              </p:par>
                              <p:par>
                                <p:cTn id="565" presetID="2" presetClass="exit" presetSubtype="1" fill="hold" nodeType="withEffect">
                                  <p:stCondLst>
                                    <p:cond delay="0"/>
                                  </p:stCondLst>
                                  <p:childTnLst>
                                    <p:anim calcmode="lin" valueType="num">
                                      <p:cBhvr additive="base">
                                        <p:cTn id="566" dur="3000"/>
                                        <p:tgtEl>
                                          <p:spTgt spid="31"/>
                                        </p:tgtEl>
                                        <p:attrNameLst>
                                          <p:attrName>ppt_x</p:attrName>
                                        </p:attrNameLst>
                                      </p:cBhvr>
                                      <p:tavLst>
                                        <p:tav tm="0">
                                          <p:val>
                                            <p:strVal val="ppt_x"/>
                                          </p:val>
                                        </p:tav>
                                        <p:tav tm="100000">
                                          <p:val>
                                            <p:strVal val="ppt_x"/>
                                          </p:val>
                                        </p:tav>
                                      </p:tavLst>
                                    </p:anim>
                                    <p:anim calcmode="lin" valueType="num">
                                      <p:cBhvr additive="base">
                                        <p:cTn id="567" dur="3000"/>
                                        <p:tgtEl>
                                          <p:spTgt spid="31"/>
                                        </p:tgtEl>
                                        <p:attrNameLst>
                                          <p:attrName>ppt_y</p:attrName>
                                        </p:attrNameLst>
                                      </p:cBhvr>
                                      <p:tavLst>
                                        <p:tav tm="0">
                                          <p:val>
                                            <p:strVal val="ppt_y"/>
                                          </p:val>
                                        </p:tav>
                                        <p:tav tm="100000">
                                          <p:val>
                                            <p:strVal val="0-ppt_h/2"/>
                                          </p:val>
                                        </p:tav>
                                      </p:tavLst>
                                    </p:anim>
                                    <p:set>
                                      <p:cBhvr>
                                        <p:cTn id="568" dur="1" fill="hold">
                                          <p:stCondLst>
                                            <p:cond delay="2999"/>
                                          </p:stCondLst>
                                        </p:cTn>
                                        <p:tgtEl>
                                          <p:spTgt spid="31"/>
                                        </p:tgtEl>
                                        <p:attrNameLst>
                                          <p:attrName>style.visibility</p:attrName>
                                        </p:attrNameLst>
                                      </p:cBhvr>
                                      <p:to>
                                        <p:strVal val="hidden"/>
                                      </p:to>
                                    </p:set>
                                  </p:childTnLst>
                                </p:cTn>
                              </p:par>
                              <p:par>
                                <p:cTn id="569" presetID="2" presetClass="exit" presetSubtype="1" fill="hold" nodeType="withEffect">
                                  <p:stCondLst>
                                    <p:cond delay="0"/>
                                  </p:stCondLst>
                                  <p:childTnLst>
                                    <p:anim calcmode="lin" valueType="num">
                                      <p:cBhvr additive="base">
                                        <p:cTn id="570" dur="3000"/>
                                        <p:tgtEl>
                                          <p:spTgt spid="39"/>
                                        </p:tgtEl>
                                        <p:attrNameLst>
                                          <p:attrName>ppt_x</p:attrName>
                                        </p:attrNameLst>
                                      </p:cBhvr>
                                      <p:tavLst>
                                        <p:tav tm="0">
                                          <p:val>
                                            <p:strVal val="ppt_x"/>
                                          </p:val>
                                        </p:tav>
                                        <p:tav tm="100000">
                                          <p:val>
                                            <p:strVal val="ppt_x"/>
                                          </p:val>
                                        </p:tav>
                                      </p:tavLst>
                                    </p:anim>
                                    <p:anim calcmode="lin" valueType="num">
                                      <p:cBhvr additive="base">
                                        <p:cTn id="571" dur="3000"/>
                                        <p:tgtEl>
                                          <p:spTgt spid="39"/>
                                        </p:tgtEl>
                                        <p:attrNameLst>
                                          <p:attrName>ppt_y</p:attrName>
                                        </p:attrNameLst>
                                      </p:cBhvr>
                                      <p:tavLst>
                                        <p:tav tm="0">
                                          <p:val>
                                            <p:strVal val="ppt_y"/>
                                          </p:val>
                                        </p:tav>
                                        <p:tav tm="100000">
                                          <p:val>
                                            <p:strVal val="0-ppt_h/2"/>
                                          </p:val>
                                        </p:tav>
                                      </p:tavLst>
                                    </p:anim>
                                    <p:set>
                                      <p:cBhvr>
                                        <p:cTn id="572" dur="1" fill="hold">
                                          <p:stCondLst>
                                            <p:cond delay="2999"/>
                                          </p:stCondLst>
                                        </p:cTn>
                                        <p:tgtEl>
                                          <p:spTgt spid="39"/>
                                        </p:tgtEl>
                                        <p:attrNameLst>
                                          <p:attrName>style.visibility</p:attrName>
                                        </p:attrNameLst>
                                      </p:cBhvr>
                                      <p:to>
                                        <p:strVal val="hidden"/>
                                      </p:to>
                                    </p:set>
                                  </p:childTnLst>
                                </p:cTn>
                              </p:par>
                              <p:par>
                                <p:cTn id="573" presetID="2" presetClass="exit" presetSubtype="1" fill="hold" nodeType="withEffect">
                                  <p:stCondLst>
                                    <p:cond delay="0"/>
                                  </p:stCondLst>
                                  <p:childTnLst>
                                    <p:anim calcmode="lin" valueType="num">
                                      <p:cBhvr additive="base">
                                        <p:cTn id="574" dur="3000"/>
                                        <p:tgtEl>
                                          <p:spTgt spid="47"/>
                                        </p:tgtEl>
                                        <p:attrNameLst>
                                          <p:attrName>ppt_x</p:attrName>
                                        </p:attrNameLst>
                                      </p:cBhvr>
                                      <p:tavLst>
                                        <p:tav tm="0">
                                          <p:val>
                                            <p:strVal val="ppt_x"/>
                                          </p:val>
                                        </p:tav>
                                        <p:tav tm="100000">
                                          <p:val>
                                            <p:strVal val="ppt_x"/>
                                          </p:val>
                                        </p:tav>
                                      </p:tavLst>
                                    </p:anim>
                                    <p:anim calcmode="lin" valueType="num">
                                      <p:cBhvr additive="base">
                                        <p:cTn id="575" dur="3000"/>
                                        <p:tgtEl>
                                          <p:spTgt spid="47"/>
                                        </p:tgtEl>
                                        <p:attrNameLst>
                                          <p:attrName>ppt_y</p:attrName>
                                        </p:attrNameLst>
                                      </p:cBhvr>
                                      <p:tavLst>
                                        <p:tav tm="0">
                                          <p:val>
                                            <p:strVal val="ppt_y"/>
                                          </p:val>
                                        </p:tav>
                                        <p:tav tm="100000">
                                          <p:val>
                                            <p:strVal val="0-ppt_h/2"/>
                                          </p:val>
                                        </p:tav>
                                      </p:tavLst>
                                    </p:anim>
                                    <p:set>
                                      <p:cBhvr>
                                        <p:cTn id="576" dur="1" fill="hold">
                                          <p:stCondLst>
                                            <p:cond delay="2999"/>
                                          </p:stCondLst>
                                        </p:cTn>
                                        <p:tgtEl>
                                          <p:spTgt spid="47"/>
                                        </p:tgtEl>
                                        <p:attrNameLst>
                                          <p:attrName>style.visibility</p:attrName>
                                        </p:attrNameLst>
                                      </p:cBhvr>
                                      <p:to>
                                        <p:strVal val="hidden"/>
                                      </p:to>
                                    </p:set>
                                  </p:childTnLst>
                                </p:cTn>
                              </p:par>
                              <p:par>
                                <p:cTn id="577" presetID="2" presetClass="exit" presetSubtype="1" fill="hold" nodeType="withEffect">
                                  <p:stCondLst>
                                    <p:cond delay="0"/>
                                  </p:stCondLst>
                                  <p:childTnLst>
                                    <p:anim calcmode="lin" valueType="num">
                                      <p:cBhvr additive="base">
                                        <p:cTn id="578" dur="3000"/>
                                        <p:tgtEl>
                                          <p:spTgt spid="55"/>
                                        </p:tgtEl>
                                        <p:attrNameLst>
                                          <p:attrName>ppt_x</p:attrName>
                                        </p:attrNameLst>
                                      </p:cBhvr>
                                      <p:tavLst>
                                        <p:tav tm="0">
                                          <p:val>
                                            <p:strVal val="ppt_x"/>
                                          </p:val>
                                        </p:tav>
                                        <p:tav tm="100000">
                                          <p:val>
                                            <p:strVal val="ppt_x"/>
                                          </p:val>
                                        </p:tav>
                                      </p:tavLst>
                                    </p:anim>
                                    <p:anim calcmode="lin" valueType="num">
                                      <p:cBhvr additive="base">
                                        <p:cTn id="579" dur="3000"/>
                                        <p:tgtEl>
                                          <p:spTgt spid="55"/>
                                        </p:tgtEl>
                                        <p:attrNameLst>
                                          <p:attrName>ppt_y</p:attrName>
                                        </p:attrNameLst>
                                      </p:cBhvr>
                                      <p:tavLst>
                                        <p:tav tm="0">
                                          <p:val>
                                            <p:strVal val="ppt_y"/>
                                          </p:val>
                                        </p:tav>
                                        <p:tav tm="100000">
                                          <p:val>
                                            <p:strVal val="0-ppt_h/2"/>
                                          </p:val>
                                        </p:tav>
                                      </p:tavLst>
                                    </p:anim>
                                    <p:set>
                                      <p:cBhvr>
                                        <p:cTn id="580" dur="1" fill="hold">
                                          <p:stCondLst>
                                            <p:cond delay="2999"/>
                                          </p:stCondLst>
                                        </p:cTn>
                                        <p:tgtEl>
                                          <p:spTgt spid="55"/>
                                        </p:tgtEl>
                                        <p:attrNameLst>
                                          <p:attrName>style.visibility</p:attrName>
                                        </p:attrNameLst>
                                      </p:cBhvr>
                                      <p:to>
                                        <p:strVal val="hidden"/>
                                      </p:to>
                                    </p:set>
                                  </p:childTnLst>
                                </p:cTn>
                              </p:par>
                              <p:par>
                                <p:cTn id="581" presetID="2" presetClass="exit" presetSubtype="1" fill="hold" nodeType="withEffect">
                                  <p:stCondLst>
                                    <p:cond delay="0"/>
                                  </p:stCondLst>
                                  <p:childTnLst>
                                    <p:anim calcmode="lin" valueType="num">
                                      <p:cBhvr additive="base">
                                        <p:cTn id="582" dur="3000"/>
                                        <p:tgtEl>
                                          <p:spTgt spid="63"/>
                                        </p:tgtEl>
                                        <p:attrNameLst>
                                          <p:attrName>ppt_x</p:attrName>
                                        </p:attrNameLst>
                                      </p:cBhvr>
                                      <p:tavLst>
                                        <p:tav tm="0">
                                          <p:val>
                                            <p:strVal val="ppt_x"/>
                                          </p:val>
                                        </p:tav>
                                        <p:tav tm="100000">
                                          <p:val>
                                            <p:strVal val="ppt_x"/>
                                          </p:val>
                                        </p:tav>
                                      </p:tavLst>
                                    </p:anim>
                                    <p:anim calcmode="lin" valueType="num">
                                      <p:cBhvr additive="base">
                                        <p:cTn id="583" dur="3000"/>
                                        <p:tgtEl>
                                          <p:spTgt spid="63"/>
                                        </p:tgtEl>
                                        <p:attrNameLst>
                                          <p:attrName>ppt_y</p:attrName>
                                        </p:attrNameLst>
                                      </p:cBhvr>
                                      <p:tavLst>
                                        <p:tav tm="0">
                                          <p:val>
                                            <p:strVal val="ppt_y"/>
                                          </p:val>
                                        </p:tav>
                                        <p:tav tm="100000">
                                          <p:val>
                                            <p:strVal val="0-ppt_h/2"/>
                                          </p:val>
                                        </p:tav>
                                      </p:tavLst>
                                    </p:anim>
                                    <p:set>
                                      <p:cBhvr>
                                        <p:cTn id="584" dur="1" fill="hold">
                                          <p:stCondLst>
                                            <p:cond delay="2999"/>
                                          </p:stCondLst>
                                        </p:cTn>
                                        <p:tgtEl>
                                          <p:spTgt spid="63"/>
                                        </p:tgtEl>
                                        <p:attrNameLst>
                                          <p:attrName>style.visibility</p:attrName>
                                        </p:attrNameLst>
                                      </p:cBhvr>
                                      <p:to>
                                        <p:strVal val="hidden"/>
                                      </p:to>
                                    </p:set>
                                  </p:childTnLst>
                                </p:cTn>
                              </p:par>
                              <p:par>
                                <p:cTn id="585" presetID="2" presetClass="exit" presetSubtype="4" fill="hold" nodeType="withEffect">
                                  <p:stCondLst>
                                    <p:cond delay="0"/>
                                  </p:stCondLst>
                                  <p:childTnLst>
                                    <p:anim calcmode="lin" valueType="num">
                                      <p:cBhvr additive="base">
                                        <p:cTn id="586" dur="3000"/>
                                        <p:tgtEl>
                                          <p:spTgt spid="9"/>
                                        </p:tgtEl>
                                        <p:attrNameLst>
                                          <p:attrName>ppt_x</p:attrName>
                                        </p:attrNameLst>
                                      </p:cBhvr>
                                      <p:tavLst>
                                        <p:tav tm="0">
                                          <p:val>
                                            <p:strVal val="ppt_x"/>
                                          </p:val>
                                        </p:tav>
                                        <p:tav tm="100000">
                                          <p:val>
                                            <p:strVal val="ppt_x"/>
                                          </p:val>
                                        </p:tav>
                                      </p:tavLst>
                                    </p:anim>
                                    <p:anim calcmode="lin" valueType="num">
                                      <p:cBhvr additive="base">
                                        <p:cTn id="587" dur="3000"/>
                                        <p:tgtEl>
                                          <p:spTgt spid="9"/>
                                        </p:tgtEl>
                                        <p:attrNameLst>
                                          <p:attrName>ppt_y</p:attrName>
                                        </p:attrNameLst>
                                      </p:cBhvr>
                                      <p:tavLst>
                                        <p:tav tm="0">
                                          <p:val>
                                            <p:strVal val="ppt_y"/>
                                          </p:val>
                                        </p:tav>
                                        <p:tav tm="100000">
                                          <p:val>
                                            <p:strVal val="1+ppt_h/2"/>
                                          </p:val>
                                        </p:tav>
                                      </p:tavLst>
                                    </p:anim>
                                    <p:set>
                                      <p:cBhvr>
                                        <p:cTn id="588" dur="1" fill="hold">
                                          <p:stCondLst>
                                            <p:cond delay="2999"/>
                                          </p:stCondLst>
                                        </p:cTn>
                                        <p:tgtEl>
                                          <p:spTgt spid="9"/>
                                        </p:tgtEl>
                                        <p:attrNameLst>
                                          <p:attrName>style.visibility</p:attrName>
                                        </p:attrNameLst>
                                      </p:cBhvr>
                                      <p:to>
                                        <p:strVal val="hidden"/>
                                      </p:to>
                                    </p:set>
                                  </p:childTnLst>
                                </p:cTn>
                              </p:par>
                              <p:par>
                                <p:cTn id="589" presetID="2" presetClass="exit" presetSubtype="4" fill="hold" nodeType="withEffect">
                                  <p:stCondLst>
                                    <p:cond delay="0"/>
                                  </p:stCondLst>
                                  <p:childTnLst>
                                    <p:anim calcmode="lin" valueType="num">
                                      <p:cBhvr additive="base">
                                        <p:cTn id="590" dur="3000"/>
                                        <p:tgtEl>
                                          <p:spTgt spid="17"/>
                                        </p:tgtEl>
                                        <p:attrNameLst>
                                          <p:attrName>ppt_x</p:attrName>
                                        </p:attrNameLst>
                                      </p:cBhvr>
                                      <p:tavLst>
                                        <p:tav tm="0">
                                          <p:val>
                                            <p:strVal val="ppt_x"/>
                                          </p:val>
                                        </p:tav>
                                        <p:tav tm="100000">
                                          <p:val>
                                            <p:strVal val="ppt_x"/>
                                          </p:val>
                                        </p:tav>
                                      </p:tavLst>
                                    </p:anim>
                                    <p:anim calcmode="lin" valueType="num">
                                      <p:cBhvr additive="base">
                                        <p:cTn id="591" dur="3000"/>
                                        <p:tgtEl>
                                          <p:spTgt spid="17"/>
                                        </p:tgtEl>
                                        <p:attrNameLst>
                                          <p:attrName>ppt_y</p:attrName>
                                        </p:attrNameLst>
                                      </p:cBhvr>
                                      <p:tavLst>
                                        <p:tav tm="0">
                                          <p:val>
                                            <p:strVal val="ppt_y"/>
                                          </p:val>
                                        </p:tav>
                                        <p:tav tm="100000">
                                          <p:val>
                                            <p:strVal val="1+ppt_h/2"/>
                                          </p:val>
                                        </p:tav>
                                      </p:tavLst>
                                    </p:anim>
                                    <p:set>
                                      <p:cBhvr>
                                        <p:cTn id="592" dur="1" fill="hold">
                                          <p:stCondLst>
                                            <p:cond delay="2999"/>
                                          </p:stCondLst>
                                        </p:cTn>
                                        <p:tgtEl>
                                          <p:spTgt spid="17"/>
                                        </p:tgtEl>
                                        <p:attrNameLst>
                                          <p:attrName>style.visibility</p:attrName>
                                        </p:attrNameLst>
                                      </p:cBhvr>
                                      <p:to>
                                        <p:strVal val="hidden"/>
                                      </p:to>
                                    </p:set>
                                  </p:childTnLst>
                                </p:cTn>
                              </p:par>
                              <p:par>
                                <p:cTn id="593" presetID="2" presetClass="exit" presetSubtype="4" fill="hold" nodeType="withEffect">
                                  <p:stCondLst>
                                    <p:cond delay="0"/>
                                  </p:stCondLst>
                                  <p:childTnLst>
                                    <p:anim calcmode="lin" valueType="num">
                                      <p:cBhvr additive="base">
                                        <p:cTn id="594" dur="3000"/>
                                        <p:tgtEl>
                                          <p:spTgt spid="25"/>
                                        </p:tgtEl>
                                        <p:attrNameLst>
                                          <p:attrName>ppt_x</p:attrName>
                                        </p:attrNameLst>
                                      </p:cBhvr>
                                      <p:tavLst>
                                        <p:tav tm="0">
                                          <p:val>
                                            <p:strVal val="ppt_x"/>
                                          </p:val>
                                        </p:tav>
                                        <p:tav tm="100000">
                                          <p:val>
                                            <p:strVal val="ppt_x"/>
                                          </p:val>
                                        </p:tav>
                                      </p:tavLst>
                                    </p:anim>
                                    <p:anim calcmode="lin" valueType="num">
                                      <p:cBhvr additive="base">
                                        <p:cTn id="595" dur="3000"/>
                                        <p:tgtEl>
                                          <p:spTgt spid="25"/>
                                        </p:tgtEl>
                                        <p:attrNameLst>
                                          <p:attrName>ppt_y</p:attrName>
                                        </p:attrNameLst>
                                      </p:cBhvr>
                                      <p:tavLst>
                                        <p:tav tm="0">
                                          <p:val>
                                            <p:strVal val="ppt_y"/>
                                          </p:val>
                                        </p:tav>
                                        <p:tav tm="100000">
                                          <p:val>
                                            <p:strVal val="1+ppt_h/2"/>
                                          </p:val>
                                        </p:tav>
                                      </p:tavLst>
                                    </p:anim>
                                    <p:set>
                                      <p:cBhvr>
                                        <p:cTn id="596" dur="1" fill="hold">
                                          <p:stCondLst>
                                            <p:cond delay="2999"/>
                                          </p:stCondLst>
                                        </p:cTn>
                                        <p:tgtEl>
                                          <p:spTgt spid="25"/>
                                        </p:tgtEl>
                                        <p:attrNameLst>
                                          <p:attrName>style.visibility</p:attrName>
                                        </p:attrNameLst>
                                      </p:cBhvr>
                                      <p:to>
                                        <p:strVal val="hidden"/>
                                      </p:to>
                                    </p:set>
                                  </p:childTnLst>
                                </p:cTn>
                              </p:par>
                              <p:par>
                                <p:cTn id="597" presetID="2" presetClass="exit" presetSubtype="4" fill="hold" nodeType="withEffect">
                                  <p:stCondLst>
                                    <p:cond delay="0"/>
                                  </p:stCondLst>
                                  <p:childTnLst>
                                    <p:anim calcmode="lin" valueType="num">
                                      <p:cBhvr additive="base">
                                        <p:cTn id="598" dur="3000"/>
                                        <p:tgtEl>
                                          <p:spTgt spid="33"/>
                                        </p:tgtEl>
                                        <p:attrNameLst>
                                          <p:attrName>ppt_x</p:attrName>
                                        </p:attrNameLst>
                                      </p:cBhvr>
                                      <p:tavLst>
                                        <p:tav tm="0">
                                          <p:val>
                                            <p:strVal val="ppt_x"/>
                                          </p:val>
                                        </p:tav>
                                        <p:tav tm="100000">
                                          <p:val>
                                            <p:strVal val="ppt_x"/>
                                          </p:val>
                                        </p:tav>
                                      </p:tavLst>
                                    </p:anim>
                                    <p:anim calcmode="lin" valueType="num">
                                      <p:cBhvr additive="base">
                                        <p:cTn id="599" dur="3000"/>
                                        <p:tgtEl>
                                          <p:spTgt spid="33"/>
                                        </p:tgtEl>
                                        <p:attrNameLst>
                                          <p:attrName>ppt_y</p:attrName>
                                        </p:attrNameLst>
                                      </p:cBhvr>
                                      <p:tavLst>
                                        <p:tav tm="0">
                                          <p:val>
                                            <p:strVal val="ppt_y"/>
                                          </p:val>
                                        </p:tav>
                                        <p:tav tm="100000">
                                          <p:val>
                                            <p:strVal val="1+ppt_h/2"/>
                                          </p:val>
                                        </p:tav>
                                      </p:tavLst>
                                    </p:anim>
                                    <p:set>
                                      <p:cBhvr>
                                        <p:cTn id="600" dur="1" fill="hold">
                                          <p:stCondLst>
                                            <p:cond delay="2999"/>
                                          </p:stCondLst>
                                        </p:cTn>
                                        <p:tgtEl>
                                          <p:spTgt spid="33"/>
                                        </p:tgtEl>
                                        <p:attrNameLst>
                                          <p:attrName>style.visibility</p:attrName>
                                        </p:attrNameLst>
                                      </p:cBhvr>
                                      <p:to>
                                        <p:strVal val="hidden"/>
                                      </p:to>
                                    </p:set>
                                  </p:childTnLst>
                                </p:cTn>
                              </p:par>
                              <p:par>
                                <p:cTn id="601" presetID="2" presetClass="exit" presetSubtype="4" fill="hold" nodeType="withEffect">
                                  <p:stCondLst>
                                    <p:cond delay="0"/>
                                  </p:stCondLst>
                                  <p:childTnLst>
                                    <p:anim calcmode="lin" valueType="num">
                                      <p:cBhvr additive="base">
                                        <p:cTn id="602" dur="3000"/>
                                        <p:tgtEl>
                                          <p:spTgt spid="41"/>
                                        </p:tgtEl>
                                        <p:attrNameLst>
                                          <p:attrName>ppt_x</p:attrName>
                                        </p:attrNameLst>
                                      </p:cBhvr>
                                      <p:tavLst>
                                        <p:tav tm="0">
                                          <p:val>
                                            <p:strVal val="ppt_x"/>
                                          </p:val>
                                        </p:tav>
                                        <p:tav tm="100000">
                                          <p:val>
                                            <p:strVal val="ppt_x"/>
                                          </p:val>
                                        </p:tav>
                                      </p:tavLst>
                                    </p:anim>
                                    <p:anim calcmode="lin" valueType="num">
                                      <p:cBhvr additive="base">
                                        <p:cTn id="603" dur="3000"/>
                                        <p:tgtEl>
                                          <p:spTgt spid="41"/>
                                        </p:tgtEl>
                                        <p:attrNameLst>
                                          <p:attrName>ppt_y</p:attrName>
                                        </p:attrNameLst>
                                      </p:cBhvr>
                                      <p:tavLst>
                                        <p:tav tm="0">
                                          <p:val>
                                            <p:strVal val="ppt_y"/>
                                          </p:val>
                                        </p:tav>
                                        <p:tav tm="100000">
                                          <p:val>
                                            <p:strVal val="1+ppt_h/2"/>
                                          </p:val>
                                        </p:tav>
                                      </p:tavLst>
                                    </p:anim>
                                    <p:set>
                                      <p:cBhvr>
                                        <p:cTn id="604" dur="1" fill="hold">
                                          <p:stCondLst>
                                            <p:cond delay="2999"/>
                                          </p:stCondLst>
                                        </p:cTn>
                                        <p:tgtEl>
                                          <p:spTgt spid="41"/>
                                        </p:tgtEl>
                                        <p:attrNameLst>
                                          <p:attrName>style.visibility</p:attrName>
                                        </p:attrNameLst>
                                      </p:cBhvr>
                                      <p:to>
                                        <p:strVal val="hidden"/>
                                      </p:to>
                                    </p:set>
                                  </p:childTnLst>
                                </p:cTn>
                              </p:par>
                              <p:par>
                                <p:cTn id="605" presetID="2" presetClass="exit" presetSubtype="4" fill="hold" nodeType="withEffect">
                                  <p:stCondLst>
                                    <p:cond delay="0"/>
                                  </p:stCondLst>
                                  <p:childTnLst>
                                    <p:anim calcmode="lin" valueType="num">
                                      <p:cBhvr additive="base">
                                        <p:cTn id="606" dur="3000"/>
                                        <p:tgtEl>
                                          <p:spTgt spid="49"/>
                                        </p:tgtEl>
                                        <p:attrNameLst>
                                          <p:attrName>ppt_x</p:attrName>
                                        </p:attrNameLst>
                                      </p:cBhvr>
                                      <p:tavLst>
                                        <p:tav tm="0">
                                          <p:val>
                                            <p:strVal val="ppt_x"/>
                                          </p:val>
                                        </p:tav>
                                        <p:tav tm="100000">
                                          <p:val>
                                            <p:strVal val="ppt_x"/>
                                          </p:val>
                                        </p:tav>
                                      </p:tavLst>
                                    </p:anim>
                                    <p:anim calcmode="lin" valueType="num">
                                      <p:cBhvr additive="base">
                                        <p:cTn id="607" dur="3000"/>
                                        <p:tgtEl>
                                          <p:spTgt spid="49"/>
                                        </p:tgtEl>
                                        <p:attrNameLst>
                                          <p:attrName>ppt_y</p:attrName>
                                        </p:attrNameLst>
                                      </p:cBhvr>
                                      <p:tavLst>
                                        <p:tav tm="0">
                                          <p:val>
                                            <p:strVal val="ppt_y"/>
                                          </p:val>
                                        </p:tav>
                                        <p:tav tm="100000">
                                          <p:val>
                                            <p:strVal val="1+ppt_h/2"/>
                                          </p:val>
                                        </p:tav>
                                      </p:tavLst>
                                    </p:anim>
                                    <p:set>
                                      <p:cBhvr>
                                        <p:cTn id="608" dur="1" fill="hold">
                                          <p:stCondLst>
                                            <p:cond delay="2999"/>
                                          </p:stCondLst>
                                        </p:cTn>
                                        <p:tgtEl>
                                          <p:spTgt spid="49"/>
                                        </p:tgtEl>
                                        <p:attrNameLst>
                                          <p:attrName>style.visibility</p:attrName>
                                        </p:attrNameLst>
                                      </p:cBhvr>
                                      <p:to>
                                        <p:strVal val="hidden"/>
                                      </p:to>
                                    </p:set>
                                  </p:childTnLst>
                                </p:cTn>
                              </p:par>
                              <p:par>
                                <p:cTn id="609" presetID="2" presetClass="exit" presetSubtype="4" fill="hold" nodeType="withEffect">
                                  <p:stCondLst>
                                    <p:cond delay="0"/>
                                  </p:stCondLst>
                                  <p:childTnLst>
                                    <p:anim calcmode="lin" valueType="num">
                                      <p:cBhvr additive="base">
                                        <p:cTn id="610" dur="3000"/>
                                        <p:tgtEl>
                                          <p:spTgt spid="57"/>
                                        </p:tgtEl>
                                        <p:attrNameLst>
                                          <p:attrName>ppt_x</p:attrName>
                                        </p:attrNameLst>
                                      </p:cBhvr>
                                      <p:tavLst>
                                        <p:tav tm="0">
                                          <p:val>
                                            <p:strVal val="ppt_x"/>
                                          </p:val>
                                        </p:tav>
                                        <p:tav tm="100000">
                                          <p:val>
                                            <p:strVal val="ppt_x"/>
                                          </p:val>
                                        </p:tav>
                                      </p:tavLst>
                                    </p:anim>
                                    <p:anim calcmode="lin" valueType="num">
                                      <p:cBhvr additive="base">
                                        <p:cTn id="611" dur="3000"/>
                                        <p:tgtEl>
                                          <p:spTgt spid="57"/>
                                        </p:tgtEl>
                                        <p:attrNameLst>
                                          <p:attrName>ppt_y</p:attrName>
                                        </p:attrNameLst>
                                      </p:cBhvr>
                                      <p:tavLst>
                                        <p:tav tm="0">
                                          <p:val>
                                            <p:strVal val="ppt_y"/>
                                          </p:val>
                                        </p:tav>
                                        <p:tav tm="100000">
                                          <p:val>
                                            <p:strVal val="1+ppt_h/2"/>
                                          </p:val>
                                        </p:tav>
                                      </p:tavLst>
                                    </p:anim>
                                    <p:set>
                                      <p:cBhvr>
                                        <p:cTn id="612" dur="1" fill="hold">
                                          <p:stCondLst>
                                            <p:cond delay="2999"/>
                                          </p:stCondLst>
                                        </p:cTn>
                                        <p:tgtEl>
                                          <p:spTgt spid="57"/>
                                        </p:tgtEl>
                                        <p:attrNameLst>
                                          <p:attrName>style.visibility</p:attrName>
                                        </p:attrNameLst>
                                      </p:cBhvr>
                                      <p:to>
                                        <p:strVal val="hidden"/>
                                      </p:to>
                                    </p:set>
                                  </p:childTnLst>
                                </p:cTn>
                              </p:par>
                              <p:par>
                                <p:cTn id="613" presetID="2" presetClass="exit" presetSubtype="4" fill="hold" nodeType="withEffect">
                                  <p:stCondLst>
                                    <p:cond delay="0"/>
                                  </p:stCondLst>
                                  <p:childTnLst>
                                    <p:anim calcmode="lin" valueType="num">
                                      <p:cBhvr additive="base">
                                        <p:cTn id="614" dur="3000"/>
                                        <p:tgtEl>
                                          <p:spTgt spid="65"/>
                                        </p:tgtEl>
                                        <p:attrNameLst>
                                          <p:attrName>ppt_x</p:attrName>
                                        </p:attrNameLst>
                                      </p:cBhvr>
                                      <p:tavLst>
                                        <p:tav tm="0">
                                          <p:val>
                                            <p:strVal val="ppt_x"/>
                                          </p:val>
                                        </p:tav>
                                        <p:tav tm="100000">
                                          <p:val>
                                            <p:strVal val="ppt_x"/>
                                          </p:val>
                                        </p:tav>
                                      </p:tavLst>
                                    </p:anim>
                                    <p:anim calcmode="lin" valueType="num">
                                      <p:cBhvr additive="base">
                                        <p:cTn id="615" dur="3000"/>
                                        <p:tgtEl>
                                          <p:spTgt spid="65"/>
                                        </p:tgtEl>
                                        <p:attrNameLst>
                                          <p:attrName>ppt_y</p:attrName>
                                        </p:attrNameLst>
                                      </p:cBhvr>
                                      <p:tavLst>
                                        <p:tav tm="0">
                                          <p:val>
                                            <p:strVal val="ppt_y"/>
                                          </p:val>
                                        </p:tav>
                                        <p:tav tm="100000">
                                          <p:val>
                                            <p:strVal val="1+ppt_h/2"/>
                                          </p:val>
                                        </p:tav>
                                      </p:tavLst>
                                    </p:anim>
                                    <p:set>
                                      <p:cBhvr>
                                        <p:cTn id="616" dur="1" fill="hold">
                                          <p:stCondLst>
                                            <p:cond delay="2999"/>
                                          </p:stCondLst>
                                        </p:cTn>
                                        <p:tgtEl>
                                          <p:spTgt spid="65"/>
                                        </p:tgtEl>
                                        <p:attrNameLst>
                                          <p:attrName>style.visibility</p:attrName>
                                        </p:attrNameLst>
                                      </p:cBhvr>
                                      <p:to>
                                        <p:strVal val="hidden"/>
                                      </p:to>
                                    </p:set>
                                  </p:childTnLst>
                                </p:cTn>
                              </p:par>
                              <p:par>
                                <p:cTn id="617" presetID="2" presetClass="exit" presetSubtype="1" fill="hold" nodeType="withEffect">
                                  <p:stCondLst>
                                    <p:cond delay="0"/>
                                  </p:stCondLst>
                                  <p:childTnLst>
                                    <p:anim calcmode="lin" valueType="num">
                                      <p:cBhvr additive="base">
                                        <p:cTn id="618" dur="3000"/>
                                        <p:tgtEl>
                                          <p:spTgt spid="8"/>
                                        </p:tgtEl>
                                        <p:attrNameLst>
                                          <p:attrName>ppt_x</p:attrName>
                                        </p:attrNameLst>
                                      </p:cBhvr>
                                      <p:tavLst>
                                        <p:tav tm="0">
                                          <p:val>
                                            <p:strVal val="ppt_x"/>
                                          </p:val>
                                        </p:tav>
                                        <p:tav tm="100000">
                                          <p:val>
                                            <p:strVal val="ppt_x"/>
                                          </p:val>
                                        </p:tav>
                                      </p:tavLst>
                                    </p:anim>
                                    <p:anim calcmode="lin" valueType="num">
                                      <p:cBhvr additive="base">
                                        <p:cTn id="619" dur="3000"/>
                                        <p:tgtEl>
                                          <p:spTgt spid="8"/>
                                        </p:tgtEl>
                                        <p:attrNameLst>
                                          <p:attrName>ppt_y</p:attrName>
                                        </p:attrNameLst>
                                      </p:cBhvr>
                                      <p:tavLst>
                                        <p:tav tm="0">
                                          <p:val>
                                            <p:strVal val="ppt_y"/>
                                          </p:val>
                                        </p:tav>
                                        <p:tav tm="100000">
                                          <p:val>
                                            <p:strVal val="0-ppt_h/2"/>
                                          </p:val>
                                        </p:tav>
                                      </p:tavLst>
                                    </p:anim>
                                    <p:set>
                                      <p:cBhvr>
                                        <p:cTn id="620" dur="1" fill="hold">
                                          <p:stCondLst>
                                            <p:cond delay="2999"/>
                                          </p:stCondLst>
                                        </p:cTn>
                                        <p:tgtEl>
                                          <p:spTgt spid="8"/>
                                        </p:tgtEl>
                                        <p:attrNameLst>
                                          <p:attrName>style.visibility</p:attrName>
                                        </p:attrNameLst>
                                      </p:cBhvr>
                                      <p:to>
                                        <p:strVal val="hidden"/>
                                      </p:to>
                                    </p:set>
                                  </p:childTnLst>
                                </p:cTn>
                              </p:par>
                              <p:par>
                                <p:cTn id="621" presetID="2" presetClass="exit" presetSubtype="1" fill="hold" nodeType="withEffect">
                                  <p:stCondLst>
                                    <p:cond delay="0"/>
                                  </p:stCondLst>
                                  <p:childTnLst>
                                    <p:anim calcmode="lin" valueType="num">
                                      <p:cBhvr additive="base">
                                        <p:cTn id="622" dur="3000"/>
                                        <p:tgtEl>
                                          <p:spTgt spid="16"/>
                                        </p:tgtEl>
                                        <p:attrNameLst>
                                          <p:attrName>ppt_x</p:attrName>
                                        </p:attrNameLst>
                                      </p:cBhvr>
                                      <p:tavLst>
                                        <p:tav tm="0">
                                          <p:val>
                                            <p:strVal val="ppt_x"/>
                                          </p:val>
                                        </p:tav>
                                        <p:tav tm="100000">
                                          <p:val>
                                            <p:strVal val="ppt_x"/>
                                          </p:val>
                                        </p:tav>
                                      </p:tavLst>
                                    </p:anim>
                                    <p:anim calcmode="lin" valueType="num">
                                      <p:cBhvr additive="base">
                                        <p:cTn id="623" dur="3000"/>
                                        <p:tgtEl>
                                          <p:spTgt spid="16"/>
                                        </p:tgtEl>
                                        <p:attrNameLst>
                                          <p:attrName>ppt_y</p:attrName>
                                        </p:attrNameLst>
                                      </p:cBhvr>
                                      <p:tavLst>
                                        <p:tav tm="0">
                                          <p:val>
                                            <p:strVal val="ppt_y"/>
                                          </p:val>
                                        </p:tav>
                                        <p:tav tm="100000">
                                          <p:val>
                                            <p:strVal val="0-ppt_h/2"/>
                                          </p:val>
                                        </p:tav>
                                      </p:tavLst>
                                    </p:anim>
                                    <p:set>
                                      <p:cBhvr>
                                        <p:cTn id="624" dur="1" fill="hold">
                                          <p:stCondLst>
                                            <p:cond delay="2999"/>
                                          </p:stCondLst>
                                        </p:cTn>
                                        <p:tgtEl>
                                          <p:spTgt spid="16"/>
                                        </p:tgtEl>
                                        <p:attrNameLst>
                                          <p:attrName>style.visibility</p:attrName>
                                        </p:attrNameLst>
                                      </p:cBhvr>
                                      <p:to>
                                        <p:strVal val="hidden"/>
                                      </p:to>
                                    </p:set>
                                  </p:childTnLst>
                                </p:cTn>
                              </p:par>
                              <p:par>
                                <p:cTn id="625" presetID="2" presetClass="exit" presetSubtype="1" fill="hold" nodeType="withEffect">
                                  <p:stCondLst>
                                    <p:cond delay="0"/>
                                  </p:stCondLst>
                                  <p:childTnLst>
                                    <p:anim calcmode="lin" valueType="num">
                                      <p:cBhvr additive="base">
                                        <p:cTn id="626" dur="3000"/>
                                        <p:tgtEl>
                                          <p:spTgt spid="24"/>
                                        </p:tgtEl>
                                        <p:attrNameLst>
                                          <p:attrName>ppt_x</p:attrName>
                                        </p:attrNameLst>
                                      </p:cBhvr>
                                      <p:tavLst>
                                        <p:tav tm="0">
                                          <p:val>
                                            <p:strVal val="ppt_x"/>
                                          </p:val>
                                        </p:tav>
                                        <p:tav tm="100000">
                                          <p:val>
                                            <p:strVal val="ppt_x"/>
                                          </p:val>
                                        </p:tav>
                                      </p:tavLst>
                                    </p:anim>
                                    <p:anim calcmode="lin" valueType="num">
                                      <p:cBhvr additive="base">
                                        <p:cTn id="627" dur="3000"/>
                                        <p:tgtEl>
                                          <p:spTgt spid="24"/>
                                        </p:tgtEl>
                                        <p:attrNameLst>
                                          <p:attrName>ppt_y</p:attrName>
                                        </p:attrNameLst>
                                      </p:cBhvr>
                                      <p:tavLst>
                                        <p:tav tm="0">
                                          <p:val>
                                            <p:strVal val="ppt_y"/>
                                          </p:val>
                                        </p:tav>
                                        <p:tav tm="100000">
                                          <p:val>
                                            <p:strVal val="0-ppt_h/2"/>
                                          </p:val>
                                        </p:tav>
                                      </p:tavLst>
                                    </p:anim>
                                    <p:set>
                                      <p:cBhvr>
                                        <p:cTn id="628" dur="1" fill="hold">
                                          <p:stCondLst>
                                            <p:cond delay="2999"/>
                                          </p:stCondLst>
                                        </p:cTn>
                                        <p:tgtEl>
                                          <p:spTgt spid="24"/>
                                        </p:tgtEl>
                                        <p:attrNameLst>
                                          <p:attrName>style.visibility</p:attrName>
                                        </p:attrNameLst>
                                      </p:cBhvr>
                                      <p:to>
                                        <p:strVal val="hidden"/>
                                      </p:to>
                                    </p:set>
                                  </p:childTnLst>
                                </p:cTn>
                              </p:par>
                              <p:par>
                                <p:cTn id="629" presetID="2" presetClass="exit" presetSubtype="1" fill="hold" nodeType="withEffect">
                                  <p:stCondLst>
                                    <p:cond delay="0"/>
                                  </p:stCondLst>
                                  <p:childTnLst>
                                    <p:anim calcmode="lin" valueType="num">
                                      <p:cBhvr additive="base">
                                        <p:cTn id="630" dur="3000"/>
                                        <p:tgtEl>
                                          <p:spTgt spid="32"/>
                                        </p:tgtEl>
                                        <p:attrNameLst>
                                          <p:attrName>ppt_x</p:attrName>
                                        </p:attrNameLst>
                                      </p:cBhvr>
                                      <p:tavLst>
                                        <p:tav tm="0">
                                          <p:val>
                                            <p:strVal val="ppt_x"/>
                                          </p:val>
                                        </p:tav>
                                        <p:tav tm="100000">
                                          <p:val>
                                            <p:strVal val="ppt_x"/>
                                          </p:val>
                                        </p:tav>
                                      </p:tavLst>
                                    </p:anim>
                                    <p:anim calcmode="lin" valueType="num">
                                      <p:cBhvr additive="base">
                                        <p:cTn id="631" dur="3000"/>
                                        <p:tgtEl>
                                          <p:spTgt spid="32"/>
                                        </p:tgtEl>
                                        <p:attrNameLst>
                                          <p:attrName>ppt_y</p:attrName>
                                        </p:attrNameLst>
                                      </p:cBhvr>
                                      <p:tavLst>
                                        <p:tav tm="0">
                                          <p:val>
                                            <p:strVal val="ppt_y"/>
                                          </p:val>
                                        </p:tav>
                                        <p:tav tm="100000">
                                          <p:val>
                                            <p:strVal val="0-ppt_h/2"/>
                                          </p:val>
                                        </p:tav>
                                      </p:tavLst>
                                    </p:anim>
                                    <p:set>
                                      <p:cBhvr>
                                        <p:cTn id="632" dur="1" fill="hold">
                                          <p:stCondLst>
                                            <p:cond delay="2999"/>
                                          </p:stCondLst>
                                        </p:cTn>
                                        <p:tgtEl>
                                          <p:spTgt spid="32"/>
                                        </p:tgtEl>
                                        <p:attrNameLst>
                                          <p:attrName>style.visibility</p:attrName>
                                        </p:attrNameLst>
                                      </p:cBhvr>
                                      <p:to>
                                        <p:strVal val="hidden"/>
                                      </p:to>
                                    </p:set>
                                  </p:childTnLst>
                                </p:cTn>
                              </p:par>
                              <p:par>
                                <p:cTn id="633" presetID="2" presetClass="exit" presetSubtype="1" fill="hold" nodeType="withEffect">
                                  <p:stCondLst>
                                    <p:cond delay="0"/>
                                  </p:stCondLst>
                                  <p:childTnLst>
                                    <p:anim calcmode="lin" valueType="num">
                                      <p:cBhvr additive="base">
                                        <p:cTn id="634" dur="3000"/>
                                        <p:tgtEl>
                                          <p:spTgt spid="40"/>
                                        </p:tgtEl>
                                        <p:attrNameLst>
                                          <p:attrName>ppt_x</p:attrName>
                                        </p:attrNameLst>
                                      </p:cBhvr>
                                      <p:tavLst>
                                        <p:tav tm="0">
                                          <p:val>
                                            <p:strVal val="ppt_x"/>
                                          </p:val>
                                        </p:tav>
                                        <p:tav tm="100000">
                                          <p:val>
                                            <p:strVal val="ppt_x"/>
                                          </p:val>
                                        </p:tav>
                                      </p:tavLst>
                                    </p:anim>
                                    <p:anim calcmode="lin" valueType="num">
                                      <p:cBhvr additive="base">
                                        <p:cTn id="635" dur="3000"/>
                                        <p:tgtEl>
                                          <p:spTgt spid="40"/>
                                        </p:tgtEl>
                                        <p:attrNameLst>
                                          <p:attrName>ppt_y</p:attrName>
                                        </p:attrNameLst>
                                      </p:cBhvr>
                                      <p:tavLst>
                                        <p:tav tm="0">
                                          <p:val>
                                            <p:strVal val="ppt_y"/>
                                          </p:val>
                                        </p:tav>
                                        <p:tav tm="100000">
                                          <p:val>
                                            <p:strVal val="0-ppt_h/2"/>
                                          </p:val>
                                        </p:tav>
                                      </p:tavLst>
                                    </p:anim>
                                    <p:set>
                                      <p:cBhvr>
                                        <p:cTn id="636" dur="1" fill="hold">
                                          <p:stCondLst>
                                            <p:cond delay="2999"/>
                                          </p:stCondLst>
                                        </p:cTn>
                                        <p:tgtEl>
                                          <p:spTgt spid="40"/>
                                        </p:tgtEl>
                                        <p:attrNameLst>
                                          <p:attrName>style.visibility</p:attrName>
                                        </p:attrNameLst>
                                      </p:cBhvr>
                                      <p:to>
                                        <p:strVal val="hidden"/>
                                      </p:to>
                                    </p:set>
                                  </p:childTnLst>
                                </p:cTn>
                              </p:par>
                              <p:par>
                                <p:cTn id="637" presetID="2" presetClass="exit" presetSubtype="1" fill="hold" nodeType="withEffect">
                                  <p:stCondLst>
                                    <p:cond delay="0"/>
                                  </p:stCondLst>
                                  <p:childTnLst>
                                    <p:anim calcmode="lin" valueType="num">
                                      <p:cBhvr additive="base">
                                        <p:cTn id="638" dur="3000"/>
                                        <p:tgtEl>
                                          <p:spTgt spid="48"/>
                                        </p:tgtEl>
                                        <p:attrNameLst>
                                          <p:attrName>ppt_x</p:attrName>
                                        </p:attrNameLst>
                                      </p:cBhvr>
                                      <p:tavLst>
                                        <p:tav tm="0">
                                          <p:val>
                                            <p:strVal val="ppt_x"/>
                                          </p:val>
                                        </p:tav>
                                        <p:tav tm="100000">
                                          <p:val>
                                            <p:strVal val="ppt_x"/>
                                          </p:val>
                                        </p:tav>
                                      </p:tavLst>
                                    </p:anim>
                                    <p:anim calcmode="lin" valueType="num">
                                      <p:cBhvr additive="base">
                                        <p:cTn id="639" dur="3000"/>
                                        <p:tgtEl>
                                          <p:spTgt spid="48"/>
                                        </p:tgtEl>
                                        <p:attrNameLst>
                                          <p:attrName>ppt_y</p:attrName>
                                        </p:attrNameLst>
                                      </p:cBhvr>
                                      <p:tavLst>
                                        <p:tav tm="0">
                                          <p:val>
                                            <p:strVal val="ppt_y"/>
                                          </p:val>
                                        </p:tav>
                                        <p:tav tm="100000">
                                          <p:val>
                                            <p:strVal val="0-ppt_h/2"/>
                                          </p:val>
                                        </p:tav>
                                      </p:tavLst>
                                    </p:anim>
                                    <p:set>
                                      <p:cBhvr>
                                        <p:cTn id="640" dur="1" fill="hold">
                                          <p:stCondLst>
                                            <p:cond delay="2999"/>
                                          </p:stCondLst>
                                        </p:cTn>
                                        <p:tgtEl>
                                          <p:spTgt spid="48"/>
                                        </p:tgtEl>
                                        <p:attrNameLst>
                                          <p:attrName>style.visibility</p:attrName>
                                        </p:attrNameLst>
                                      </p:cBhvr>
                                      <p:to>
                                        <p:strVal val="hidden"/>
                                      </p:to>
                                    </p:set>
                                  </p:childTnLst>
                                </p:cTn>
                              </p:par>
                              <p:par>
                                <p:cTn id="641" presetID="2" presetClass="exit" presetSubtype="1" fill="hold" nodeType="withEffect">
                                  <p:stCondLst>
                                    <p:cond delay="0"/>
                                  </p:stCondLst>
                                  <p:childTnLst>
                                    <p:anim calcmode="lin" valueType="num">
                                      <p:cBhvr additive="base">
                                        <p:cTn id="642" dur="3000"/>
                                        <p:tgtEl>
                                          <p:spTgt spid="56"/>
                                        </p:tgtEl>
                                        <p:attrNameLst>
                                          <p:attrName>ppt_x</p:attrName>
                                        </p:attrNameLst>
                                      </p:cBhvr>
                                      <p:tavLst>
                                        <p:tav tm="0">
                                          <p:val>
                                            <p:strVal val="ppt_x"/>
                                          </p:val>
                                        </p:tav>
                                        <p:tav tm="100000">
                                          <p:val>
                                            <p:strVal val="ppt_x"/>
                                          </p:val>
                                        </p:tav>
                                      </p:tavLst>
                                    </p:anim>
                                    <p:anim calcmode="lin" valueType="num">
                                      <p:cBhvr additive="base">
                                        <p:cTn id="643" dur="3000"/>
                                        <p:tgtEl>
                                          <p:spTgt spid="56"/>
                                        </p:tgtEl>
                                        <p:attrNameLst>
                                          <p:attrName>ppt_y</p:attrName>
                                        </p:attrNameLst>
                                      </p:cBhvr>
                                      <p:tavLst>
                                        <p:tav tm="0">
                                          <p:val>
                                            <p:strVal val="ppt_y"/>
                                          </p:val>
                                        </p:tav>
                                        <p:tav tm="100000">
                                          <p:val>
                                            <p:strVal val="0-ppt_h/2"/>
                                          </p:val>
                                        </p:tav>
                                      </p:tavLst>
                                    </p:anim>
                                    <p:set>
                                      <p:cBhvr>
                                        <p:cTn id="644" dur="1" fill="hold">
                                          <p:stCondLst>
                                            <p:cond delay="2999"/>
                                          </p:stCondLst>
                                        </p:cTn>
                                        <p:tgtEl>
                                          <p:spTgt spid="56"/>
                                        </p:tgtEl>
                                        <p:attrNameLst>
                                          <p:attrName>style.visibility</p:attrName>
                                        </p:attrNameLst>
                                      </p:cBhvr>
                                      <p:to>
                                        <p:strVal val="hidden"/>
                                      </p:to>
                                    </p:set>
                                  </p:childTnLst>
                                </p:cTn>
                              </p:par>
                              <p:par>
                                <p:cTn id="645" presetID="2" presetClass="exit" presetSubtype="1" fill="hold" nodeType="withEffect">
                                  <p:stCondLst>
                                    <p:cond delay="0"/>
                                  </p:stCondLst>
                                  <p:childTnLst>
                                    <p:anim calcmode="lin" valueType="num">
                                      <p:cBhvr additive="base">
                                        <p:cTn id="646" dur="3000"/>
                                        <p:tgtEl>
                                          <p:spTgt spid="64"/>
                                        </p:tgtEl>
                                        <p:attrNameLst>
                                          <p:attrName>ppt_x</p:attrName>
                                        </p:attrNameLst>
                                      </p:cBhvr>
                                      <p:tavLst>
                                        <p:tav tm="0">
                                          <p:val>
                                            <p:strVal val="ppt_x"/>
                                          </p:val>
                                        </p:tav>
                                        <p:tav tm="100000">
                                          <p:val>
                                            <p:strVal val="ppt_x"/>
                                          </p:val>
                                        </p:tav>
                                      </p:tavLst>
                                    </p:anim>
                                    <p:anim calcmode="lin" valueType="num">
                                      <p:cBhvr additive="base">
                                        <p:cTn id="647" dur="3000"/>
                                        <p:tgtEl>
                                          <p:spTgt spid="64"/>
                                        </p:tgtEl>
                                        <p:attrNameLst>
                                          <p:attrName>ppt_y</p:attrName>
                                        </p:attrNameLst>
                                      </p:cBhvr>
                                      <p:tavLst>
                                        <p:tav tm="0">
                                          <p:val>
                                            <p:strVal val="ppt_y"/>
                                          </p:val>
                                        </p:tav>
                                        <p:tav tm="100000">
                                          <p:val>
                                            <p:strVal val="0-ppt_h/2"/>
                                          </p:val>
                                        </p:tav>
                                      </p:tavLst>
                                    </p:anim>
                                    <p:set>
                                      <p:cBhvr>
                                        <p:cTn id="648" dur="1" fill="hold">
                                          <p:stCondLst>
                                            <p:cond delay="2999"/>
                                          </p:stCondLst>
                                        </p:cTn>
                                        <p:tgtEl>
                                          <p:spTgt spid="64"/>
                                        </p:tgtEl>
                                        <p:attrNameLst>
                                          <p:attrName>style.visibility</p:attrName>
                                        </p:attrNameLst>
                                      </p:cBhvr>
                                      <p:to>
                                        <p:strVal val="hidden"/>
                                      </p:to>
                                    </p:set>
                                  </p:childTnLst>
                                </p:cTn>
                              </p:par>
                              <p:par>
                                <p:cTn id="649" presetID="8" presetClass="emph" presetSubtype="0" fill="hold" nodeType="withEffect">
                                  <p:stCondLst>
                                    <p:cond delay="0"/>
                                  </p:stCondLst>
                                  <p:childTnLst>
                                    <p:animRot by="21600000">
                                      <p:cBhvr>
                                        <p:cTn id="650" dur="3000" fill="hold"/>
                                        <p:tgtEl>
                                          <p:spTgt spid="3"/>
                                        </p:tgtEl>
                                        <p:attrNameLst>
                                          <p:attrName>r</p:attrName>
                                        </p:attrNameLst>
                                      </p:cBhvr>
                                    </p:animRot>
                                  </p:childTnLst>
                                </p:cTn>
                              </p:par>
                              <p:par>
                                <p:cTn id="651" presetID="8" presetClass="emph" presetSubtype="0" fill="hold" nodeType="withEffect">
                                  <p:stCondLst>
                                    <p:cond delay="0"/>
                                  </p:stCondLst>
                                  <p:childTnLst>
                                    <p:animRot by="21600000">
                                      <p:cBhvr>
                                        <p:cTn id="652" dur="3000" fill="hold"/>
                                        <p:tgtEl>
                                          <p:spTgt spid="4"/>
                                        </p:tgtEl>
                                        <p:attrNameLst>
                                          <p:attrName>r</p:attrName>
                                        </p:attrNameLst>
                                      </p:cBhvr>
                                    </p:animRot>
                                  </p:childTnLst>
                                </p:cTn>
                              </p:par>
                              <p:par>
                                <p:cTn id="653" presetID="8" presetClass="emph" presetSubtype="0" fill="hold" nodeType="withEffect">
                                  <p:stCondLst>
                                    <p:cond delay="0"/>
                                  </p:stCondLst>
                                  <p:childTnLst>
                                    <p:animRot by="21600000">
                                      <p:cBhvr>
                                        <p:cTn id="654" dur="3000" fill="hold"/>
                                        <p:tgtEl>
                                          <p:spTgt spid="5"/>
                                        </p:tgtEl>
                                        <p:attrNameLst>
                                          <p:attrName>r</p:attrName>
                                        </p:attrNameLst>
                                      </p:cBhvr>
                                    </p:animRot>
                                  </p:childTnLst>
                                </p:cTn>
                              </p:par>
                              <p:par>
                                <p:cTn id="655" presetID="8" presetClass="emph" presetSubtype="0" fill="hold" nodeType="withEffect">
                                  <p:stCondLst>
                                    <p:cond delay="0"/>
                                  </p:stCondLst>
                                  <p:childTnLst>
                                    <p:animRot by="21600000">
                                      <p:cBhvr>
                                        <p:cTn id="656" dur="3000" fill="hold"/>
                                        <p:tgtEl>
                                          <p:spTgt spid="6"/>
                                        </p:tgtEl>
                                        <p:attrNameLst>
                                          <p:attrName>r</p:attrName>
                                        </p:attrNameLst>
                                      </p:cBhvr>
                                    </p:animRot>
                                  </p:childTnLst>
                                </p:cTn>
                              </p:par>
                              <p:par>
                                <p:cTn id="657" presetID="8" presetClass="emph" presetSubtype="0" fill="hold" nodeType="withEffect">
                                  <p:stCondLst>
                                    <p:cond delay="0"/>
                                  </p:stCondLst>
                                  <p:childTnLst>
                                    <p:animRot by="21600000">
                                      <p:cBhvr>
                                        <p:cTn id="658" dur="3000" fill="hold"/>
                                        <p:tgtEl>
                                          <p:spTgt spid="11"/>
                                        </p:tgtEl>
                                        <p:attrNameLst>
                                          <p:attrName>r</p:attrName>
                                        </p:attrNameLst>
                                      </p:cBhvr>
                                    </p:animRot>
                                  </p:childTnLst>
                                </p:cTn>
                              </p:par>
                              <p:par>
                                <p:cTn id="659" presetID="8" presetClass="emph" presetSubtype="0" fill="hold" nodeType="withEffect">
                                  <p:stCondLst>
                                    <p:cond delay="0"/>
                                  </p:stCondLst>
                                  <p:childTnLst>
                                    <p:animRot by="21600000">
                                      <p:cBhvr>
                                        <p:cTn id="660" dur="3000" fill="hold"/>
                                        <p:tgtEl>
                                          <p:spTgt spid="12"/>
                                        </p:tgtEl>
                                        <p:attrNameLst>
                                          <p:attrName>r</p:attrName>
                                        </p:attrNameLst>
                                      </p:cBhvr>
                                    </p:animRot>
                                  </p:childTnLst>
                                </p:cTn>
                              </p:par>
                              <p:par>
                                <p:cTn id="661" presetID="8" presetClass="emph" presetSubtype="0" fill="hold" nodeType="withEffect">
                                  <p:stCondLst>
                                    <p:cond delay="0"/>
                                  </p:stCondLst>
                                  <p:childTnLst>
                                    <p:animRot by="21600000">
                                      <p:cBhvr>
                                        <p:cTn id="662" dur="3000" fill="hold"/>
                                        <p:tgtEl>
                                          <p:spTgt spid="13"/>
                                        </p:tgtEl>
                                        <p:attrNameLst>
                                          <p:attrName>r</p:attrName>
                                        </p:attrNameLst>
                                      </p:cBhvr>
                                    </p:animRot>
                                  </p:childTnLst>
                                </p:cTn>
                              </p:par>
                              <p:par>
                                <p:cTn id="663" presetID="8" presetClass="emph" presetSubtype="0" fill="hold" nodeType="withEffect">
                                  <p:stCondLst>
                                    <p:cond delay="0"/>
                                  </p:stCondLst>
                                  <p:childTnLst>
                                    <p:animRot by="21600000">
                                      <p:cBhvr>
                                        <p:cTn id="664" dur="3000" fill="hold"/>
                                        <p:tgtEl>
                                          <p:spTgt spid="14"/>
                                        </p:tgtEl>
                                        <p:attrNameLst>
                                          <p:attrName>r</p:attrName>
                                        </p:attrNameLst>
                                      </p:cBhvr>
                                    </p:animRot>
                                  </p:childTnLst>
                                </p:cTn>
                              </p:par>
                              <p:par>
                                <p:cTn id="665" presetID="8" presetClass="emph" presetSubtype="0" fill="hold" nodeType="withEffect">
                                  <p:stCondLst>
                                    <p:cond delay="0"/>
                                  </p:stCondLst>
                                  <p:childTnLst>
                                    <p:animRot by="21600000">
                                      <p:cBhvr>
                                        <p:cTn id="666" dur="3000" fill="hold"/>
                                        <p:tgtEl>
                                          <p:spTgt spid="19"/>
                                        </p:tgtEl>
                                        <p:attrNameLst>
                                          <p:attrName>r</p:attrName>
                                        </p:attrNameLst>
                                      </p:cBhvr>
                                    </p:animRot>
                                  </p:childTnLst>
                                </p:cTn>
                              </p:par>
                              <p:par>
                                <p:cTn id="667" presetID="8" presetClass="emph" presetSubtype="0" fill="hold" nodeType="withEffect">
                                  <p:stCondLst>
                                    <p:cond delay="0"/>
                                  </p:stCondLst>
                                  <p:childTnLst>
                                    <p:animRot by="21600000">
                                      <p:cBhvr>
                                        <p:cTn id="668" dur="3000" fill="hold"/>
                                        <p:tgtEl>
                                          <p:spTgt spid="20"/>
                                        </p:tgtEl>
                                        <p:attrNameLst>
                                          <p:attrName>r</p:attrName>
                                        </p:attrNameLst>
                                      </p:cBhvr>
                                    </p:animRot>
                                  </p:childTnLst>
                                </p:cTn>
                              </p:par>
                              <p:par>
                                <p:cTn id="669" presetID="8" presetClass="emph" presetSubtype="0" fill="hold" nodeType="withEffect">
                                  <p:stCondLst>
                                    <p:cond delay="0"/>
                                  </p:stCondLst>
                                  <p:childTnLst>
                                    <p:animRot by="21600000">
                                      <p:cBhvr>
                                        <p:cTn id="670" dur="3000" fill="hold"/>
                                        <p:tgtEl>
                                          <p:spTgt spid="21"/>
                                        </p:tgtEl>
                                        <p:attrNameLst>
                                          <p:attrName>r</p:attrName>
                                        </p:attrNameLst>
                                      </p:cBhvr>
                                    </p:animRot>
                                  </p:childTnLst>
                                </p:cTn>
                              </p:par>
                              <p:par>
                                <p:cTn id="671" presetID="8" presetClass="emph" presetSubtype="0" fill="hold" nodeType="withEffect">
                                  <p:stCondLst>
                                    <p:cond delay="0"/>
                                  </p:stCondLst>
                                  <p:childTnLst>
                                    <p:animRot by="21600000">
                                      <p:cBhvr>
                                        <p:cTn id="672" dur="3000" fill="hold"/>
                                        <p:tgtEl>
                                          <p:spTgt spid="22"/>
                                        </p:tgtEl>
                                        <p:attrNameLst>
                                          <p:attrName>r</p:attrName>
                                        </p:attrNameLst>
                                      </p:cBhvr>
                                    </p:animRot>
                                  </p:childTnLst>
                                </p:cTn>
                              </p:par>
                              <p:par>
                                <p:cTn id="673" presetID="8" presetClass="emph" presetSubtype="0" fill="hold" nodeType="withEffect">
                                  <p:stCondLst>
                                    <p:cond delay="0"/>
                                  </p:stCondLst>
                                  <p:childTnLst>
                                    <p:animRot by="21600000">
                                      <p:cBhvr>
                                        <p:cTn id="674" dur="3000" fill="hold"/>
                                        <p:tgtEl>
                                          <p:spTgt spid="27"/>
                                        </p:tgtEl>
                                        <p:attrNameLst>
                                          <p:attrName>r</p:attrName>
                                        </p:attrNameLst>
                                      </p:cBhvr>
                                    </p:animRot>
                                  </p:childTnLst>
                                </p:cTn>
                              </p:par>
                              <p:par>
                                <p:cTn id="675" presetID="8" presetClass="emph" presetSubtype="0" fill="hold" nodeType="withEffect">
                                  <p:stCondLst>
                                    <p:cond delay="0"/>
                                  </p:stCondLst>
                                  <p:childTnLst>
                                    <p:animRot by="21600000">
                                      <p:cBhvr>
                                        <p:cTn id="676" dur="3000" fill="hold"/>
                                        <p:tgtEl>
                                          <p:spTgt spid="28"/>
                                        </p:tgtEl>
                                        <p:attrNameLst>
                                          <p:attrName>r</p:attrName>
                                        </p:attrNameLst>
                                      </p:cBhvr>
                                    </p:animRot>
                                  </p:childTnLst>
                                </p:cTn>
                              </p:par>
                              <p:par>
                                <p:cTn id="677" presetID="8" presetClass="emph" presetSubtype="0" fill="hold" nodeType="withEffect">
                                  <p:stCondLst>
                                    <p:cond delay="0"/>
                                  </p:stCondLst>
                                  <p:childTnLst>
                                    <p:animRot by="21600000">
                                      <p:cBhvr>
                                        <p:cTn id="678" dur="3000" fill="hold"/>
                                        <p:tgtEl>
                                          <p:spTgt spid="29"/>
                                        </p:tgtEl>
                                        <p:attrNameLst>
                                          <p:attrName>r</p:attrName>
                                        </p:attrNameLst>
                                      </p:cBhvr>
                                    </p:animRot>
                                  </p:childTnLst>
                                </p:cTn>
                              </p:par>
                              <p:par>
                                <p:cTn id="679" presetID="8" presetClass="emph" presetSubtype="0" fill="hold" nodeType="withEffect">
                                  <p:stCondLst>
                                    <p:cond delay="0"/>
                                  </p:stCondLst>
                                  <p:childTnLst>
                                    <p:animRot by="21600000">
                                      <p:cBhvr>
                                        <p:cTn id="680" dur="3000" fill="hold"/>
                                        <p:tgtEl>
                                          <p:spTgt spid="30"/>
                                        </p:tgtEl>
                                        <p:attrNameLst>
                                          <p:attrName>r</p:attrName>
                                        </p:attrNameLst>
                                      </p:cBhvr>
                                    </p:animRot>
                                  </p:childTnLst>
                                </p:cTn>
                              </p:par>
                              <p:par>
                                <p:cTn id="681" presetID="8" presetClass="emph" presetSubtype="0" fill="hold" nodeType="withEffect">
                                  <p:stCondLst>
                                    <p:cond delay="0"/>
                                  </p:stCondLst>
                                  <p:childTnLst>
                                    <p:animRot by="21600000">
                                      <p:cBhvr>
                                        <p:cTn id="682" dur="3000" fill="hold"/>
                                        <p:tgtEl>
                                          <p:spTgt spid="35"/>
                                        </p:tgtEl>
                                        <p:attrNameLst>
                                          <p:attrName>r</p:attrName>
                                        </p:attrNameLst>
                                      </p:cBhvr>
                                    </p:animRot>
                                  </p:childTnLst>
                                </p:cTn>
                              </p:par>
                              <p:par>
                                <p:cTn id="683" presetID="8" presetClass="emph" presetSubtype="0" fill="hold" nodeType="withEffect">
                                  <p:stCondLst>
                                    <p:cond delay="0"/>
                                  </p:stCondLst>
                                  <p:childTnLst>
                                    <p:animRot by="21600000">
                                      <p:cBhvr>
                                        <p:cTn id="684" dur="3000" fill="hold"/>
                                        <p:tgtEl>
                                          <p:spTgt spid="36"/>
                                        </p:tgtEl>
                                        <p:attrNameLst>
                                          <p:attrName>r</p:attrName>
                                        </p:attrNameLst>
                                      </p:cBhvr>
                                    </p:animRot>
                                  </p:childTnLst>
                                </p:cTn>
                              </p:par>
                              <p:par>
                                <p:cTn id="685" presetID="8" presetClass="emph" presetSubtype="0" fill="hold" nodeType="withEffect">
                                  <p:stCondLst>
                                    <p:cond delay="0"/>
                                  </p:stCondLst>
                                  <p:childTnLst>
                                    <p:animRot by="21600000">
                                      <p:cBhvr>
                                        <p:cTn id="686" dur="3000" fill="hold"/>
                                        <p:tgtEl>
                                          <p:spTgt spid="37"/>
                                        </p:tgtEl>
                                        <p:attrNameLst>
                                          <p:attrName>r</p:attrName>
                                        </p:attrNameLst>
                                      </p:cBhvr>
                                    </p:animRot>
                                  </p:childTnLst>
                                </p:cTn>
                              </p:par>
                              <p:par>
                                <p:cTn id="687" presetID="8" presetClass="emph" presetSubtype="0" fill="hold" nodeType="withEffect">
                                  <p:stCondLst>
                                    <p:cond delay="0"/>
                                  </p:stCondLst>
                                  <p:childTnLst>
                                    <p:animRot by="21600000">
                                      <p:cBhvr>
                                        <p:cTn id="688" dur="3000" fill="hold"/>
                                        <p:tgtEl>
                                          <p:spTgt spid="38"/>
                                        </p:tgtEl>
                                        <p:attrNameLst>
                                          <p:attrName>r</p:attrName>
                                        </p:attrNameLst>
                                      </p:cBhvr>
                                    </p:animRot>
                                  </p:childTnLst>
                                </p:cTn>
                              </p:par>
                              <p:par>
                                <p:cTn id="689" presetID="8" presetClass="emph" presetSubtype="0" fill="hold" nodeType="withEffect">
                                  <p:stCondLst>
                                    <p:cond delay="0"/>
                                  </p:stCondLst>
                                  <p:childTnLst>
                                    <p:animRot by="21600000">
                                      <p:cBhvr>
                                        <p:cTn id="690" dur="3000" fill="hold"/>
                                        <p:tgtEl>
                                          <p:spTgt spid="43"/>
                                        </p:tgtEl>
                                        <p:attrNameLst>
                                          <p:attrName>r</p:attrName>
                                        </p:attrNameLst>
                                      </p:cBhvr>
                                    </p:animRot>
                                  </p:childTnLst>
                                </p:cTn>
                              </p:par>
                              <p:par>
                                <p:cTn id="691" presetID="8" presetClass="emph" presetSubtype="0" fill="hold" nodeType="withEffect">
                                  <p:stCondLst>
                                    <p:cond delay="0"/>
                                  </p:stCondLst>
                                  <p:childTnLst>
                                    <p:animRot by="21600000">
                                      <p:cBhvr>
                                        <p:cTn id="692" dur="3000" fill="hold"/>
                                        <p:tgtEl>
                                          <p:spTgt spid="44"/>
                                        </p:tgtEl>
                                        <p:attrNameLst>
                                          <p:attrName>r</p:attrName>
                                        </p:attrNameLst>
                                      </p:cBhvr>
                                    </p:animRot>
                                  </p:childTnLst>
                                </p:cTn>
                              </p:par>
                              <p:par>
                                <p:cTn id="693" presetID="8" presetClass="emph" presetSubtype="0" fill="hold" nodeType="withEffect">
                                  <p:stCondLst>
                                    <p:cond delay="0"/>
                                  </p:stCondLst>
                                  <p:childTnLst>
                                    <p:animRot by="21600000">
                                      <p:cBhvr>
                                        <p:cTn id="694" dur="3000" fill="hold"/>
                                        <p:tgtEl>
                                          <p:spTgt spid="45"/>
                                        </p:tgtEl>
                                        <p:attrNameLst>
                                          <p:attrName>r</p:attrName>
                                        </p:attrNameLst>
                                      </p:cBhvr>
                                    </p:animRot>
                                  </p:childTnLst>
                                </p:cTn>
                              </p:par>
                              <p:par>
                                <p:cTn id="695" presetID="8" presetClass="emph" presetSubtype="0" fill="hold" nodeType="withEffect">
                                  <p:stCondLst>
                                    <p:cond delay="0"/>
                                  </p:stCondLst>
                                  <p:childTnLst>
                                    <p:animRot by="21600000">
                                      <p:cBhvr>
                                        <p:cTn id="696" dur="3000" fill="hold"/>
                                        <p:tgtEl>
                                          <p:spTgt spid="46"/>
                                        </p:tgtEl>
                                        <p:attrNameLst>
                                          <p:attrName>r</p:attrName>
                                        </p:attrNameLst>
                                      </p:cBhvr>
                                    </p:animRot>
                                  </p:childTnLst>
                                </p:cTn>
                              </p:par>
                              <p:par>
                                <p:cTn id="697" presetID="8" presetClass="emph" presetSubtype="0" fill="hold" nodeType="withEffect">
                                  <p:stCondLst>
                                    <p:cond delay="0"/>
                                  </p:stCondLst>
                                  <p:childTnLst>
                                    <p:animRot by="21600000">
                                      <p:cBhvr>
                                        <p:cTn id="698" dur="3000" fill="hold"/>
                                        <p:tgtEl>
                                          <p:spTgt spid="51"/>
                                        </p:tgtEl>
                                        <p:attrNameLst>
                                          <p:attrName>r</p:attrName>
                                        </p:attrNameLst>
                                      </p:cBhvr>
                                    </p:animRot>
                                  </p:childTnLst>
                                </p:cTn>
                              </p:par>
                              <p:par>
                                <p:cTn id="699" presetID="8" presetClass="emph" presetSubtype="0" fill="hold" nodeType="withEffect">
                                  <p:stCondLst>
                                    <p:cond delay="0"/>
                                  </p:stCondLst>
                                  <p:childTnLst>
                                    <p:animRot by="21600000">
                                      <p:cBhvr>
                                        <p:cTn id="700" dur="3000" fill="hold"/>
                                        <p:tgtEl>
                                          <p:spTgt spid="52"/>
                                        </p:tgtEl>
                                        <p:attrNameLst>
                                          <p:attrName>r</p:attrName>
                                        </p:attrNameLst>
                                      </p:cBhvr>
                                    </p:animRot>
                                  </p:childTnLst>
                                </p:cTn>
                              </p:par>
                              <p:par>
                                <p:cTn id="701" presetID="8" presetClass="emph" presetSubtype="0" fill="hold" nodeType="withEffect">
                                  <p:stCondLst>
                                    <p:cond delay="0"/>
                                  </p:stCondLst>
                                  <p:childTnLst>
                                    <p:animRot by="21600000">
                                      <p:cBhvr>
                                        <p:cTn id="702" dur="3000" fill="hold"/>
                                        <p:tgtEl>
                                          <p:spTgt spid="53"/>
                                        </p:tgtEl>
                                        <p:attrNameLst>
                                          <p:attrName>r</p:attrName>
                                        </p:attrNameLst>
                                      </p:cBhvr>
                                    </p:animRot>
                                  </p:childTnLst>
                                </p:cTn>
                              </p:par>
                              <p:par>
                                <p:cTn id="703" presetID="8" presetClass="emph" presetSubtype="0" fill="hold" nodeType="withEffect">
                                  <p:stCondLst>
                                    <p:cond delay="0"/>
                                  </p:stCondLst>
                                  <p:childTnLst>
                                    <p:animRot by="21600000">
                                      <p:cBhvr>
                                        <p:cTn id="704" dur="3000" fill="hold"/>
                                        <p:tgtEl>
                                          <p:spTgt spid="54"/>
                                        </p:tgtEl>
                                        <p:attrNameLst>
                                          <p:attrName>r</p:attrName>
                                        </p:attrNameLst>
                                      </p:cBhvr>
                                    </p:animRot>
                                  </p:childTnLst>
                                </p:cTn>
                              </p:par>
                              <p:par>
                                <p:cTn id="705" presetID="8" presetClass="emph" presetSubtype="0" fill="hold" nodeType="withEffect">
                                  <p:stCondLst>
                                    <p:cond delay="0"/>
                                  </p:stCondLst>
                                  <p:childTnLst>
                                    <p:animRot by="21600000">
                                      <p:cBhvr>
                                        <p:cTn id="706" dur="3000" fill="hold"/>
                                        <p:tgtEl>
                                          <p:spTgt spid="59"/>
                                        </p:tgtEl>
                                        <p:attrNameLst>
                                          <p:attrName>r</p:attrName>
                                        </p:attrNameLst>
                                      </p:cBhvr>
                                    </p:animRot>
                                  </p:childTnLst>
                                </p:cTn>
                              </p:par>
                              <p:par>
                                <p:cTn id="707" presetID="8" presetClass="emph" presetSubtype="0" fill="hold" nodeType="withEffect">
                                  <p:stCondLst>
                                    <p:cond delay="0"/>
                                  </p:stCondLst>
                                  <p:childTnLst>
                                    <p:animRot by="21600000">
                                      <p:cBhvr>
                                        <p:cTn id="708" dur="3000" fill="hold"/>
                                        <p:tgtEl>
                                          <p:spTgt spid="60"/>
                                        </p:tgtEl>
                                        <p:attrNameLst>
                                          <p:attrName>r</p:attrName>
                                        </p:attrNameLst>
                                      </p:cBhvr>
                                    </p:animRot>
                                  </p:childTnLst>
                                </p:cTn>
                              </p:par>
                              <p:par>
                                <p:cTn id="709" presetID="8" presetClass="emph" presetSubtype="0" fill="hold" nodeType="withEffect">
                                  <p:stCondLst>
                                    <p:cond delay="0"/>
                                  </p:stCondLst>
                                  <p:childTnLst>
                                    <p:animRot by="21600000">
                                      <p:cBhvr>
                                        <p:cTn id="710" dur="3000" fill="hold"/>
                                        <p:tgtEl>
                                          <p:spTgt spid="61"/>
                                        </p:tgtEl>
                                        <p:attrNameLst>
                                          <p:attrName>r</p:attrName>
                                        </p:attrNameLst>
                                      </p:cBhvr>
                                    </p:animRot>
                                  </p:childTnLst>
                                </p:cTn>
                              </p:par>
                              <p:par>
                                <p:cTn id="711" presetID="8" presetClass="emph" presetSubtype="0" fill="hold" nodeType="withEffect">
                                  <p:stCondLst>
                                    <p:cond delay="0"/>
                                  </p:stCondLst>
                                  <p:childTnLst>
                                    <p:animRot by="21600000">
                                      <p:cBhvr>
                                        <p:cTn id="712" dur="3000" fill="hold"/>
                                        <p:tgtEl>
                                          <p:spTgt spid="62"/>
                                        </p:tgtEl>
                                        <p:attrNameLst>
                                          <p:attrName>r</p:attrName>
                                        </p:attrNameLst>
                                      </p:cBhvr>
                                    </p:animRot>
                                  </p:childTnLst>
                                </p:cTn>
                              </p:par>
                              <p:par>
                                <p:cTn id="713" presetID="8" presetClass="emph" presetSubtype="0" fill="hold" nodeType="withEffect">
                                  <p:stCondLst>
                                    <p:cond delay="0"/>
                                  </p:stCondLst>
                                  <p:childTnLst>
                                    <p:animRot by="-21600000">
                                      <p:cBhvr>
                                        <p:cTn id="714" dur="3000" fill="hold"/>
                                        <p:tgtEl>
                                          <p:spTgt spid="7"/>
                                        </p:tgtEl>
                                        <p:attrNameLst>
                                          <p:attrName>r</p:attrName>
                                        </p:attrNameLst>
                                      </p:cBhvr>
                                    </p:animRot>
                                  </p:childTnLst>
                                </p:cTn>
                              </p:par>
                              <p:par>
                                <p:cTn id="715" presetID="8" presetClass="emph" presetSubtype="0" fill="hold" nodeType="withEffect">
                                  <p:stCondLst>
                                    <p:cond delay="0"/>
                                  </p:stCondLst>
                                  <p:childTnLst>
                                    <p:animRot by="-21600000">
                                      <p:cBhvr>
                                        <p:cTn id="716" dur="3000" fill="hold"/>
                                        <p:tgtEl>
                                          <p:spTgt spid="8"/>
                                        </p:tgtEl>
                                        <p:attrNameLst>
                                          <p:attrName>r</p:attrName>
                                        </p:attrNameLst>
                                      </p:cBhvr>
                                    </p:animRot>
                                  </p:childTnLst>
                                </p:cTn>
                              </p:par>
                              <p:par>
                                <p:cTn id="717" presetID="8" presetClass="emph" presetSubtype="0" fill="hold" nodeType="withEffect">
                                  <p:stCondLst>
                                    <p:cond delay="0"/>
                                  </p:stCondLst>
                                  <p:childTnLst>
                                    <p:animRot by="-21600000">
                                      <p:cBhvr>
                                        <p:cTn id="718" dur="3000" fill="hold"/>
                                        <p:tgtEl>
                                          <p:spTgt spid="9"/>
                                        </p:tgtEl>
                                        <p:attrNameLst>
                                          <p:attrName>r</p:attrName>
                                        </p:attrNameLst>
                                      </p:cBhvr>
                                    </p:animRot>
                                  </p:childTnLst>
                                </p:cTn>
                              </p:par>
                              <p:par>
                                <p:cTn id="719" presetID="8" presetClass="emph" presetSubtype="0" fill="hold" nodeType="withEffect">
                                  <p:stCondLst>
                                    <p:cond delay="0"/>
                                  </p:stCondLst>
                                  <p:childTnLst>
                                    <p:animRot by="-21600000">
                                      <p:cBhvr>
                                        <p:cTn id="720" dur="3000" fill="hold"/>
                                        <p:tgtEl>
                                          <p:spTgt spid="10"/>
                                        </p:tgtEl>
                                        <p:attrNameLst>
                                          <p:attrName>r</p:attrName>
                                        </p:attrNameLst>
                                      </p:cBhvr>
                                    </p:animRot>
                                  </p:childTnLst>
                                </p:cTn>
                              </p:par>
                              <p:par>
                                <p:cTn id="721" presetID="8" presetClass="emph" presetSubtype="0" fill="hold" nodeType="withEffect">
                                  <p:stCondLst>
                                    <p:cond delay="0"/>
                                  </p:stCondLst>
                                  <p:childTnLst>
                                    <p:animRot by="-21600000">
                                      <p:cBhvr>
                                        <p:cTn id="722" dur="3000" fill="hold"/>
                                        <p:tgtEl>
                                          <p:spTgt spid="15"/>
                                        </p:tgtEl>
                                        <p:attrNameLst>
                                          <p:attrName>r</p:attrName>
                                        </p:attrNameLst>
                                      </p:cBhvr>
                                    </p:animRot>
                                  </p:childTnLst>
                                </p:cTn>
                              </p:par>
                              <p:par>
                                <p:cTn id="723" presetID="8" presetClass="emph" presetSubtype="0" fill="hold" nodeType="withEffect">
                                  <p:stCondLst>
                                    <p:cond delay="0"/>
                                  </p:stCondLst>
                                  <p:childTnLst>
                                    <p:animRot by="-21600000">
                                      <p:cBhvr>
                                        <p:cTn id="724" dur="3000" fill="hold"/>
                                        <p:tgtEl>
                                          <p:spTgt spid="16"/>
                                        </p:tgtEl>
                                        <p:attrNameLst>
                                          <p:attrName>r</p:attrName>
                                        </p:attrNameLst>
                                      </p:cBhvr>
                                    </p:animRot>
                                  </p:childTnLst>
                                </p:cTn>
                              </p:par>
                              <p:par>
                                <p:cTn id="725" presetID="8" presetClass="emph" presetSubtype="0" fill="hold" nodeType="withEffect">
                                  <p:stCondLst>
                                    <p:cond delay="0"/>
                                  </p:stCondLst>
                                  <p:childTnLst>
                                    <p:animRot by="-21600000">
                                      <p:cBhvr>
                                        <p:cTn id="726" dur="3000" fill="hold"/>
                                        <p:tgtEl>
                                          <p:spTgt spid="17"/>
                                        </p:tgtEl>
                                        <p:attrNameLst>
                                          <p:attrName>r</p:attrName>
                                        </p:attrNameLst>
                                      </p:cBhvr>
                                    </p:animRot>
                                  </p:childTnLst>
                                </p:cTn>
                              </p:par>
                              <p:par>
                                <p:cTn id="727" presetID="8" presetClass="emph" presetSubtype="0" fill="hold" nodeType="withEffect">
                                  <p:stCondLst>
                                    <p:cond delay="0"/>
                                  </p:stCondLst>
                                  <p:childTnLst>
                                    <p:animRot by="-21600000">
                                      <p:cBhvr>
                                        <p:cTn id="728" dur="3000" fill="hold"/>
                                        <p:tgtEl>
                                          <p:spTgt spid="18"/>
                                        </p:tgtEl>
                                        <p:attrNameLst>
                                          <p:attrName>r</p:attrName>
                                        </p:attrNameLst>
                                      </p:cBhvr>
                                    </p:animRot>
                                  </p:childTnLst>
                                </p:cTn>
                              </p:par>
                              <p:par>
                                <p:cTn id="729" presetID="8" presetClass="emph" presetSubtype="0" fill="hold" nodeType="withEffect">
                                  <p:stCondLst>
                                    <p:cond delay="0"/>
                                  </p:stCondLst>
                                  <p:childTnLst>
                                    <p:animRot by="-21600000">
                                      <p:cBhvr>
                                        <p:cTn id="730" dur="3000" fill="hold"/>
                                        <p:tgtEl>
                                          <p:spTgt spid="23"/>
                                        </p:tgtEl>
                                        <p:attrNameLst>
                                          <p:attrName>r</p:attrName>
                                        </p:attrNameLst>
                                      </p:cBhvr>
                                    </p:animRot>
                                  </p:childTnLst>
                                </p:cTn>
                              </p:par>
                              <p:par>
                                <p:cTn id="731" presetID="8" presetClass="emph" presetSubtype="0" fill="hold" nodeType="withEffect">
                                  <p:stCondLst>
                                    <p:cond delay="0"/>
                                  </p:stCondLst>
                                  <p:childTnLst>
                                    <p:animRot by="-21600000">
                                      <p:cBhvr>
                                        <p:cTn id="732" dur="3000" fill="hold"/>
                                        <p:tgtEl>
                                          <p:spTgt spid="24"/>
                                        </p:tgtEl>
                                        <p:attrNameLst>
                                          <p:attrName>r</p:attrName>
                                        </p:attrNameLst>
                                      </p:cBhvr>
                                    </p:animRot>
                                  </p:childTnLst>
                                </p:cTn>
                              </p:par>
                              <p:par>
                                <p:cTn id="733" presetID="8" presetClass="emph" presetSubtype="0" fill="hold" nodeType="withEffect">
                                  <p:stCondLst>
                                    <p:cond delay="0"/>
                                  </p:stCondLst>
                                  <p:childTnLst>
                                    <p:animRot by="-21600000">
                                      <p:cBhvr>
                                        <p:cTn id="734" dur="3000" fill="hold"/>
                                        <p:tgtEl>
                                          <p:spTgt spid="25"/>
                                        </p:tgtEl>
                                        <p:attrNameLst>
                                          <p:attrName>r</p:attrName>
                                        </p:attrNameLst>
                                      </p:cBhvr>
                                    </p:animRot>
                                  </p:childTnLst>
                                </p:cTn>
                              </p:par>
                              <p:par>
                                <p:cTn id="735" presetID="8" presetClass="emph" presetSubtype="0" fill="hold" nodeType="withEffect">
                                  <p:stCondLst>
                                    <p:cond delay="0"/>
                                  </p:stCondLst>
                                  <p:childTnLst>
                                    <p:animRot by="-21600000">
                                      <p:cBhvr>
                                        <p:cTn id="736" dur="3000" fill="hold"/>
                                        <p:tgtEl>
                                          <p:spTgt spid="26"/>
                                        </p:tgtEl>
                                        <p:attrNameLst>
                                          <p:attrName>r</p:attrName>
                                        </p:attrNameLst>
                                      </p:cBhvr>
                                    </p:animRot>
                                  </p:childTnLst>
                                </p:cTn>
                              </p:par>
                              <p:par>
                                <p:cTn id="737" presetID="8" presetClass="emph" presetSubtype="0" fill="hold" nodeType="withEffect">
                                  <p:stCondLst>
                                    <p:cond delay="0"/>
                                  </p:stCondLst>
                                  <p:childTnLst>
                                    <p:animRot by="-21600000">
                                      <p:cBhvr>
                                        <p:cTn id="738" dur="3000" fill="hold"/>
                                        <p:tgtEl>
                                          <p:spTgt spid="31"/>
                                        </p:tgtEl>
                                        <p:attrNameLst>
                                          <p:attrName>r</p:attrName>
                                        </p:attrNameLst>
                                      </p:cBhvr>
                                    </p:animRot>
                                  </p:childTnLst>
                                </p:cTn>
                              </p:par>
                              <p:par>
                                <p:cTn id="739" presetID="8" presetClass="emph" presetSubtype="0" fill="hold" nodeType="withEffect">
                                  <p:stCondLst>
                                    <p:cond delay="0"/>
                                  </p:stCondLst>
                                  <p:childTnLst>
                                    <p:animRot by="-21600000">
                                      <p:cBhvr>
                                        <p:cTn id="740" dur="3000" fill="hold"/>
                                        <p:tgtEl>
                                          <p:spTgt spid="32"/>
                                        </p:tgtEl>
                                        <p:attrNameLst>
                                          <p:attrName>r</p:attrName>
                                        </p:attrNameLst>
                                      </p:cBhvr>
                                    </p:animRot>
                                  </p:childTnLst>
                                </p:cTn>
                              </p:par>
                              <p:par>
                                <p:cTn id="741" presetID="8" presetClass="emph" presetSubtype="0" fill="hold" nodeType="withEffect">
                                  <p:stCondLst>
                                    <p:cond delay="0"/>
                                  </p:stCondLst>
                                  <p:childTnLst>
                                    <p:animRot by="-21600000">
                                      <p:cBhvr>
                                        <p:cTn id="742" dur="3000" fill="hold"/>
                                        <p:tgtEl>
                                          <p:spTgt spid="33"/>
                                        </p:tgtEl>
                                        <p:attrNameLst>
                                          <p:attrName>r</p:attrName>
                                        </p:attrNameLst>
                                      </p:cBhvr>
                                    </p:animRot>
                                  </p:childTnLst>
                                </p:cTn>
                              </p:par>
                              <p:par>
                                <p:cTn id="743" presetID="8" presetClass="emph" presetSubtype="0" fill="hold" nodeType="withEffect">
                                  <p:stCondLst>
                                    <p:cond delay="0"/>
                                  </p:stCondLst>
                                  <p:childTnLst>
                                    <p:animRot by="-21600000">
                                      <p:cBhvr>
                                        <p:cTn id="744" dur="3000" fill="hold"/>
                                        <p:tgtEl>
                                          <p:spTgt spid="34"/>
                                        </p:tgtEl>
                                        <p:attrNameLst>
                                          <p:attrName>r</p:attrName>
                                        </p:attrNameLst>
                                      </p:cBhvr>
                                    </p:animRot>
                                  </p:childTnLst>
                                </p:cTn>
                              </p:par>
                              <p:par>
                                <p:cTn id="745" presetID="8" presetClass="emph" presetSubtype="0" fill="hold" nodeType="withEffect">
                                  <p:stCondLst>
                                    <p:cond delay="0"/>
                                  </p:stCondLst>
                                  <p:childTnLst>
                                    <p:animRot by="-21600000">
                                      <p:cBhvr>
                                        <p:cTn id="746" dur="3000" fill="hold"/>
                                        <p:tgtEl>
                                          <p:spTgt spid="39"/>
                                        </p:tgtEl>
                                        <p:attrNameLst>
                                          <p:attrName>r</p:attrName>
                                        </p:attrNameLst>
                                      </p:cBhvr>
                                    </p:animRot>
                                  </p:childTnLst>
                                </p:cTn>
                              </p:par>
                              <p:par>
                                <p:cTn id="747" presetID="8" presetClass="emph" presetSubtype="0" fill="hold" nodeType="withEffect">
                                  <p:stCondLst>
                                    <p:cond delay="0"/>
                                  </p:stCondLst>
                                  <p:childTnLst>
                                    <p:animRot by="-21600000">
                                      <p:cBhvr>
                                        <p:cTn id="748" dur="3000" fill="hold"/>
                                        <p:tgtEl>
                                          <p:spTgt spid="40"/>
                                        </p:tgtEl>
                                        <p:attrNameLst>
                                          <p:attrName>r</p:attrName>
                                        </p:attrNameLst>
                                      </p:cBhvr>
                                    </p:animRot>
                                  </p:childTnLst>
                                </p:cTn>
                              </p:par>
                              <p:par>
                                <p:cTn id="749" presetID="8" presetClass="emph" presetSubtype="0" fill="hold" nodeType="withEffect">
                                  <p:stCondLst>
                                    <p:cond delay="0"/>
                                  </p:stCondLst>
                                  <p:childTnLst>
                                    <p:animRot by="-21600000">
                                      <p:cBhvr>
                                        <p:cTn id="750" dur="3000" fill="hold"/>
                                        <p:tgtEl>
                                          <p:spTgt spid="41"/>
                                        </p:tgtEl>
                                        <p:attrNameLst>
                                          <p:attrName>r</p:attrName>
                                        </p:attrNameLst>
                                      </p:cBhvr>
                                    </p:animRot>
                                  </p:childTnLst>
                                </p:cTn>
                              </p:par>
                              <p:par>
                                <p:cTn id="751" presetID="8" presetClass="emph" presetSubtype="0" fill="hold" nodeType="withEffect">
                                  <p:stCondLst>
                                    <p:cond delay="0"/>
                                  </p:stCondLst>
                                  <p:childTnLst>
                                    <p:animRot by="-21600000">
                                      <p:cBhvr>
                                        <p:cTn id="752" dur="3000" fill="hold"/>
                                        <p:tgtEl>
                                          <p:spTgt spid="42"/>
                                        </p:tgtEl>
                                        <p:attrNameLst>
                                          <p:attrName>r</p:attrName>
                                        </p:attrNameLst>
                                      </p:cBhvr>
                                    </p:animRot>
                                  </p:childTnLst>
                                </p:cTn>
                              </p:par>
                              <p:par>
                                <p:cTn id="753" presetID="8" presetClass="emph" presetSubtype="0" fill="hold" nodeType="withEffect">
                                  <p:stCondLst>
                                    <p:cond delay="0"/>
                                  </p:stCondLst>
                                  <p:childTnLst>
                                    <p:animRot by="-21600000">
                                      <p:cBhvr>
                                        <p:cTn id="754" dur="3000" fill="hold"/>
                                        <p:tgtEl>
                                          <p:spTgt spid="47"/>
                                        </p:tgtEl>
                                        <p:attrNameLst>
                                          <p:attrName>r</p:attrName>
                                        </p:attrNameLst>
                                      </p:cBhvr>
                                    </p:animRot>
                                  </p:childTnLst>
                                </p:cTn>
                              </p:par>
                              <p:par>
                                <p:cTn id="755" presetID="8" presetClass="emph" presetSubtype="0" fill="hold" nodeType="withEffect">
                                  <p:stCondLst>
                                    <p:cond delay="0"/>
                                  </p:stCondLst>
                                  <p:childTnLst>
                                    <p:animRot by="-21600000">
                                      <p:cBhvr>
                                        <p:cTn id="756" dur="3000" fill="hold"/>
                                        <p:tgtEl>
                                          <p:spTgt spid="48"/>
                                        </p:tgtEl>
                                        <p:attrNameLst>
                                          <p:attrName>r</p:attrName>
                                        </p:attrNameLst>
                                      </p:cBhvr>
                                    </p:animRot>
                                  </p:childTnLst>
                                </p:cTn>
                              </p:par>
                              <p:par>
                                <p:cTn id="757" presetID="8" presetClass="emph" presetSubtype="0" fill="hold" nodeType="withEffect">
                                  <p:stCondLst>
                                    <p:cond delay="0"/>
                                  </p:stCondLst>
                                  <p:childTnLst>
                                    <p:animRot by="-21600000">
                                      <p:cBhvr>
                                        <p:cTn id="758" dur="3000" fill="hold"/>
                                        <p:tgtEl>
                                          <p:spTgt spid="49"/>
                                        </p:tgtEl>
                                        <p:attrNameLst>
                                          <p:attrName>r</p:attrName>
                                        </p:attrNameLst>
                                      </p:cBhvr>
                                    </p:animRot>
                                  </p:childTnLst>
                                </p:cTn>
                              </p:par>
                              <p:par>
                                <p:cTn id="759" presetID="8" presetClass="emph" presetSubtype="0" fill="hold" nodeType="withEffect">
                                  <p:stCondLst>
                                    <p:cond delay="0"/>
                                  </p:stCondLst>
                                  <p:childTnLst>
                                    <p:animRot by="-21600000">
                                      <p:cBhvr>
                                        <p:cTn id="760" dur="3000" fill="hold"/>
                                        <p:tgtEl>
                                          <p:spTgt spid="50"/>
                                        </p:tgtEl>
                                        <p:attrNameLst>
                                          <p:attrName>r</p:attrName>
                                        </p:attrNameLst>
                                      </p:cBhvr>
                                    </p:animRot>
                                  </p:childTnLst>
                                </p:cTn>
                              </p:par>
                              <p:par>
                                <p:cTn id="761" presetID="8" presetClass="emph" presetSubtype="0" fill="hold" nodeType="withEffect">
                                  <p:stCondLst>
                                    <p:cond delay="0"/>
                                  </p:stCondLst>
                                  <p:childTnLst>
                                    <p:animRot by="-21600000">
                                      <p:cBhvr>
                                        <p:cTn id="762" dur="3000" fill="hold"/>
                                        <p:tgtEl>
                                          <p:spTgt spid="55"/>
                                        </p:tgtEl>
                                        <p:attrNameLst>
                                          <p:attrName>r</p:attrName>
                                        </p:attrNameLst>
                                      </p:cBhvr>
                                    </p:animRot>
                                  </p:childTnLst>
                                </p:cTn>
                              </p:par>
                              <p:par>
                                <p:cTn id="763" presetID="8" presetClass="emph" presetSubtype="0" fill="hold" nodeType="withEffect">
                                  <p:stCondLst>
                                    <p:cond delay="0"/>
                                  </p:stCondLst>
                                  <p:childTnLst>
                                    <p:animRot by="-21600000">
                                      <p:cBhvr>
                                        <p:cTn id="764" dur="3000" fill="hold"/>
                                        <p:tgtEl>
                                          <p:spTgt spid="56"/>
                                        </p:tgtEl>
                                        <p:attrNameLst>
                                          <p:attrName>r</p:attrName>
                                        </p:attrNameLst>
                                      </p:cBhvr>
                                    </p:animRot>
                                  </p:childTnLst>
                                </p:cTn>
                              </p:par>
                              <p:par>
                                <p:cTn id="765" presetID="8" presetClass="emph" presetSubtype="0" fill="hold" nodeType="withEffect">
                                  <p:stCondLst>
                                    <p:cond delay="0"/>
                                  </p:stCondLst>
                                  <p:childTnLst>
                                    <p:animRot by="-21600000">
                                      <p:cBhvr>
                                        <p:cTn id="766" dur="3000" fill="hold"/>
                                        <p:tgtEl>
                                          <p:spTgt spid="57"/>
                                        </p:tgtEl>
                                        <p:attrNameLst>
                                          <p:attrName>r</p:attrName>
                                        </p:attrNameLst>
                                      </p:cBhvr>
                                    </p:animRot>
                                  </p:childTnLst>
                                </p:cTn>
                              </p:par>
                              <p:par>
                                <p:cTn id="767" presetID="8" presetClass="emph" presetSubtype="0" fill="hold" nodeType="withEffect">
                                  <p:stCondLst>
                                    <p:cond delay="0"/>
                                  </p:stCondLst>
                                  <p:childTnLst>
                                    <p:animRot by="-21600000">
                                      <p:cBhvr>
                                        <p:cTn id="768" dur="3000" fill="hold"/>
                                        <p:tgtEl>
                                          <p:spTgt spid="58"/>
                                        </p:tgtEl>
                                        <p:attrNameLst>
                                          <p:attrName>r</p:attrName>
                                        </p:attrNameLst>
                                      </p:cBhvr>
                                    </p:animRot>
                                  </p:childTnLst>
                                </p:cTn>
                              </p:par>
                              <p:par>
                                <p:cTn id="769" presetID="8" presetClass="emph" presetSubtype="0" fill="hold" nodeType="withEffect">
                                  <p:stCondLst>
                                    <p:cond delay="0"/>
                                  </p:stCondLst>
                                  <p:childTnLst>
                                    <p:animRot by="-21600000">
                                      <p:cBhvr>
                                        <p:cTn id="770" dur="3000" fill="hold"/>
                                        <p:tgtEl>
                                          <p:spTgt spid="63"/>
                                        </p:tgtEl>
                                        <p:attrNameLst>
                                          <p:attrName>r</p:attrName>
                                        </p:attrNameLst>
                                      </p:cBhvr>
                                    </p:animRot>
                                  </p:childTnLst>
                                </p:cTn>
                              </p:par>
                              <p:par>
                                <p:cTn id="771" presetID="8" presetClass="emph" presetSubtype="0" fill="hold" nodeType="withEffect">
                                  <p:stCondLst>
                                    <p:cond delay="0"/>
                                  </p:stCondLst>
                                  <p:childTnLst>
                                    <p:animRot by="-21600000">
                                      <p:cBhvr>
                                        <p:cTn id="772" dur="3000" fill="hold"/>
                                        <p:tgtEl>
                                          <p:spTgt spid="64"/>
                                        </p:tgtEl>
                                        <p:attrNameLst>
                                          <p:attrName>r</p:attrName>
                                        </p:attrNameLst>
                                      </p:cBhvr>
                                    </p:animRot>
                                  </p:childTnLst>
                                </p:cTn>
                              </p:par>
                              <p:par>
                                <p:cTn id="773" presetID="8" presetClass="emph" presetSubtype="0" fill="hold" nodeType="withEffect">
                                  <p:stCondLst>
                                    <p:cond delay="0"/>
                                  </p:stCondLst>
                                  <p:childTnLst>
                                    <p:animRot by="-21600000">
                                      <p:cBhvr>
                                        <p:cTn id="774" dur="3000" fill="hold"/>
                                        <p:tgtEl>
                                          <p:spTgt spid="65"/>
                                        </p:tgtEl>
                                        <p:attrNameLst>
                                          <p:attrName>r</p:attrName>
                                        </p:attrNameLst>
                                      </p:cBhvr>
                                    </p:animRot>
                                  </p:childTnLst>
                                </p:cTn>
                              </p:par>
                              <p:par>
                                <p:cTn id="775" presetID="8" presetClass="emph" presetSubtype="0" fill="hold" nodeType="withEffect">
                                  <p:stCondLst>
                                    <p:cond delay="0"/>
                                  </p:stCondLst>
                                  <p:childTnLst>
                                    <p:animRot by="-21600000">
                                      <p:cBhvr>
                                        <p:cTn id="776" dur="3000" fill="hold"/>
                                        <p:tgtEl>
                                          <p:spTgt spid="66"/>
                                        </p:tgtEl>
                                        <p:attrNameLst>
                                          <p:attrName>r</p:attrName>
                                        </p:attrNameLst>
                                      </p:cBhvr>
                                    </p:animRot>
                                  </p:childTnLst>
                                </p:cTn>
                              </p:par>
                              <p:par>
                                <p:cTn id="777" presetID="16" presetClass="entr" presetSubtype="42" fill="hold" nodeType="withEffect">
                                  <p:stCondLst>
                                    <p:cond delay="0"/>
                                  </p:stCondLst>
                                  <p:childTnLst>
                                    <p:set>
                                      <p:cBhvr>
                                        <p:cTn id="778" dur="1" fill="hold">
                                          <p:stCondLst>
                                            <p:cond delay="0"/>
                                          </p:stCondLst>
                                        </p:cTn>
                                        <p:tgtEl>
                                          <p:spTgt spid="2"/>
                                        </p:tgtEl>
                                        <p:attrNameLst>
                                          <p:attrName>style.visibility</p:attrName>
                                        </p:attrNameLst>
                                      </p:cBhvr>
                                      <p:to>
                                        <p:strVal val="visible"/>
                                      </p:to>
                                    </p:set>
                                    <p:animEffect transition="in" filter="barn(outHorizontal)">
                                      <p:cBhvr>
                                        <p:cTn id="779" dur="3000"/>
                                        <p:tgtEl>
                                          <p:spTgt spid="2"/>
                                        </p:tgtEl>
                                      </p:cBhvr>
                                    </p:animEffect>
                                  </p:childTnLst>
                                </p:cTn>
                              </p:par>
                              <p:par>
                                <p:cTn id="780" presetID="23" presetClass="entr" presetSubtype="288" fill="hold" nodeType="withEffect">
                                  <p:stCondLst>
                                    <p:cond delay="0"/>
                                  </p:stCondLst>
                                  <p:childTnLst>
                                    <p:set>
                                      <p:cBhvr>
                                        <p:cTn id="781" dur="1" fill="hold">
                                          <p:stCondLst>
                                            <p:cond delay="0"/>
                                          </p:stCondLst>
                                        </p:cTn>
                                        <p:tgtEl>
                                          <p:spTgt spid="2"/>
                                        </p:tgtEl>
                                        <p:attrNameLst>
                                          <p:attrName>style.visibility</p:attrName>
                                        </p:attrNameLst>
                                      </p:cBhvr>
                                      <p:to>
                                        <p:strVal val="visible"/>
                                      </p:to>
                                    </p:set>
                                    <p:anim calcmode="lin" valueType="num">
                                      <p:cBhvr>
                                        <p:cTn id="782" dur="3000" fill="hold"/>
                                        <p:tgtEl>
                                          <p:spTgt spid="2"/>
                                        </p:tgtEl>
                                        <p:attrNameLst>
                                          <p:attrName>ppt_w</p:attrName>
                                        </p:attrNameLst>
                                      </p:cBhvr>
                                      <p:tavLst>
                                        <p:tav tm="0">
                                          <p:val>
                                            <p:strVal val="4/3*#ppt_w"/>
                                          </p:val>
                                        </p:tav>
                                        <p:tav tm="100000">
                                          <p:val>
                                            <p:strVal val="#ppt_w"/>
                                          </p:val>
                                        </p:tav>
                                      </p:tavLst>
                                    </p:anim>
                                    <p:anim calcmode="lin" valueType="num">
                                      <p:cBhvr>
                                        <p:cTn id="783"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9ca40a25a5aff90ba67db19b710bb1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ae.png"/>
          <p:cNvPicPr>
            <a:picLocks noChangeAspect="1"/>
          </p:cNvPicPr>
          <p:nvPr/>
        </p:nvPicPr>
        <p:blipFill>
          <a:blip r:embed="rId3"/>
          <a:stretch>
            <a:fillRect/>
          </a:stretch>
        </p:blipFill>
        <p:spPr>
          <a:xfrm>
            <a:off x="3122014" y="1"/>
            <a:ext cx="1249948" cy="1285866"/>
          </a:xfrm>
          <a:prstGeom prst="rect">
            <a:avLst/>
          </a:prstGeom>
          <a:effectLst>
            <a:reflection blurRad="6350" stA="50000" endA="295" endPos="92000" dist="101600" dir="5400000" sy="-100000" algn="bl" rotWithShape="0"/>
          </a:effectLst>
        </p:spPr>
      </p:pic>
      <p:pic>
        <p:nvPicPr>
          <p:cNvPr id="4" name="3 Imagen" descr="aae.png"/>
          <p:cNvPicPr>
            <a:picLocks noChangeAspect="1"/>
          </p:cNvPicPr>
          <p:nvPr/>
        </p:nvPicPr>
        <p:blipFill>
          <a:blip r:embed="rId3"/>
          <a:stretch>
            <a:fillRect/>
          </a:stretch>
        </p:blipFill>
        <p:spPr>
          <a:xfrm>
            <a:off x="4643438" y="0"/>
            <a:ext cx="1249948" cy="1285866"/>
          </a:xfrm>
          <a:prstGeom prst="rect">
            <a:avLst/>
          </a:prstGeom>
          <a:effectLst>
            <a:reflection blurRad="6350" stA="50000" endA="295" endPos="92000" dist="101600" dir="5400000" sy="-100000" algn="bl" rotWithShape="0"/>
          </a:effectLst>
        </p:spPr>
      </p:pic>
      <p:pic>
        <p:nvPicPr>
          <p:cNvPr id="5" name="4 Imagen" descr="aae.png"/>
          <p:cNvPicPr>
            <a:picLocks noChangeAspect="1"/>
          </p:cNvPicPr>
          <p:nvPr/>
        </p:nvPicPr>
        <p:blipFill>
          <a:blip r:embed="rId3"/>
          <a:stretch>
            <a:fillRect/>
          </a:stretch>
        </p:blipFill>
        <p:spPr>
          <a:xfrm>
            <a:off x="3143240" y="1285866"/>
            <a:ext cx="1249948" cy="1285866"/>
          </a:xfrm>
          <a:prstGeom prst="rect">
            <a:avLst/>
          </a:prstGeom>
          <a:effectLst>
            <a:reflection blurRad="6350" stA="50000" endA="295" endPos="92000" dist="101600" dir="5400000" sy="-100000" algn="bl" rotWithShape="0"/>
          </a:effectLst>
        </p:spPr>
      </p:pic>
      <p:pic>
        <p:nvPicPr>
          <p:cNvPr id="6" name="5 Imagen" descr="aae.png"/>
          <p:cNvPicPr>
            <a:picLocks noChangeAspect="1"/>
          </p:cNvPicPr>
          <p:nvPr/>
        </p:nvPicPr>
        <p:blipFill>
          <a:blip r:embed="rId3"/>
          <a:stretch>
            <a:fillRect/>
          </a:stretch>
        </p:blipFill>
        <p:spPr>
          <a:xfrm>
            <a:off x="4643438" y="1285866"/>
            <a:ext cx="1249948" cy="1285866"/>
          </a:xfrm>
          <a:prstGeom prst="rect">
            <a:avLst/>
          </a:prstGeom>
          <a:effectLst>
            <a:reflection blurRad="6350" stA="50000" endA="295" endPos="92000" dist="101600" dir="5400000" sy="-100000" algn="bl" rotWithShape="0"/>
          </a:effectLst>
        </p:spPr>
      </p:pic>
      <p:pic>
        <p:nvPicPr>
          <p:cNvPr id="7" name="6 Imagen" descr="aae.png"/>
          <p:cNvPicPr>
            <a:picLocks noChangeAspect="1"/>
          </p:cNvPicPr>
          <p:nvPr/>
        </p:nvPicPr>
        <p:blipFill>
          <a:blip r:embed="rId3"/>
          <a:stretch>
            <a:fillRect/>
          </a:stretch>
        </p:blipFill>
        <p:spPr>
          <a:xfrm>
            <a:off x="3193452" y="2571769"/>
            <a:ext cx="1249948" cy="1285866"/>
          </a:xfrm>
          <a:prstGeom prst="rect">
            <a:avLst/>
          </a:prstGeom>
          <a:effectLst>
            <a:reflection blurRad="6350" stA="50000" endA="295" endPos="92000" dist="101600" dir="5400000" sy="-100000" algn="bl" rotWithShape="0"/>
          </a:effectLst>
        </p:spPr>
      </p:pic>
      <p:pic>
        <p:nvPicPr>
          <p:cNvPr id="8" name="7 Imagen" descr="aae.png"/>
          <p:cNvPicPr>
            <a:picLocks noChangeAspect="1"/>
          </p:cNvPicPr>
          <p:nvPr/>
        </p:nvPicPr>
        <p:blipFill>
          <a:blip r:embed="rId3"/>
          <a:stretch>
            <a:fillRect/>
          </a:stretch>
        </p:blipFill>
        <p:spPr>
          <a:xfrm>
            <a:off x="4714876" y="2571768"/>
            <a:ext cx="1249948" cy="1285866"/>
          </a:xfrm>
          <a:prstGeom prst="rect">
            <a:avLst/>
          </a:prstGeom>
          <a:effectLst>
            <a:reflection blurRad="6350" stA="50000" endA="295" endPos="92000" dist="101600" dir="5400000" sy="-100000" algn="bl" rotWithShape="0"/>
          </a:effectLst>
        </p:spPr>
      </p:pic>
      <p:pic>
        <p:nvPicPr>
          <p:cNvPr id="9" name="8 Imagen" descr="aae.png"/>
          <p:cNvPicPr>
            <a:picLocks noChangeAspect="1"/>
          </p:cNvPicPr>
          <p:nvPr/>
        </p:nvPicPr>
        <p:blipFill>
          <a:blip r:embed="rId3"/>
          <a:stretch>
            <a:fillRect/>
          </a:stretch>
        </p:blipFill>
        <p:spPr>
          <a:xfrm>
            <a:off x="3193452" y="3857635"/>
            <a:ext cx="1249948" cy="1285866"/>
          </a:xfrm>
          <a:prstGeom prst="rect">
            <a:avLst/>
          </a:prstGeom>
          <a:effectLst>
            <a:reflection blurRad="6350" stA="50000" endA="295" endPos="92000" dist="101600" dir="5400000" sy="-100000" algn="bl" rotWithShape="0"/>
          </a:effectLst>
        </p:spPr>
      </p:pic>
      <p:pic>
        <p:nvPicPr>
          <p:cNvPr id="10" name="9 Imagen" descr="aae.png"/>
          <p:cNvPicPr>
            <a:picLocks noChangeAspect="1"/>
          </p:cNvPicPr>
          <p:nvPr/>
        </p:nvPicPr>
        <p:blipFill>
          <a:blip r:embed="rId3"/>
          <a:stretch>
            <a:fillRect/>
          </a:stretch>
        </p:blipFill>
        <p:spPr>
          <a:xfrm>
            <a:off x="4714876" y="3857634"/>
            <a:ext cx="1249948" cy="1285866"/>
          </a:xfrm>
          <a:prstGeom prst="rect">
            <a:avLst/>
          </a:prstGeom>
          <a:effectLst>
            <a:reflection blurRad="6350" stA="50000" endA="295" endPos="92000" dist="101600" dir="5400000" sy="-100000" algn="bl" rotWithShape="0"/>
          </a:effectLst>
        </p:spPr>
      </p:pic>
      <p:sp>
        <p:nvSpPr>
          <p:cNvPr id="11" name="10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1+#ppt_w/2"/>
                                          </p:val>
                                        </p:tav>
                                        <p:tav tm="100000">
                                          <p:val>
                                            <p:strVal val="#ppt_x"/>
                                          </p:val>
                                        </p:tav>
                                      </p:tavLst>
                                    </p:anim>
                                    <p:anim calcmode="lin" valueType="num">
                                      <p:cBhvr additive="base">
                                        <p:cTn id="27" dur="3000" fill="hold"/>
                                        <p:tgtEl>
                                          <p:spTgt spid="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3"/>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5"/>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9"/>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1+ppt_w/2"/>
                                          </p:val>
                                        </p:tav>
                                      </p:tavLst>
                                    </p:anim>
                                    <p:anim calcmode="lin" valueType="num">
                                      <p:cBhvr additive="base">
                                        <p:cTn id="59" dur="3000"/>
                                        <p:tgtEl>
                                          <p:spTgt spid="3"/>
                                        </p:tgtEl>
                                        <p:attrNameLst>
                                          <p:attrName>ppt_y</p:attrName>
                                        </p:attrNameLst>
                                      </p:cBhvr>
                                      <p:tavLst>
                                        <p:tav tm="0">
                                          <p:val>
                                            <p:strVal val="ppt_y"/>
                                          </p:val>
                                        </p:tav>
                                        <p:tav tm="100000">
                                          <p:val>
                                            <p:strVal val="ppt_y"/>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5"/>
                                        </p:tgtEl>
                                        <p:attrNameLst>
                                          <p:attrName>ppt_x</p:attrName>
                                        </p:attrNameLst>
                                      </p:cBhvr>
                                      <p:tavLst>
                                        <p:tav tm="0">
                                          <p:val>
                                            <p:strVal val="ppt_x"/>
                                          </p:val>
                                        </p:tav>
                                        <p:tav tm="100000">
                                          <p:val>
                                            <p:strVal val="1+ppt_w/2"/>
                                          </p:val>
                                        </p:tav>
                                      </p:tavLst>
                                    </p:anim>
                                    <p:anim calcmode="lin" valueType="num">
                                      <p:cBhvr additive="base">
                                        <p:cTn id="63" dur="3000"/>
                                        <p:tgtEl>
                                          <p:spTgt spid="5"/>
                                        </p:tgtEl>
                                        <p:attrNameLst>
                                          <p:attrName>ppt_y</p:attrName>
                                        </p:attrNameLst>
                                      </p:cBhvr>
                                      <p:tavLst>
                                        <p:tav tm="0">
                                          <p:val>
                                            <p:strVal val="ppt_y"/>
                                          </p:val>
                                        </p:tav>
                                        <p:tav tm="100000">
                                          <p:val>
                                            <p:strVal val="ppt_y"/>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ppt_y"/>
                                          </p:val>
                                        </p:tav>
                                      </p:tavLst>
                                    </p:anim>
                                    <p:set>
                                      <p:cBhvr>
                                        <p:cTn id="72" dur="1" fill="hold">
                                          <p:stCondLst>
                                            <p:cond delay="2999"/>
                                          </p:stCondLst>
                                        </p:cTn>
                                        <p:tgtEl>
                                          <p:spTgt spid="9"/>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3000" fill="hold"/>
                                        <p:tgtEl>
                                          <p:spTgt spid="3"/>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7"/>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9"/>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0-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0-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8" presetClass="emph" presetSubtype="0" fill="hold" nodeType="withEffect">
                                  <p:stCondLst>
                                    <p:cond delay="0"/>
                                  </p:stCondLst>
                                  <p:childTnLst>
                                    <p:animRot by="-21600000">
                                      <p:cBhvr>
                                        <p:cTn id="98" dur="3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C1A56"/>
            </a:gs>
            <a:gs pos="100000">
              <a:schemeClr val="bg2">
                <a:shade val="30000"/>
                <a:satMod val="200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77eea5f0c7f3d3abc4aa01994484df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ulo_png__by_jamilexchocolatina-d4nsn7ir.png"/>
          <p:cNvPicPr>
            <a:picLocks noChangeAspect="1"/>
          </p:cNvPicPr>
          <p:nvPr/>
        </p:nvPicPr>
        <p:blipFill>
          <a:blip r:embed="rId3">
            <a:lum bright="40000" contrast="40000"/>
          </a:blip>
          <a:srcRect l="10000" t="5000" r="7499" b="17499"/>
          <a:stretch>
            <a:fillRect/>
          </a:stretch>
        </p:blipFill>
        <p:spPr>
          <a:xfrm>
            <a:off x="3929058" y="428610"/>
            <a:ext cx="1673032" cy="1571636"/>
          </a:xfrm>
          <a:prstGeom prst="rect">
            <a:avLst/>
          </a:prstGeom>
        </p:spPr>
      </p:pic>
      <p:pic>
        <p:nvPicPr>
          <p:cNvPr id="4" name="3 Imagen" descr="circulo_png__by_jamilexchocolatina-d4nsn7ir.png"/>
          <p:cNvPicPr>
            <a:picLocks noChangeAspect="1"/>
          </p:cNvPicPr>
          <p:nvPr/>
        </p:nvPicPr>
        <p:blipFill>
          <a:blip r:embed="rId3">
            <a:lum bright="40000" contrast="40000"/>
          </a:blip>
          <a:srcRect l="10000" t="5000" r="7499" b="17499"/>
          <a:stretch>
            <a:fillRect/>
          </a:stretch>
        </p:blipFill>
        <p:spPr>
          <a:xfrm rot="12203473">
            <a:off x="3743657" y="3304343"/>
            <a:ext cx="1673032" cy="1571636"/>
          </a:xfrm>
          <a:prstGeom prst="rect">
            <a:avLst/>
          </a:prstGeom>
        </p:spPr>
      </p:pic>
      <p:pic>
        <p:nvPicPr>
          <p:cNvPr id="5" name="4 Imagen" descr="circulo_png__by_jamilexchocolatina-d4nsn7ir.png"/>
          <p:cNvPicPr>
            <a:picLocks noChangeAspect="1"/>
          </p:cNvPicPr>
          <p:nvPr/>
        </p:nvPicPr>
        <p:blipFill>
          <a:blip r:embed="rId3">
            <a:lum bright="40000" contrast="40000"/>
          </a:blip>
          <a:srcRect l="10000" t="5000" r="7499" b="17499"/>
          <a:stretch>
            <a:fillRect/>
          </a:stretch>
        </p:blipFill>
        <p:spPr>
          <a:xfrm rot="7969504">
            <a:off x="5020835" y="1847761"/>
            <a:ext cx="1673032" cy="1571636"/>
          </a:xfrm>
          <a:prstGeom prst="rect">
            <a:avLst/>
          </a:prstGeom>
        </p:spPr>
      </p:pic>
      <p:pic>
        <p:nvPicPr>
          <p:cNvPr id="6" name="5 Imagen" descr="circulo_png__by_jamilexchocolatina-d4nsn7ir.png"/>
          <p:cNvPicPr>
            <a:picLocks noChangeAspect="1"/>
          </p:cNvPicPr>
          <p:nvPr/>
        </p:nvPicPr>
        <p:blipFill>
          <a:blip r:embed="rId3">
            <a:lum bright="40000" contrast="40000"/>
          </a:blip>
          <a:srcRect l="10000" t="5000" r="7499" b="17499"/>
          <a:stretch>
            <a:fillRect/>
          </a:stretch>
        </p:blipFill>
        <p:spPr>
          <a:xfrm rot="19576688">
            <a:off x="2444514" y="1823719"/>
            <a:ext cx="1673032" cy="1571636"/>
          </a:xfrm>
          <a:prstGeom prst="rect">
            <a:avLst/>
          </a:prstGeom>
        </p:spPr>
      </p:pic>
      <p:pic>
        <p:nvPicPr>
          <p:cNvPr id="7" name="6 Imagen" descr="circulo_png__by_jamilexchocolatina-d4nsn7ir.png"/>
          <p:cNvPicPr>
            <a:picLocks noChangeAspect="1"/>
          </p:cNvPicPr>
          <p:nvPr/>
        </p:nvPicPr>
        <p:blipFill>
          <a:blip r:embed="rId3">
            <a:lum bright="30000" contrast="40000"/>
          </a:blip>
          <a:srcRect l="10000" t="5000" r="7499" b="17499"/>
          <a:stretch>
            <a:fillRect/>
          </a:stretch>
        </p:blipFill>
        <p:spPr>
          <a:xfrm rot="5559858">
            <a:off x="4846481" y="782132"/>
            <a:ext cx="1673032" cy="1571636"/>
          </a:xfrm>
          <a:prstGeom prst="rect">
            <a:avLst/>
          </a:prstGeom>
        </p:spPr>
      </p:pic>
      <p:pic>
        <p:nvPicPr>
          <p:cNvPr id="8" name="7 Imagen" descr="circulo_png__by_jamilexchocolatina-d4nsn7ir.png"/>
          <p:cNvPicPr>
            <a:picLocks noChangeAspect="1"/>
          </p:cNvPicPr>
          <p:nvPr/>
        </p:nvPicPr>
        <p:blipFill>
          <a:blip r:embed="rId3">
            <a:lum bright="30000" contrast="40000"/>
          </a:blip>
          <a:srcRect l="10000" t="5000" r="7499" b="17499"/>
          <a:stretch>
            <a:fillRect/>
          </a:stretch>
        </p:blipFill>
        <p:spPr>
          <a:xfrm rot="16444813">
            <a:off x="2721444" y="2819117"/>
            <a:ext cx="1673032" cy="1571636"/>
          </a:xfrm>
          <a:prstGeom prst="rect">
            <a:avLst/>
          </a:prstGeom>
        </p:spPr>
      </p:pic>
      <p:pic>
        <p:nvPicPr>
          <p:cNvPr id="9" name="8 Imagen" descr="circulo_png__by_jamilexchocolatina-d4nsn7ir.png"/>
          <p:cNvPicPr>
            <a:picLocks noChangeAspect="1"/>
          </p:cNvPicPr>
          <p:nvPr/>
        </p:nvPicPr>
        <p:blipFill>
          <a:blip r:embed="rId3">
            <a:lum bright="30000" contrast="40000"/>
          </a:blip>
          <a:srcRect l="10000" t="5000" r="7499" b="17499"/>
          <a:stretch>
            <a:fillRect/>
          </a:stretch>
        </p:blipFill>
        <p:spPr>
          <a:xfrm rot="20626597">
            <a:off x="2835255" y="838400"/>
            <a:ext cx="1673032" cy="1571636"/>
          </a:xfrm>
          <a:prstGeom prst="rect">
            <a:avLst/>
          </a:prstGeom>
        </p:spPr>
      </p:pic>
      <p:pic>
        <p:nvPicPr>
          <p:cNvPr id="10" name="9 Imagen" descr="circulo_png__by_jamilexchocolatina-d4nsn7ir.png"/>
          <p:cNvPicPr>
            <a:picLocks noChangeAspect="1"/>
          </p:cNvPicPr>
          <p:nvPr/>
        </p:nvPicPr>
        <p:blipFill>
          <a:blip r:embed="rId3">
            <a:lum bright="30000" contrast="40000"/>
          </a:blip>
          <a:srcRect l="10000" t="5000" r="7499" b="17499"/>
          <a:stretch>
            <a:fillRect/>
          </a:stretch>
        </p:blipFill>
        <p:spPr>
          <a:xfrm rot="8536316">
            <a:off x="4663645" y="2776454"/>
            <a:ext cx="1673032" cy="1571636"/>
          </a:xfrm>
          <a:prstGeom prst="rect">
            <a:avLst/>
          </a:prstGeom>
        </p:spPr>
      </p:pic>
      <p:sp>
        <p:nvSpPr>
          <p:cNvPr id="11" name="10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10c703776e92bd91801b4a06f28cf7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grpId="1" nodeType="withEffect">
                                  <p:stCondLst>
                                    <p:cond delay="0"/>
                                  </p:stCondLst>
                                  <p:childTnLst>
                                    <p:animRot by="21600000">
                                      <p:cBhvr>
                                        <p:cTn id="153" dur="3000" fill="hold"/>
                                        <p:tgtEl>
                                          <p:spTgt spid="5"/>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1"/>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9"/>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7"/>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5"/>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9"/>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7"/>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8"/>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2"/>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0"/>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2"/>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36"/>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6"/>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0"/>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4"/>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6"/>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4"/>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8"/>
                                        </p:tgtEl>
                                        <p:attrNameLst>
                                          <p:attrName>r</p:attrName>
                                        </p:attrNameLst>
                                      </p:cBhvr>
                                    </p:animRot>
                                  </p:childTnLst>
                                </p:cTn>
                              </p:par>
                              <p:par>
                                <p:cTn id="224" presetID="3" presetClass="entr" presetSubtype="5" fill="hold" grpId="2" nodeType="withEffect">
                                  <p:stCondLst>
                                    <p:cond delay="0"/>
                                  </p:stCondLst>
                                  <p:childTnLst>
                                    <p:set>
                                      <p:cBhvr>
                                        <p:cTn id="225" dur="1" fill="hold">
                                          <p:stCondLst>
                                            <p:cond delay="0"/>
                                          </p:stCondLst>
                                        </p:cTn>
                                        <p:tgtEl>
                                          <p:spTgt spid="3"/>
                                        </p:tgtEl>
                                        <p:attrNameLst>
                                          <p:attrName>style.visibility</p:attrName>
                                        </p:attrNameLst>
                                      </p:cBhvr>
                                      <p:to>
                                        <p:strVal val="visible"/>
                                      </p:to>
                                    </p:set>
                                    <p:animEffect transition="in" filter="blinds(vertical)">
                                      <p:cBhvr>
                                        <p:cTn id="226" dur="3000"/>
                                        <p:tgtEl>
                                          <p:spTgt spid="3"/>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4"/>
                                        </p:tgtEl>
                                        <p:attrNameLst>
                                          <p:attrName>style.visibility</p:attrName>
                                        </p:attrNameLst>
                                      </p:cBhvr>
                                      <p:to>
                                        <p:strVal val="visible"/>
                                      </p:to>
                                    </p:set>
                                    <p:animEffect transition="in" filter="blinds(vertical)">
                                      <p:cBhvr>
                                        <p:cTn id="229" dur="3000"/>
                                        <p:tgtEl>
                                          <p:spTgt spid="4"/>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5"/>
                                        </p:tgtEl>
                                        <p:attrNameLst>
                                          <p:attrName>style.visibility</p:attrName>
                                        </p:attrNameLst>
                                      </p:cBhvr>
                                      <p:to>
                                        <p:strVal val="visible"/>
                                      </p:to>
                                    </p:set>
                                    <p:animEffect transition="in" filter="blinds(vertical)">
                                      <p:cBhvr>
                                        <p:cTn id="232" dur="3000"/>
                                        <p:tgtEl>
                                          <p:spTgt spid="5"/>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6"/>
                                        </p:tgtEl>
                                        <p:attrNameLst>
                                          <p:attrName>style.visibility</p:attrName>
                                        </p:attrNameLst>
                                      </p:cBhvr>
                                      <p:to>
                                        <p:strVal val="visible"/>
                                      </p:to>
                                    </p:set>
                                    <p:animEffect transition="in" filter="blinds(vertical)">
                                      <p:cBhvr>
                                        <p:cTn id="235" dur="3000"/>
                                        <p:tgtEl>
                                          <p:spTgt spid="6"/>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7"/>
                                        </p:tgtEl>
                                        <p:attrNameLst>
                                          <p:attrName>style.visibility</p:attrName>
                                        </p:attrNameLst>
                                      </p:cBhvr>
                                      <p:to>
                                        <p:strVal val="visible"/>
                                      </p:to>
                                    </p:set>
                                    <p:animEffect transition="in" filter="blinds(vertical)">
                                      <p:cBhvr>
                                        <p:cTn id="238" dur="3000"/>
                                        <p:tgtEl>
                                          <p:spTgt spid="7"/>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8"/>
                                        </p:tgtEl>
                                        <p:attrNameLst>
                                          <p:attrName>style.visibility</p:attrName>
                                        </p:attrNameLst>
                                      </p:cBhvr>
                                      <p:to>
                                        <p:strVal val="visible"/>
                                      </p:to>
                                    </p:set>
                                    <p:animEffect transition="in" filter="blinds(vertical)">
                                      <p:cBhvr>
                                        <p:cTn id="241" dur="3000"/>
                                        <p:tgtEl>
                                          <p:spTgt spid="8"/>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9"/>
                                        </p:tgtEl>
                                        <p:attrNameLst>
                                          <p:attrName>style.visibility</p:attrName>
                                        </p:attrNameLst>
                                      </p:cBhvr>
                                      <p:to>
                                        <p:strVal val="visible"/>
                                      </p:to>
                                    </p:set>
                                    <p:animEffect transition="in" filter="blinds(vertical)">
                                      <p:cBhvr>
                                        <p:cTn id="244" dur="3000"/>
                                        <p:tgtEl>
                                          <p:spTgt spid="9"/>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0"/>
                                        </p:tgtEl>
                                        <p:attrNameLst>
                                          <p:attrName>style.visibility</p:attrName>
                                        </p:attrNameLst>
                                      </p:cBhvr>
                                      <p:to>
                                        <p:strVal val="visible"/>
                                      </p:to>
                                    </p:set>
                                    <p:animEffect transition="in" filter="blinds(vertical)">
                                      <p:cBhvr>
                                        <p:cTn id="247" dur="3000"/>
                                        <p:tgtEl>
                                          <p:spTgt spid="10"/>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1"/>
                                        </p:tgtEl>
                                        <p:attrNameLst>
                                          <p:attrName>style.visibility</p:attrName>
                                        </p:attrNameLst>
                                      </p:cBhvr>
                                      <p:to>
                                        <p:strVal val="visible"/>
                                      </p:to>
                                    </p:set>
                                    <p:animEffect transition="in" filter="blinds(vertical)">
                                      <p:cBhvr>
                                        <p:cTn id="250" dur="3000"/>
                                        <p:tgtEl>
                                          <p:spTgt spid="11"/>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12"/>
                                        </p:tgtEl>
                                        <p:attrNameLst>
                                          <p:attrName>style.visibility</p:attrName>
                                        </p:attrNameLst>
                                      </p:cBhvr>
                                      <p:to>
                                        <p:strVal val="visible"/>
                                      </p:to>
                                    </p:set>
                                    <p:animEffect transition="in" filter="blinds(vertical)">
                                      <p:cBhvr>
                                        <p:cTn id="253" dur="3000"/>
                                        <p:tgtEl>
                                          <p:spTgt spid="12"/>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13"/>
                                        </p:tgtEl>
                                        <p:attrNameLst>
                                          <p:attrName>style.visibility</p:attrName>
                                        </p:attrNameLst>
                                      </p:cBhvr>
                                      <p:to>
                                        <p:strVal val="visible"/>
                                      </p:to>
                                    </p:set>
                                    <p:animEffect transition="in" filter="blinds(vertical)">
                                      <p:cBhvr>
                                        <p:cTn id="256" dur="3000"/>
                                        <p:tgtEl>
                                          <p:spTgt spid="13"/>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Effect transition="in" filter="blinds(vertical)">
                                      <p:cBhvr>
                                        <p:cTn id="259" dur="3000"/>
                                        <p:tgtEl>
                                          <p:spTgt spid="14"/>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15"/>
                                        </p:tgtEl>
                                        <p:attrNameLst>
                                          <p:attrName>style.visibility</p:attrName>
                                        </p:attrNameLst>
                                      </p:cBhvr>
                                      <p:to>
                                        <p:strVal val="visible"/>
                                      </p:to>
                                    </p:set>
                                    <p:animEffect transition="in" filter="blinds(vertical)">
                                      <p:cBhvr>
                                        <p:cTn id="262" dur="3000"/>
                                        <p:tgtEl>
                                          <p:spTgt spid="15"/>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16"/>
                                        </p:tgtEl>
                                        <p:attrNameLst>
                                          <p:attrName>style.visibility</p:attrName>
                                        </p:attrNameLst>
                                      </p:cBhvr>
                                      <p:to>
                                        <p:strVal val="visible"/>
                                      </p:to>
                                    </p:set>
                                    <p:animEffect transition="in" filter="blinds(vertical)">
                                      <p:cBhvr>
                                        <p:cTn id="265" dur="3000"/>
                                        <p:tgtEl>
                                          <p:spTgt spid="16"/>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Effect transition="in" filter="blinds(vertical)">
                                      <p:cBhvr>
                                        <p:cTn id="268" dur="3000"/>
                                        <p:tgtEl>
                                          <p:spTgt spid="17"/>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18"/>
                                        </p:tgtEl>
                                        <p:attrNameLst>
                                          <p:attrName>style.visibility</p:attrName>
                                        </p:attrNameLst>
                                      </p:cBhvr>
                                      <p:to>
                                        <p:strVal val="visible"/>
                                      </p:to>
                                    </p:set>
                                    <p:animEffect transition="in" filter="blinds(vertical)">
                                      <p:cBhvr>
                                        <p:cTn id="271" dur="3000"/>
                                        <p:tgtEl>
                                          <p:spTgt spid="18"/>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19"/>
                                        </p:tgtEl>
                                        <p:attrNameLst>
                                          <p:attrName>style.visibility</p:attrName>
                                        </p:attrNameLst>
                                      </p:cBhvr>
                                      <p:to>
                                        <p:strVal val="visible"/>
                                      </p:to>
                                    </p:set>
                                    <p:animEffect transition="in" filter="blinds(vertical)">
                                      <p:cBhvr>
                                        <p:cTn id="274" dur="3000"/>
                                        <p:tgtEl>
                                          <p:spTgt spid="19"/>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20"/>
                                        </p:tgtEl>
                                        <p:attrNameLst>
                                          <p:attrName>style.visibility</p:attrName>
                                        </p:attrNameLst>
                                      </p:cBhvr>
                                      <p:to>
                                        <p:strVal val="visible"/>
                                      </p:to>
                                    </p:set>
                                    <p:animEffect transition="in" filter="blinds(vertical)">
                                      <p:cBhvr>
                                        <p:cTn id="277" dur="3000"/>
                                        <p:tgtEl>
                                          <p:spTgt spid="20"/>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21"/>
                                        </p:tgtEl>
                                        <p:attrNameLst>
                                          <p:attrName>style.visibility</p:attrName>
                                        </p:attrNameLst>
                                      </p:cBhvr>
                                      <p:to>
                                        <p:strVal val="visible"/>
                                      </p:to>
                                    </p:set>
                                    <p:animEffect transition="in" filter="blinds(vertical)">
                                      <p:cBhvr>
                                        <p:cTn id="280" dur="3000"/>
                                        <p:tgtEl>
                                          <p:spTgt spid="21"/>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22"/>
                                        </p:tgtEl>
                                        <p:attrNameLst>
                                          <p:attrName>style.visibility</p:attrName>
                                        </p:attrNameLst>
                                      </p:cBhvr>
                                      <p:to>
                                        <p:strVal val="visible"/>
                                      </p:to>
                                    </p:set>
                                    <p:animEffect transition="in" filter="blinds(vertical)">
                                      <p:cBhvr>
                                        <p:cTn id="283" dur="3000"/>
                                        <p:tgtEl>
                                          <p:spTgt spid="22"/>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23"/>
                                        </p:tgtEl>
                                        <p:attrNameLst>
                                          <p:attrName>style.visibility</p:attrName>
                                        </p:attrNameLst>
                                      </p:cBhvr>
                                      <p:to>
                                        <p:strVal val="visible"/>
                                      </p:to>
                                    </p:set>
                                    <p:animEffect transition="in" filter="blinds(vertical)">
                                      <p:cBhvr>
                                        <p:cTn id="286" dur="3000"/>
                                        <p:tgtEl>
                                          <p:spTgt spid="23"/>
                                        </p:tgtEl>
                                      </p:cBhvr>
                                    </p:animEffect>
                                  </p:childTnLst>
                                </p:cTn>
                              </p:par>
                              <p:par>
                                <p:cTn id="287" presetID="3" presetClass="entr" presetSubtype="5" fill="hold" grpId="2" nodeType="withEffect">
                                  <p:stCondLst>
                                    <p:cond delay="0"/>
                                  </p:stCondLst>
                                  <p:childTnLst>
                                    <p:set>
                                      <p:cBhvr>
                                        <p:cTn id="288" dur="1" fill="hold">
                                          <p:stCondLst>
                                            <p:cond delay="0"/>
                                          </p:stCondLst>
                                        </p:cTn>
                                        <p:tgtEl>
                                          <p:spTgt spid="24"/>
                                        </p:tgtEl>
                                        <p:attrNameLst>
                                          <p:attrName>style.visibility</p:attrName>
                                        </p:attrNameLst>
                                      </p:cBhvr>
                                      <p:to>
                                        <p:strVal val="visible"/>
                                      </p:to>
                                    </p:set>
                                    <p:animEffect transition="in" filter="blinds(vertical)">
                                      <p:cBhvr>
                                        <p:cTn id="289" dur="3000"/>
                                        <p:tgtEl>
                                          <p:spTgt spid="24"/>
                                        </p:tgtEl>
                                      </p:cBhvr>
                                    </p:animEffect>
                                  </p:childTnLst>
                                </p:cTn>
                              </p:par>
                              <p:par>
                                <p:cTn id="290" presetID="3" presetClass="entr" presetSubtype="5" fill="hold" grpId="2" nodeType="withEffect">
                                  <p:stCondLst>
                                    <p:cond delay="0"/>
                                  </p:stCondLst>
                                  <p:childTnLst>
                                    <p:set>
                                      <p:cBhvr>
                                        <p:cTn id="291" dur="1" fill="hold">
                                          <p:stCondLst>
                                            <p:cond delay="0"/>
                                          </p:stCondLst>
                                        </p:cTn>
                                        <p:tgtEl>
                                          <p:spTgt spid="25"/>
                                        </p:tgtEl>
                                        <p:attrNameLst>
                                          <p:attrName>style.visibility</p:attrName>
                                        </p:attrNameLst>
                                      </p:cBhvr>
                                      <p:to>
                                        <p:strVal val="visible"/>
                                      </p:to>
                                    </p:set>
                                    <p:animEffect transition="in" filter="blinds(vertical)">
                                      <p:cBhvr>
                                        <p:cTn id="292" dur="3000"/>
                                        <p:tgtEl>
                                          <p:spTgt spid="25"/>
                                        </p:tgtEl>
                                      </p:cBhvr>
                                    </p:animEffect>
                                  </p:childTnLst>
                                </p:cTn>
                              </p:par>
                              <p:par>
                                <p:cTn id="293" presetID="3" presetClass="entr" presetSubtype="5" fill="hold" grpId="2" nodeType="withEffect">
                                  <p:stCondLst>
                                    <p:cond delay="0"/>
                                  </p:stCondLst>
                                  <p:childTnLst>
                                    <p:set>
                                      <p:cBhvr>
                                        <p:cTn id="294" dur="1" fill="hold">
                                          <p:stCondLst>
                                            <p:cond delay="0"/>
                                          </p:stCondLst>
                                        </p:cTn>
                                        <p:tgtEl>
                                          <p:spTgt spid="26"/>
                                        </p:tgtEl>
                                        <p:attrNameLst>
                                          <p:attrName>style.visibility</p:attrName>
                                        </p:attrNameLst>
                                      </p:cBhvr>
                                      <p:to>
                                        <p:strVal val="visible"/>
                                      </p:to>
                                    </p:set>
                                    <p:animEffect transition="in" filter="blinds(vertical)">
                                      <p:cBhvr>
                                        <p:cTn id="295" dur="3000"/>
                                        <p:tgtEl>
                                          <p:spTgt spid="26"/>
                                        </p:tgtEl>
                                      </p:cBhvr>
                                    </p:animEffect>
                                  </p:childTnLst>
                                </p:cTn>
                              </p:par>
                              <p:par>
                                <p:cTn id="296" presetID="3" presetClass="entr" presetSubtype="5" fill="hold" grpId="2" nodeType="withEffect">
                                  <p:stCondLst>
                                    <p:cond delay="0"/>
                                  </p:stCondLst>
                                  <p:childTnLst>
                                    <p:set>
                                      <p:cBhvr>
                                        <p:cTn id="297" dur="1" fill="hold">
                                          <p:stCondLst>
                                            <p:cond delay="0"/>
                                          </p:stCondLst>
                                        </p:cTn>
                                        <p:tgtEl>
                                          <p:spTgt spid="27"/>
                                        </p:tgtEl>
                                        <p:attrNameLst>
                                          <p:attrName>style.visibility</p:attrName>
                                        </p:attrNameLst>
                                      </p:cBhvr>
                                      <p:to>
                                        <p:strVal val="visible"/>
                                      </p:to>
                                    </p:set>
                                    <p:animEffect transition="in" filter="blinds(vertical)">
                                      <p:cBhvr>
                                        <p:cTn id="298" dur="3000"/>
                                        <p:tgtEl>
                                          <p:spTgt spid="27"/>
                                        </p:tgtEl>
                                      </p:cBhvr>
                                    </p:animEffect>
                                  </p:childTnLst>
                                </p:cTn>
                              </p:par>
                              <p:par>
                                <p:cTn id="299" presetID="3" presetClass="entr" presetSubtype="5" fill="hold" grpId="2" nodeType="withEffect">
                                  <p:stCondLst>
                                    <p:cond delay="0"/>
                                  </p:stCondLst>
                                  <p:childTnLst>
                                    <p:set>
                                      <p:cBhvr>
                                        <p:cTn id="300" dur="1" fill="hold">
                                          <p:stCondLst>
                                            <p:cond delay="0"/>
                                          </p:stCondLst>
                                        </p:cTn>
                                        <p:tgtEl>
                                          <p:spTgt spid="28"/>
                                        </p:tgtEl>
                                        <p:attrNameLst>
                                          <p:attrName>style.visibility</p:attrName>
                                        </p:attrNameLst>
                                      </p:cBhvr>
                                      <p:to>
                                        <p:strVal val="visible"/>
                                      </p:to>
                                    </p:set>
                                    <p:animEffect transition="in" filter="blinds(vertical)">
                                      <p:cBhvr>
                                        <p:cTn id="301" dur="3000"/>
                                        <p:tgtEl>
                                          <p:spTgt spid="28"/>
                                        </p:tgtEl>
                                      </p:cBhvr>
                                    </p:animEffect>
                                  </p:childTnLst>
                                </p:cTn>
                              </p:par>
                              <p:par>
                                <p:cTn id="302" presetID="3" presetClass="entr" presetSubtype="5" fill="hold" grpId="2" nodeType="withEffect">
                                  <p:stCondLst>
                                    <p:cond delay="0"/>
                                  </p:stCondLst>
                                  <p:childTnLst>
                                    <p:set>
                                      <p:cBhvr>
                                        <p:cTn id="303" dur="1" fill="hold">
                                          <p:stCondLst>
                                            <p:cond delay="0"/>
                                          </p:stCondLst>
                                        </p:cTn>
                                        <p:tgtEl>
                                          <p:spTgt spid="29"/>
                                        </p:tgtEl>
                                        <p:attrNameLst>
                                          <p:attrName>style.visibility</p:attrName>
                                        </p:attrNameLst>
                                      </p:cBhvr>
                                      <p:to>
                                        <p:strVal val="visible"/>
                                      </p:to>
                                    </p:set>
                                    <p:animEffect transition="in" filter="blinds(vertical)">
                                      <p:cBhvr>
                                        <p:cTn id="304" dur="3000"/>
                                        <p:tgtEl>
                                          <p:spTgt spid="29"/>
                                        </p:tgtEl>
                                      </p:cBhvr>
                                    </p:animEffect>
                                  </p:childTnLst>
                                </p:cTn>
                              </p:par>
                              <p:par>
                                <p:cTn id="305" presetID="3" presetClass="entr" presetSubtype="5" fill="hold" grpId="2" nodeType="withEffect">
                                  <p:stCondLst>
                                    <p:cond delay="0"/>
                                  </p:stCondLst>
                                  <p:childTnLst>
                                    <p:set>
                                      <p:cBhvr>
                                        <p:cTn id="306" dur="1" fill="hold">
                                          <p:stCondLst>
                                            <p:cond delay="0"/>
                                          </p:stCondLst>
                                        </p:cTn>
                                        <p:tgtEl>
                                          <p:spTgt spid="30"/>
                                        </p:tgtEl>
                                        <p:attrNameLst>
                                          <p:attrName>style.visibility</p:attrName>
                                        </p:attrNameLst>
                                      </p:cBhvr>
                                      <p:to>
                                        <p:strVal val="visible"/>
                                      </p:to>
                                    </p:set>
                                    <p:animEffect transition="in" filter="blinds(vertical)">
                                      <p:cBhvr>
                                        <p:cTn id="307" dur="3000"/>
                                        <p:tgtEl>
                                          <p:spTgt spid="30"/>
                                        </p:tgtEl>
                                      </p:cBhvr>
                                    </p:animEffect>
                                  </p:childTnLst>
                                </p:cTn>
                              </p:par>
                              <p:par>
                                <p:cTn id="308" presetID="3" presetClass="entr" presetSubtype="5" fill="hold" grpId="2" nodeType="withEffect">
                                  <p:stCondLst>
                                    <p:cond delay="0"/>
                                  </p:stCondLst>
                                  <p:childTnLst>
                                    <p:set>
                                      <p:cBhvr>
                                        <p:cTn id="309" dur="1" fill="hold">
                                          <p:stCondLst>
                                            <p:cond delay="0"/>
                                          </p:stCondLst>
                                        </p:cTn>
                                        <p:tgtEl>
                                          <p:spTgt spid="31"/>
                                        </p:tgtEl>
                                        <p:attrNameLst>
                                          <p:attrName>style.visibility</p:attrName>
                                        </p:attrNameLst>
                                      </p:cBhvr>
                                      <p:to>
                                        <p:strVal val="visible"/>
                                      </p:to>
                                    </p:set>
                                    <p:animEffect transition="in" filter="blinds(vertical)">
                                      <p:cBhvr>
                                        <p:cTn id="310" dur="3000"/>
                                        <p:tgtEl>
                                          <p:spTgt spid="31"/>
                                        </p:tgtEl>
                                      </p:cBhvr>
                                    </p:animEffect>
                                  </p:childTnLst>
                                </p:cTn>
                              </p:par>
                              <p:par>
                                <p:cTn id="311" presetID="3" presetClass="entr" presetSubtype="5" fill="hold" grpId="2" nodeType="withEffect">
                                  <p:stCondLst>
                                    <p:cond delay="0"/>
                                  </p:stCondLst>
                                  <p:childTnLst>
                                    <p:set>
                                      <p:cBhvr>
                                        <p:cTn id="312" dur="1" fill="hold">
                                          <p:stCondLst>
                                            <p:cond delay="0"/>
                                          </p:stCondLst>
                                        </p:cTn>
                                        <p:tgtEl>
                                          <p:spTgt spid="32"/>
                                        </p:tgtEl>
                                        <p:attrNameLst>
                                          <p:attrName>style.visibility</p:attrName>
                                        </p:attrNameLst>
                                      </p:cBhvr>
                                      <p:to>
                                        <p:strVal val="visible"/>
                                      </p:to>
                                    </p:set>
                                    <p:animEffect transition="in" filter="blinds(vertical)">
                                      <p:cBhvr>
                                        <p:cTn id="313" dur="3000"/>
                                        <p:tgtEl>
                                          <p:spTgt spid="32"/>
                                        </p:tgtEl>
                                      </p:cBhvr>
                                    </p:animEffect>
                                  </p:childTnLst>
                                </p:cTn>
                              </p:par>
                              <p:par>
                                <p:cTn id="314" presetID="3" presetClass="entr" presetSubtype="5" fill="hold" grpId="2" nodeType="withEffect">
                                  <p:stCondLst>
                                    <p:cond delay="0"/>
                                  </p:stCondLst>
                                  <p:childTnLst>
                                    <p:set>
                                      <p:cBhvr>
                                        <p:cTn id="315" dur="1" fill="hold">
                                          <p:stCondLst>
                                            <p:cond delay="0"/>
                                          </p:stCondLst>
                                        </p:cTn>
                                        <p:tgtEl>
                                          <p:spTgt spid="33"/>
                                        </p:tgtEl>
                                        <p:attrNameLst>
                                          <p:attrName>style.visibility</p:attrName>
                                        </p:attrNameLst>
                                      </p:cBhvr>
                                      <p:to>
                                        <p:strVal val="visible"/>
                                      </p:to>
                                    </p:set>
                                    <p:animEffect transition="in" filter="blinds(vertical)">
                                      <p:cBhvr>
                                        <p:cTn id="316" dur="3000"/>
                                        <p:tgtEl>
                                          <p:spTgt spid="33"/>
                                        </p:tgtEl>
                                      </p:cBhvr>
                                    </p:animEffect>
                                  </p:childTnLst>
                                </p:cTn>
                              </p:par>
                              <p:par>
                                <p:cTn id="317" presetID="3" presetClass="entr" presetSubtype="5" fill="hold" grpId="2" nodeType="withEffect">
                                  <p:stCondLst>
                                    <p:cond delay="0"/>
                                  </p:stCondLst>
                                  <p:childTnLst>
                                    <p:set>
                                      <p:cBhvr>
                                        <p:cTn id="318" dur="1" fill="hold">
                                          <p:stCondLst>
                                            <p:cond delay="0"/>
                                          </p:stCondLst>
                                        </p:cTn>
                                        <p:tgtEl>
                                          <p:spTgt spid="34"/>
                                        </p:tgtEl>
                                        <p:attrNameLst>
                                          <p:attrName>style.visibility</p:attrName>
                                        </p:attrNameLst>
                                      </p:cBhvr>
                                      <p:to>
                                        <p:strVal val="visible"/>
                                      </p:to>
                                    </p:set>
                                    <p:animEffect transition="in" filter="blinds(vertical)">
                                      <p:cBhvr>
                                        <p:cTn id="319" dur="3000"/>
                                        <p:tgtEl>
                                          <p:spTgt spid="34"/>
                                        </p:tgtEl>
                                      </p:cBhvr>
                                    </p:animEffect>
                                  </p:childTnLst>
                                </p:cTn>
                              </p:par>
                              <p:par>
                                <p:cTn id="320" presetID="3" presetClass="entr" presetSubtype="5" fill="hold" grpId="2" nodeType="withEffect">
                                  <p:stCondLst>
                                    <p:cond delay="0"/>
                                  </p:stCondLst>
                                  <p:childTnLst>
                                    <p:set>
                                      <p:cBhvr>
                                        <p:cTn id="321" dur="1" fill="hold">
                                          <p:stCondLst>
                                            <p:cond delay="0"/>
                                          </p:stCondLst>
                                        </p:cTn>
                                        <p:tgtEl>
                                          <p:spTgt spid="35"/>
                                        </p:tgtEl>
                                        <p:attrNameLst>
                                          <p:attrName>style.visibility</p:attrName>
                                        </p:attrNameLst>
                                      </p:cBhvr>
                                      <p:to>
                                        <p:strVal val="visible"/>
                                      </p:to>
                                    </p:set>
                                    <p:animEffect transition="in" filter="blinds(vertical)">
                                      <p:cBhvr>
                                        <p:cTn id="322" dur="3000"/>
                                        <p:tgtEl>
                                          <p:spTgt spid="35"/>
                                        </p:tgtEl>
                                      </p:cBhvr>
                                    </p:animEffect>
                                  </p:childTnLst>
                                </p:cTn>
                              </p:par>
                              <p:par>
                                <p:cTn id="323" presetID="3" presetClass="entr" presetSubtype="5" fill="hold" grpId="2" nodeType="withEffect">
                                  <p:stCondLst>
                                    <p:cond delay="0"/>
                                  </p:stCondLst>
                                  <p:childTnLst>
                                    <p:set>
                                      <p:cBhvr>
                                        <p:cTn id="324" dur="1" fill="hold">
                                          <p:stCondLst>
                                            <p:cond delay="0"/>
                                          </p:stCondLst>
                                        </p:cTn>
                                        <p:tgtEl>
                                          <p:spTgt spid="36"/>
                                        </p:tgtEl>
                                        <p:attrNameLst>
                                          <p:attrName>style.visibility</p:attrName>
                                        </p:attrNameLst>
                                      </p:cBhvr>
                                      <p:to>
                                        <p:strVal val="visible"/>
                                      </p:to>
                                    </p:set>
                                    <p:animEffect transition="in" filter="blinds(vertical)">
                                      <p:cBhvr>
                                        <p:cTn id="325" dur="3000"/>
                                        <p:tgtEl>
                                          <p:spTgt spid="36"/>
                                        </p:tgtEl>
                                      </p:cBhvr>
                                    </p:animEffect>
                                  </p:childTnLst>
                                </p:cTn>
                              </p:par>
                              <p:par>
                                <p:cTn id="326" presetID="3" presetClass="entr" presetSubtype="5" fill="hold" grpId="2" nodeType="withEffect">
                                  <p:stCondLst>
                                    <p:cond delay="0"/>
                                  </p:stCondLst>
                                  <p:childTnLst>
                                    <p:set>
                                      <p:cBhvr>
                                        <p:cTn id="327" dur="1" fill="hold">
                                          <p:stCondLst>
                                            <p:cond delay="0"/>
                                          </p:stCondLst>
                                        </p:cTn>
                                        <p:tgtEl>
                                          <p:spTgt spid="37"/>
                                        </p:tgtEl>
                                        <p:attrNameLst>
                                          <p:attrName>style.visibility</p:attrName>
                                        </p:attrNameLst>
                                      </p:cBhvr>
                                      <p:to>
                                        <p:strVal val="visible"/>
                                      </p:to>
                                    </p:set>
                                    <p:animEffect transition="in" filter="blinds(vertical)">
                                      <p:cBhvr>
                                        <p:cTn id="328" dur="3000"/>
                                        <p:tgtEl>
                                          <p:spTgt spid="37"/>
                                        </p:tgtEl>
                                      </p:cBhvr>
                                    </p:animEffect>
                                  </p:childTnLst>
                                </p:cTn>
                              </p:par>
                              <p:par>
                                <p:cTn id="329" presetID="3" presetClass="entr" presetSubtype="5" fill="hold" grpId="2" nodeType="withEffect">
                                  <p:stCondLst>
                                    <p:cond delay="0"/>
                                  </p:stCondLst>
                                  <p:childTnLst>
                                    <p:set>
                                      <p:cBhvr>
                                        <p:cTn id="330" dur="1" fill="hold">
                                          <p:stCondLst>
                                            <p:cond delay="0"/>
                                          </p:stCondLst>
                                        </p:cTn>
                                        <p:tgtEl>
                                          <p:spTgt spid="38"/>
                                        </p:tgtEl>
                                        <p:attrNameLst>
                                          <p:attrName>style.visibility</p:attrName>
                                        </p:attrNameLst>
                                      </p:cBhvr>
                                      <p:to>
                                        <p:strVal val="visible"/>
                                      </p:to>
                                    </p:set>
                                    <p:animEffect transition="in" filter="blinds(vertical)">
                                      <p:cBhvr>
                                        <p:cTn id="331" dur="3000"/>
                                        <p:tgtEl>
                                          <p:spTgt spid="38"/>
                                        </p:tgtEl>
                                      </p:cBhvr>
                                    </p:animEffect>
                                  </p:childTnLst>
                                </p:cTn>
                              </p:par>
                            </p:childTnLst>
                          </p:cTn>
                        </p:par>
                        <p:par>
                          <p:cTn id="332" fill="hold">
                            <p:stCondLst>
                              <p:cond delay="3000"/>
                            </p:stCondLst>
                            <p:childTnLst>
                              <p:par>
                                <p:cTn id="333" presetID="2" presetClass="exit" presetSubtype="4" fill="hold" grpId="3" nodeType="afterEffect">
                                  <p:stCondLst>
                                    <p:cond delay="0"/>
                                  </p:stCondLst>
                                  <p:childTnLst>
                                    <p:anim calcmode="lin" valueType="num">
                                      <p:cBhvr additive="base">
                                        <p:cTn id="334" dur="3000"/>
                                        <p:tgtEl>
                                          <p:spTgt spid="3"/>
                                        </p:tgtEl>
                                        <p:attrNameLst>
                                          <p:attrName>ppt_x</p:attrName>
                                        </p:attrNameLst>
                                      </p:cBhvr>
                                      <p:tavLst>
                                        <p:tav tm="0">
                                          <p:val>
                                            <p:strVal val="ppt_x"/>
                                          </p:val>
                                        </p:tav>
                                        <p:tav tm="100000">
                                          <p:val>
                                            <p:strVal val="ppt_x"/>
                                          </p:val>
                                        </p:tav>
                                      </p:tavLst>
                                    </p:anim>
                                    <p:anim calcmode="lin" valueType="num">
                                      <p:cBhvr additive="base">
                                        <p:cTn id="335" dur="3000"/>
                                        <p:tgtEl>
                                          <p:spTgt spid="3"/>
                                        </p:tgtEl>
                                        <p:attrNameLst>
                                          <p:attrName>ppt_y</p:attrName>
                                        </p:attrNameLst>
                                      </p:cBhvr>
                                      <p:tavLst>
                                        <p:tav tm="0">
                                          <p:val>
                                            <p:strVal val="ppt_y"/>
                                          </p:val>
                                        </p:tav>
                                        <p:tav tm="100000">
                                          <p:val>
                                            <p:strVal val="1+ppt_h/2"/>
                                          </p:val>
                                        </p:tav>
                                      </p:tavLst>
                                    </p:anim>
                                    <p:set>
                                      <p:cBhvr>
                                        <p:cTn id="336" dur="1" fill="hold">
                                          <p:stCondLst>
                                            <p:cond delay="2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5"/>
                                        </p:tgtEl>
                                        <p:attrNameLst>
                                          <p:attrName>ppt_x</p:attrName>
                                        </p:attrNameLst>
                                      </p:cBhvr>
                                      <p:tavLst>
                                        <p:tav tm="0">
                                          <p:val>
                                            <p:strVal val="ppt_x"/>
                                          </p:val>
                                        </p:tav>
                                        <p:tav tm="100000">
                                          <p:val>
                                            <p:strVal val="ppt_x"/>
                                          </p:val>
                                        </p:tav>
                                      </p:tavLst>
                                    </p:anim>
                                    <p:anim calcmode="lin" valueType="num">
                                      <p:cBhvr additive="base">
                                        <p:cTn id="339" dur="3000"/>
                                        <p:tgtEl>
                                          <p:spTgt spid="5"/>
                                        </p:tgtEl>
                                        <p:attrNameLst>
                                          <p:attrName>ppt_y</p:attrName>
                                        </p:attrNameLst>
                                      </p:cBhvr>
                                      <p:tavLst>
                                        <p:tav tm="0">
                                          <p:val>
                                            <p:strVal val="ppt_y"/>
                                          </p:val>
                                        </p:tav>
                                        <p:tav tm="100000">
                                          <p:val>
                                            <p:strVal val="1+ppt_h/2"/>
                                          </p:val>
                                        </p:tav>
                                      </p:tavLst>
                                    </p:anim>
                                    <p:set>
                                      <p:cBhvr>
                                        <p:cTn id="340" dur="1" fill="hold">
                                          <p:stCondLst>
                                            <p:cond delay="2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7"/>
                                        </p:tgtEl>
                                        <p:attrNameLst>
                                          <p:attrName>ppt_x</p:attrName>
                                        </p:attrNameLst>
                                      </p:cBhvr>
                                      <p:tavLst>
                                        <p:tav tm="0">
                                          <p:val>
                                            <p:strVal val="ppt_x"/>
                                          </p:val>
                                        </p:tav>
                                        <p:tav tm="100000">
                                          <p:val>
                                            <p:strVal val="ppt_x"/>
                                          </p:val>
                                        </p:tav>
                                      </p:tavLst>
                                    </p:anim>
                                    <p:anim calcmode="lin" valueType="num">
                                      <p:cBhvr additive="base">
                                        <p:cTn id="343" dur="3000"/>
                                        <p:tgtEl>
                                          <p:spTgt spid="7"/>
                                        </p:tgtEl>
                                        <p:attrNameLst>
                                          <p:attrName>ppt_y</p:attrName>
                                        </p:attrNameLst>
                                      </p:cBhvr>
                                      <p:tavLst>
                                        <p:tav tm="0">
                                          <p:val>
                                            <p:strVal val="ppt_y"/>
                                          </p:val>
                                        </p:tav>
                                        <p:tav tm="100000">
                                          <p:val>
                                            <p:strVal val="1+ppt_h/2"/>
                                          </p:val>
                                        </p:tav>
                                      </p:tavLst>
                                    </p:anim>
                                    <p:set>
                                      <p:cBhvr>
                                        <p:cTn id="344" dur="1" fill="hold">
                                          <p:stCondLst>
                                            <p:cond delay="2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9"/>
                                        </p:tgtEl>
                                        <p:attrNameLst>
                                          <p:attrName>ppt_x</p:attrName>
                                        </p:attrNameLst>
                                      </p:cBhvr>
                                      <p:tavLst>
                                        <p:tav tm="0">
                                          <p:val>
                                            <p:strVal val="ppt_x"/>
                                          </p:val>
                                        </p:tav>
                                        <p:tav tm="100000">
                                          <p:val>
                                            <p:strVal val="ppt_x"/>
                                          </p:val>
                                        </p:tav>
                                      </p:tavLst>
                                    </p:anim>
                                    <p:anim calcmode="lin" valueType="num">
                                      <p:cBhvr additive="base">
                                        <p:cTn id="347" dur="3000"/>
                                        <p:tgtEl>
                                          <p:spTgt spid="9"/>
                                        </p:tgtEl>
                                        <p:attrNameLst>
                                          <p:attrName>ppt_y</p:attrName>
                                        </p:attrNameLst>
                                      </p:cBhvr>
                                      <p:tavLst>
                                        <p:tav tm="0">
                                          <p:val>
                                            <p:strVal val="ppt_y"/>
                                          </p:val>
                                        </p:tav>
                                        <p:tav tm="100000">
                                          <p:val>
                                            <p:strVal val="1+ppt_h/2"/>
                                          </p:val>
                                        </p:tav>
                                      </p:tavLst>
                                    </p:anim>
                                    <p:set>
                                      <p:cBhvr>
                                        <p:cTn id="348" dur="1" fill="hold">
                                          <p:stCondLst>
                                            <p:cond delay="2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1"/>
                                        </p:tgtEl>
                                        <p:attrNameLst>
                                          <p:attrName>ppt_x</p:attrName>
                                        </p:attrNameLst>
                                      </p:cBhvr>
                                      <p:tavLst>
                                        <p:tav tm="0">
                                          <p:val>
                                            <p:strVal val="ppt_x"/>
                                          </p:val>
                                        </p:tav>
                                        <p:tav tm="100000">
                                          <p:val>
                                            <p:strVal val="ppt_x"/>
                                          </p:val>
                                        </p:tav>
                                      </p:tavLst>
                                    </p:anim>
                                    <p:anim calcmode="lin" valueType="num">
                                      <p:cBhvr additive="base">
                                        <p:cTn id="351" dur="3000"/>
                                        <p:tgtEl>
                                          <p:spTgt spid="11"/>
                                        </p:tgtEl>
                                        <p:attrNameLst>
                                          <p:attrName>ppt_y</p:attrName>
                                        </p:attrNameLst>
                                      </p:cBhvr>
                                      <p:tavLst>
                                        <p:tav tm="0">
                                          <p:val>
                                            <p:strVal val="ppt_y"/>
                                          </p:val>
                                        </p:tav>
                                        <p:tav tm="100000">
                                          <p:val>
                                            <p:strVal val="1+ppt_h/2"/>
                                          </p:val>
                                        </p:tav>
                                      </p:tavLst>
                                    </p:anim>
                                    <p:set>
                                      <p:cBhvr>
                                        <p:cTn id="352" dur="1" fill="hold">
                                          <p:stCondLst>
                                            <p:cond delay="2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3"/>
                                        </p:tgtEl>
                                        <p:attrNameLst>
                                          <p:attrName>ppt_x</p:attrName>
                                        </p:attrNameLst>
                                      </p:cBhvr>
                                      <p:tavLst>
                                        <p:tav tm="0">
                                          <p:val>
                                            <p:strVal val="ppt_x"/>
                                          </p:val>
                                        </p:tav>
                                        <p:tav tm="100000">
                                          <p:val>
                                            <p:strVal val="ppt_x"/>
                                          </p:val>
                                        </p:tav>
                                      </p:tavLst>
                                    </p:anim>
                                    <p:anim calcmode="lin" valueType="num">
                                      <p:cBhvr additive="base">
                                        <p:cTn id="355" dur="3000"/>
                                        <p:tgtEl>
                                          <p:spTgt spid="13"/>
                                        </p:tgtEl>
                                        <p:attrNameLst>
                                          <p:attrName>ppt_y</p:attrName>
                                        </p:attrNameLst>
                                      </p:cBhvr>
                                      <p:tavLst>
                                        <p:tav tm="0">
                                          <p:val>
                                            <p:strVal val="ppt_y"/>
                                          </p:val>
                                        </p:tav>
                                        <p:tav tm="100000">
                                          <p:val>
                                            <p:strVal val="1+ppt_h/2"/>
                                          </p:val>
                                        </p:tav>
                                      </p:tavLst>
                                    </p:anim>
                                    <p:set>
                                      <p:cBhvr>
                                        <p:cTn id="356" dur="1" fill="hold">
                                          <p:stCondLst>
                                            <p:cond delay="2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7"/>
                                        </p:tgtEl>
                                        <p:attrNameLst>
                                          <p:attrName>ppt_x</p:attrName>
                                        </p:attrNameLst>
                                      </p:cBhvr>
                                      <p:tavLst>
                                        <p:tav tm="0">
                                          <p:val>
                                            <p:strVal val="ppt_x"/>
                                          </p:val>
                                        </p:tav>
                                        <p:tav tm="100000">
                                          <p:val>
                                            <p:strVal val="ppt_x"/>
                                          </p:val>
                                        </p:tav>
                                      </p:tavLst>
                                    </p:anim>
                                    <p:anim calcmode="lin" valueType="num">
                                      <p:cBhvr additive="base">
                                        <p:cTn id="363" dur="3000"/>
                                        <p:tgtEl>
                                          <p:spTgt spid="17"/>
                                        </p:tgtEl>
                                        <p:attrNameLst>
                                          <p:attrName>ppt_y</p:attrName>
                                        </p:attrNameLst>
                                      </p:cBhvr>
                                      <p:tavLst>
                                        <p:tav tm="0">
                                          <p:val>
                                            <p:strVal val="ppt_y"/>
                                          </p:val>
                                        </p:tav>
                                        <p:tav tm="100000">
                                          <p:val>
                                            <p:strVal val="1+ppt_h/2"/>
                                          </p:val>
                                        </p:tav>
                                      </p:tavLst>
                                    </p:anim>
                                    <p:set>
                                      <p:cBhvr>
                                        <p:cTn id="364" dur="1" fill="hold">
                                          <p:stCondLst>
                                            <p:cond delay="2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9"/>
                                        </p:tgtEl>
                                        <p:attrNameLst>
                                          <p:attrName>ppt_x</p:attrName>
                                        </p:attrNameLst>
                                      </p:cBhvr>
                                      <p:tavLst>
                                        <p:tav tm="0">
                                          <p:val>
                                            <p:strVal val="ppt_x"/>
                                          </p:val>
                                        </p:tav>
                                        <p:tav tm="100000">
                                          <p:val>
                                            <p:strVal val="ppt_x"/>
                                          </p:val>
                                        </p:tav>
                                      </p:tavLst>
                                    </p:anim>
                                    <p:anim calcmode="lin" valueType="num">
                                      <p:cBhvr additive="base">
                                        <p:cTn id="367" dur="3000"/>
                                        <p:tgtEl>
                                          <p:spTgt spid="19"/>
                                        </p:tgtEl>
                                        <p:attrNameLst>
                                          <p:attrName>ppt_y</p:attrName>
                                        </p:attrNameLst>
                                      </p:cBhvr>
                                      <p:tavLst>
                                        <p:tav tm="0">
                                          <p:val>
                                            <p:strVal val="ppt_y"/>
                                          </p:val>
                                        </p:tav>
                                        <p:tav tm="100000">
                                          <p:val>
                                            <p:strVal val="1+ppt_h/2"/>
                                          </p:val>
                                        </p:tav>
                                      </p:tavLst>
                                    </p:anim>
                                    <p:set>
                                      <p:cBhvr>
                                        <p:cTn id="368" dur="1" fill="hold">
                                          <p:stCondLst>
                                            <p:cond delay="2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21"/>
                                        </p:tgtEl>
                                        <p:attrNameLst>
                                          <p:attrName>ppt_x</p:attrName>
                                        </p:attrNameLst>
                                      </p:cBhvr>
                                      <p:tavLst>
                                        <p:tav tm="0">
                                          <p:val>
                                            <p:strVal val="ppt_x"/>
                                          </p:val>
                                        </p:tav>
                                        <p:tav tm="100000">
                                          <p:val>
                                            <p:strVal val="ppt_x"/>
                                          </p:val>
                                        </p:tav>
                                      </p:tavLst>
                                    </p:anim>
                                    <p:anim calcmode="lin" valueType="num">
                                      <p:cBhvr additive="base">
                                        <p:cTn id="371" dur="3000"/>
                                        <p:tgtEl>
                                          <p:spTgt spid="21"/>
                                        </p:tgtEl>
                                        <p:attrNameLst>
                                          <p:attrName>ppt_y</p:attrName>
                                        </p:attrNameLst>
                                      </p:cBhvr>
                                      <p:tavLst>
                                        <p:tav tm="0">
                                          <p:val>
                                            <p:strVal val="ppt_y"/>
                                          </p:val>
                                        </p:tav>
                                        <p:tav tm="100000">
                                          <p:val>
                                            <p:strVal val="1+ppt_h/2"/>
                                          </p:val>
                                        </p:tav>
                                      </p:tavLst>
                                    </p:anim>
                                    <p:set>
                                      <p:cBhvr>
                                        <p:cTn id="372" dur="1" fill="hold">
                                          <p:stCondLst>
                                            <p:cond delay="2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23"/>
                                        </p:tgtEl>
                                        <p:attrNameLst>
                                          <p:attrName>ppt_x</p:attrName>
                                        </p:attrNameLst>
                                      </p:cBhvr>
                                      <p:tavLst>
                                        <p:tav tm="0">
                                          <p:val>
                                            <p:strVal val="ppt_x"/>
                                          </p:val>
                                        </p:tav>
                                        <p:tav tm="100000">
                                          <p:val>
                                            <p:strVal val="ppt_x"/>
                                          </p:val>
                                        </p:tav>
                                      </p:tavLst>
                                    </p:anim>
                                    <p:anim calcmode="lin" valueType="num">
                                      <p:cBhvr additive="base">
                                        <p:cTn id="375" dur="3000"/>
                                        <p:tgtEl>
                                          <p:spTgt spid="23"/>
                                        </p:tgtEl>
                                        <p:attrNameLst>
                                          <p:attrName>ppt_y</p:attrName>
                                        </p:attrNameLst>
                                      </p:cBhvr>
                                      <p:tavLst>
                                        <p:tav tm="0">
                                          <p:val>
                                            <p:strVal val="ppt_y"/>
                                          </p:val>
                                        </p:tav>
                                        <p:tav tm="100000">
                                          <p:val>
                                            <p:strVal val="1+ppt_h/2"/>
                                          </p:val>
                                        </p:tav>
                                      </p:tavLst>
                                    </p:anim>
                                    <p:set>
                                      <p:cBhvr>
                                        <p:cTn id="376" dur="1" fill="hold">
                                          <p:stCondLst>
                                            <p:cond delay="2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ppt_x"/>
                                          </p:val>
                                        </p:tav>
                                      </p:tavLst>
                                    </p:anim>
                                    <p:anim calcmode="lin" valueType="num">
                                      <p:cBhvr additive="base">
                                        <p:cTn id="379" dur="3000"/>
                                        <p:tgtEl>
                                          <p:spTgt spid="25"/>
                                        </p:tgtEl>
                                        <p:attrNameLst>
                                          <p:attrName>ppt_y</p:attrName>
                                        </p:attrNameLst>
                                      </p:cBhvr>
                                      <p:tavLst>
                                        <p:tav tm="0">
                                          <p:val>
                                            <p:strVal val="ppt_y"/>
                                          </p:val>
                                        </p:tav>
                                        <p:tav tm="100000">
                                          <p:val>
                                            <p:strVal val="1+ppt_h/2"/>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27"/>
                                        </p:tgtEl>
                                        <p:attrNameLst>
                                          <p:attrName>ppt_x</p:attrName>
                                        </p:attrNameLst>
                                      </p:cBhvr>
                                      <p:tavLst>
                                        <p:tav tm="0">
                                          <p:val>
                                            <p:strVal val="ppt_x"/>
                                          </p:val>
                                        </p:tav>
                                        <p:tav tm="100000">
                                          <p:val>
                                            <p:strVal val="ppt_x"/>
                                          </p:val>
                                        </p:tav>
                                      </p:tavLst>
                                    </p:anim>
                                    <p:anim calcmode="lin" valueType="num">
                                      <p:cBhvr additive="base">
                                        <p:cTn id="383" dur="3000"/>
                                        <p:tgtEl>
                                          <p:spTgt spid="27"/>
                                        </p:tgtEl>
                                        <p:attrNameLst>
                                          <p:attrName>ppt_y</p:attrName>
                                        </p:attrNameLst>
                                      </p:cBhvr>
                                      <p:tavLst>
                                        <p:tav tm="0">
                                          <p:val>
                                            <p:strVal val="ppt_y"/>
                                          </p:val>
                                        </p:tav>
                                        <p:tav tm="100000">
                                          <p:val>
                                            <p:strVal val="1+ppt_h/2"/>
                                          </p:val>
                                        </p:tav>
                                      </p:tavLst>
                                    </p:anim>
                                    <p:set>
                                      <p:cBhvr>
                                        <p:cTn id="384" dur="1" fill="hold">
                                          <p:stCondLst>
                                            <p:cond delay="2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29"/>
                                        </p:tgtEl>
                                        <p:attrNameLst>
                                          <p:attrName>ppt_x</p:attrName>
                                        </p:attrNameLst>
                                      </p:cBhvr>
                                      <p:tavLst>
                                        <p:tav tm="0">
                                          <p:val>
                                            <p:strVal val="ppt_x"/>
                                          </p:val>
                                        </p:tav>
                                        <p:tav tm="100000">
                                          <p:val>
                                            <p:strVal val="ppt_x"/>
                                          </p:val>
                                        </p:tav>
                                      </p:tavLst>
                                    </p:anim>
                                    <p:anim calcmode="lin" valueType="num">
                                      <p:cBhvr additive="base">
                                        <p:cTn id="387" dur="3000"/>
                                        <p:tgtEl>
                                          <p:spTgt spid="29"/>
                                        </p:tgtEl>
                                        <p:attrNameLst>
                                          <p:attrName>ppt_y</p:attrName>
                                        </p:attrNameLst>
                                      </p:cBhvr>
                                      <p:tavLst>
                                        <p:tav tm="0">
                                          <p:val>
                                            <p:strVal val="ppt_y"/>
                                          </p:val>
                                        </p:tav>
                                        <p:tav tm="100000">
                                          <p:val>
                                            <p:strVal val="1+ppt_h/2"/>
                                          </p:val>
                                        </p:tav>
                                      </p:tavLst>
                                    </p:anim>
                                    <p:set>
                                      <p:cBhvr>
                                        <p:cTn id="388" dur="1" fill="hold">
                                          <p:stCondLst>
                                            <p:cond delay="2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31"/>
                                        </p:tgtEl>
                                        <p:attrNameLst>
                                          <p:attrName>ppt_x</p:attrName>
                                        </p:attrNameLst>
                                      </p:cBhvr>
                                      <p:tavLst>
                                        <p:tav tm="0">
                                          <p:val>
                                            <p:strVal val="ppt_x"/>
                                          </p:val>
                                        </p:tav>
                                        <p:tav tm="100000">
                                          <p:val>
                                            <p:strVal val="ppt_x"/>
                                          </p:val>
                                        </p:tav>
                                      </p:tavLst>
                                    </p:anim>
                                    <p:anim calcmode="lin" valueType="num">
                                      <p:cBhvr additive="base">
                                        <p:cTn id="391" dur="3000"/>
                                        <p:tgtEl>
                                          <p:spTgt spid="31"/>
                                        </p:tgtEl>
                                        <p:attrNameLst>
                                          <p:attrName>ppt_y</p:attrName>
                                        </p:attrNameLst>
                                      </p:cBhvr>
                                      <p:tavLst>
                                        <p:tav tm="0">
                                          <p:val>
                                            <p:strVal val="ppt_y"/>
                                          </p:val>
                                        </p:tav>
                                        <p:tav tm="100000">
                                          <p:val>
                                            <p:strVal val="1+ppt_h/2"/>
                                          </p:val>
                                        </p:tav>
                                      </p:tavLst>
                                    </p:anim>
                                    <p:set>
                                      <p:cBhvr>
                                        <p:cTn id="392" dur="1" fill="hold">
                                          <p:stCondLst>
                                            <p:cond delay="2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33"/>
                                        </p:tgtEl>
                                        <p:attrNameLst>
                                          <p:attrName>ppt_x</p:attrName>
                                        </p:attrNameLst>
                                      </p:cBhvr>
                                      <p:tavLst>
                                        <p:tav tm="0">
                                          <p:val>
                                            <p:strVal val="ppt_x"/>
                                          </p:val>
                                        </p:tav>
                                        <p:tav tm="100000">
                                          <p:val>
                                            <p:strVal val="ppt_x"/>
                                          </p:val>
                                        </p:tav>
                                      </p:tavLst>
                                    </p:anim>
                                    <p:anim calcmode="lin" valueType="num">
                                      <p:cBhvr additive="base">
                                        <p:cTn id="395" dur="3000"/>
                                        <p:tgtEl>
                                          <p:spTgt spid="33"/>
                                        </p:tgtEl>
                                        <p:attrNameLst>
                                          <p:attrName>ppt_y</p:attrName>
                                        </p:attrNameLst>
                                      </p:cBhvr>
                                      <p:tavLst>
                                        <p:tav tm="0">
                                          <p:val>
                                            <p:strVal val="ppt_y"/>
                                          </p:val>
                                        </p:tav>
                                        <p:tav tm="100000">
                                          <p:val>
                                            <p:strVal val="1+ppt_h/2"/>
                                          </p:val>
                                        </p:tav>
                                      </p:tavLst>
                                    </p:anim>
                                    <p:set>
                                      <p:cBhvr>
                                        <p:cTn id="396" dur="1" fill="hold">
                                          <p:stCondLst>
                                            <p:cond delay="2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35"/>
                                        </p:tgtEl>
                                        <p:attrNameLst>
                                          <p:attrName>ppt_x</p:attrName>
                                        </p:attrNameLst>
                                      </p:cBhvr>
                                      <p:tavLst>
                                        <p:tav tm="0">
                                          <p:val>
                                            <p:strVal val="ppt_x"/>
                                          </p:val>
                                        </p:tav>
                                        <p:tav tm="100000">
                                          <p:val>
                                            <p:strVal val="ppt_x"/>
                                          </p:val>
                                        </p:tav>
                                      </p:tavLst>
                                    </p:anim>
                                    <p:anim calcmode="lin" valueType="num">
                                      <p:cBhvr additive="base">
                                        <p:cTn id="399" dur="3000"/>
                                        <p:tgtEl>
                                          <p:spTgt spid="35"/>
                                        </p:tgtEl>
                                        <p:attrNameLst>
                                          <p:attrName>ppt_y</p:attrName>
                                        </p:attrNameLst>
                                      </p:cBhvr>
                                      <p:tavLst>
                                        <p:tav tm="0">
                                          <p:val>
                                            <p:strVal val="ppt_y"/>
                                          </p:val>
                                        </p:tav>
                                        <p:tav tm="100000">
                                          <p:val>
                                            <p:strVal val="1+ppt_h/2"/>
                                          </p:val>
                                        </p:tav>
                                      </p:tavLst>
                                    </p:anim>
                                    <p:set>
                                      <p:cBhvr>
                                        <p:cTn id="400" dur="1" fill="hold">
                                          <p:stCondLst>
                                            <p:cond delay="2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4"/>
                                        </p:tgtEl>
                                        <p:attrNameLst>
                                          <p:attrName>ppt_x</p:attrName>
                                        </p:attrNameLst>
                                      </p:cBhvr>
                                      <p:tavLst>
                                        <p:tav tm="0">
                                          <p:val>
                                            <p:strVal val="ppt_x"/>
                                          </p:val>
                                        </p:tav>
                                        <p:tav tm="100000">
                                          <p:val>
                                            <p:strVal val="ppt_x"/>
                                          </p:val>
                                        </p:tav>
                                      </p:tavLst>
                                    </p:anim>
                                    <p:anim calcmode="lin" valueType="num">
                                      <p:cBhvr additive="base">
                                        <p:cTn id="407" dur="3000"/>
                                        <p:tgtEl>
                                          <p:spTgt spid="4"/>
                                        </p:tgtEl>
                                        <p:attrNameLst>
                                          <p:attrName>ppt_y</p:attrName>
                                        </p:attrNameLst>
                                      </p:cBhvr>
                                      <p:tavLst>
                                        <p:tav tm="0">
                                          <p:val>
                                            <p:strVal val="ppt_y"/>
                                          </p:val>
                                        </p:tav>
                                        <p:tav tm="100000">
                                          <p:val>
                                            <p:strVal val="0-ppt_h/2"/>
                                          </p:val>
                                        </p:tav>
                                      </p:tavLst>
                                    </p:anim>
                                    <p:set>
                                      <p:cBhvr>
                                        <p:cTn id="408" dur="1" fill="hold">
                                          <p:stCondLst>
                                            <p:cond delay="2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0-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8"/>
                                        </p:tgtEl>
                                        <p:attrNameLst>
                                          <p:attrName>ppt_x</p:attrName>
                                        </p:attrNameLst>
                                      </p:cBhvr>
                                      <p:tavLst>
                                        <p:tav tm="0">
                                          <p:val>
                                            <p:strVal val="ppt_x"/>
                                          </p:val>
                                        </p:tav>
                                        <p:tav tm="100000">
                                          <p:val>
                                            <p:strVal val="ppt_x"/>
                                          </p:val>
                                        </p:tav>
                                      </p:tavLst>
                                    </p:anim>
                                    <p:anim calcmode="lin" valueType="num">
                                      <p:cBhvr additive="base">
                                        <p:cTn id="415" dur="3000"/>
                                        <p:tgtEl>
                                          <p:spTgt spid="8"/>
                                        </p:tgtEl>
                                        <p:attrNameLst>
                                          <p:attrName>ppt_y</p:attrName>
                                        </p:attrNameLst>
                                      </p:cBhvr>
                                      <p:tavLst>
                                        <p:tav tm="0">
                                          <p:val>
                                            <p:strVal val="ppt_y"/>
                                          </p:val>
                                        </p:tav>
                                        <p:tav tm="100000">
                                          <p:val>
                                            <p:strVal val="0-ppt_h/2"/>
                                          </p:val>
                                        </p:tav>
                                      </p:tavLst>
                                    </p:anim>
                                    <p:set>
                                      <p:cBhvr>
                                        <p:cTn id="416" dur="1" fill="hold">
                                          <p:stCondLst>
                                            <p:cond delay="2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10"/>
                                        </p:tgtEl>
                                        <p:attrNameLst>
                                          <p:attrName>ppt_x</p:attrName>
                                        </p:attrNameLst>
                                      </p:cBhvr>
                                      <p:tavLst>
                                        <p:tav tm="0">
                                          <p:val>
                                            <p:strVal val="ppt_x"/>
                                          </p:val>
                                        </p:tav>
                                        <p:tav tm="100000">
                                          <p:val>
                                            <p:strVal val="ppt_x"/>
                                          </p:val>
                                        </p:tav>
                                      </p:tavLst>
                                    </p:anim>
                                    <p:anim calcmode="lin" valueType="num">
                                      <p:cBhvr additive="base">
                                        <p:cTn id="419" dur="3000"/>
                                        <p:tgtEl>
                                          <p:spTgt spid="10"/>
                                        </p:tgtEl>
                                        <p:attrNameLst>
                                          <p:attrName>ppt_y</p:attrName>
                                        </p:attrNameLst>
                                      </p:cBhvr>
                                      <p:tavLst>
                                        <p:tav tm="0">
                                          <p:val>
                                            <p:strVal val="ppt_y"/>
                                          </p:val>
                                        </p:tav>
                                        <p:tav tm="100000">
                                          <p:val>
                                            <p:strVal val="0-ppt_h/2"/>
                                          </p:val>
                                        </p:tav>
                                      </p:tavLst>
                                    </p:anim>
                                    <p:set>
                                      <p:cBhvr>
                                        <p:cTn id="420" dur="1" fill="hold">
                                          <p:stCondLst>
                                            <p:cond delay="2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12"/>
                                        </p:tgtEl>
                                        <p:attrNameLst>
                                          <p:attrName>ppt_x</p:attrName>
                                        </p:attrNameLst>
                                      </p:cBhvr>
                                      <p:tavLst>
                                        <p:tav tm="0">
                                          <p:val>
                                            <p:strVal val="ppt_x"/>
                                          </p:val>
                                        </p:tav>
                                        <p:tav tm="100000">
                                          <p:val>
                                            <p:strVal val="ppt_x"/>
                                          </p:val>
                                        </p:tav>
                                      </p:tavLst>
                                    </p:anim>
                                    <p:anim calcmode="lin" valueType="num">
                                      <p:cBhvr additive="base">
                                        <p:cTn id="423" dur="3000"/>
                                        <p:tgtEl>
                                          <p:spTgt spid="12"/>
                                        </p:tgtEl>
                                        <p:attrNameLst>
                                          <p:attrName>ppt_y</p:attrName>
                                        </p:attrNameLst>
                                      </p:cBhvr>
                                      <p:tavLst>
                                        <p:tav tm="0">
                                          <p:val>
                                            <p:strVal val="ppt_y"/>
                                          </p:val>
                                        </p:tav>
                                        <p:tav tm="100000">
                                          <p:val>
                                            <p:strVal val="0-ppt_h/2"/>
                                          </p:val>
                                        </p:tav>
                                      </p:tavLst>
                                    </p:anim>
                                    <p:set>
                                      <p:cBhvr>
                                        <p:cTn id="424" dur="1" fill="hold">
                                          <p:stCondLst>
                                            <p:cond delay="2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14"/>
                                        </p:tgtEl>
                                        <p:attrNameLst>
                                          <p:attrName>ppt_x</p:attrName>
                                        </p:attrNameLst>
                                      </p:cBhvr>
                                      <p:tavLst>
                                        <p:tav tm="0">
                                          <p:val>
                                            <p:strVal val="ppt_x"/>
                                          </p:val>
                                        </p:tav>
                                        <p:tav tm="100000">
                                          <p:val>
                                            <p:strVal val="ppt_x"/>
                                          </p:val>
                                        </p:tav>
                                      </p:tavLst>
                                    </p:anim>
                                    <p:anim calcmode="lin" valueType="num">
                                      <p:cBhvr additive="base">
                                        <p:cTn id="427" dur="3000"/>
                                        <p:tgtEl>
                                          <p:spTgt spid="14"/>
                                        </p:tgtEl>
                                        <p:attrNameLst>
                                          <p:attrName>ppt_y</p:attrName>
                                        </p:attrNameLst>
                                      </p:cBhvr>
                                      <p:tavLst>
                                        <p:tav tm="0">
                                          <p:val>
                                            <p:strVal val="ppt_y"/>
                                          </p:val>
                                        </p:tav>
                                        <p:tav tm="100000">
                                          <p:val>
                                            <p:strVal val="0-ppt_h/2"/>
                                          </p:val>
                                        </p:tav>
                                      </p:tavLst>
                                    </p:anim>
                                    <p:set>
                                      <p:cBhvr>
                                        <p:cTn id="428" dur="1" fill="hold">
                                          <p:stCondLst>
                                            <p:cond delay="2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3000"/>
                                        <p:tgtEl>
                                          <p:spTgt spid="16"/>
                                        </p:tgtEl>
                                        <p:attrNameLst>
                                          <p:attrName>ppt_x</p:attrName>
                                        </p:attrNameLst>
                                      </p:cBhvr>
                                      <p:tavLst>
                                        <p:tav tm="0">
                                          <p:val>
                                            <p:strVal val="ppt_x"/>
                                          </p:val>
                                        </p:tav>
                                        <p:tav tm="100000">
                                          <p:val>
                                            <p:strVal val="ppt_x"/>
                                          </p:val>
                                        </p:tav>
                                      </p:tavLst>
                                    </p:anim>
                                    <p:anim calcmode="lin" valueType="num">
                                      <p:cBhvr additive="base">
                                        <p:cTn id="431" dur="3000"/>
                                        <p:tgtEl>
                                          <p:spTgt spid="16"/>
                                        </p:tgtEl>
                                        <p:attrNameLst>
                                          <p:attrName>ppt_y</p:attrName>
                                        </p:attrNameLst>
                                      </p:cBhvr>
                                      <p:tavLst>
                                        <p:tav tm="0">
                                          <p:val>
                                            <p:strVal val="ppt_y"/>
                                          </p:val>
                                        </p:tav>
                                        <p:tav tm="100000">
                                          <p:val>
                                            <p:strVal val="0-ppt_h/2"/>
                                          </p:val>
                                        </p:tav>
                                      </p:tavLst>
                                    </p:anim>
                                    <p:set>
                                      <p:cBhvr>
                                        <p:cTn id="432" dur="1" fill="hold">
                                          <p:stCondLst>
                                            <p:cond delay="2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3000"/>
                                        <p:tgtEl>
                                          <p:spTgt spid="18"/>
                                        </p:tgtEl>
                                        <p:attrNameLst>
                                          <p:attrName>ppt_x</p:attrName>
                                        </p:attrNameLst>
                                      </p:cBhvr>
                                      <p:tavLst>
                                        <p:tav tm="0">
                                          <p:val>
                                            <p:strVal val="ppt_x"/>
                                          </p:val>
                                        </p:tav>
                                        <p:tav tm="100000">
                                          <p:val>
                                            <p:strVal val="ppt_x"/>
                                          </p:val>
                                        </p:tav>
                                      </p:tavLst>
                                    </p:anim>
                                    <p:anim calcmode="lin" valueType="num">
                                      <p:cBhvr additive="base">
                                        <p:cTn id="435" dur="3000"/>
                                        <p:tgtEl>
                                          <p:spTgt spid="18"/>
                                        </p:tgtEl>
                                        <p:attrNameLst>
                                          <p:attrName>ppt_y</p:attrName>
                                        </p:attrNameLst>
                                      </p:cBhvr>
                                      <p:tavLst>
                                        <p:tav tm="0">
                                          <p:val>
                                            <p:strVal val="ppt_y"/>
                                          </p:val>
                                        </p:tav>
                                        <p:tav tm="100000">
                                          <p:val>
                                            <p:strVal val="0-ppt_h/2"/>
                                          </p:val>
                                        </p:tav>
                                      </p:tavLst>
                                    </p:anim>
                                    <p:set>
                                      <p:cBhvr>
                                        <p:cTn id="436" dur="1" fill="hold">
                                          <p:stCondLst>
                                            <p:cond delay="2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3000"/>
                                        <p:tgtEl>
                                          <p:spTgt spid="20"/>
                                        </p:tgtEl>
                                        <p:attrNameLst>
                                          <p:attrName>ppt_x</p:attrName>
                                        </p:attrNameLst>
                                      </p:cBhvr>
                                      <p:tavLst>
                                        <p:tav tm="0">
                                          <p:val>
                                            <p:strVal val="ppt_x"/>
                                          </p:val>
                                        </p:tav>
                                        <p:tav tm="100000">
                                          <p:val>
                                            <p:strVal val="ppt_x"/>
                                          </p:val>
                                        </p:tav>
                                      </p:tavLst>
                                    </p:anim>
                                    <p:anim calcmode="lin" valueType="num">
                                      <p:cBhvr additive="base">
                                        <p:cTn id="439" dur="3000"/>
                                        <p:tgtEl>
                                          <p:spTgt spid="20"/>
                                        </p:tgtEl>
                                        <p:attrNameLst>
                                          <p:attrName>ppt_y</p:attrName>
                                        </p:attrNameLst>
                                      </p:cBhvr>
                                      <p:tavLst>
                                        <p:tav tm="0">
                                          <p:val>
                                            <p:strVal val="ppt_y"/>
                                          </p:val>
                                        </p:tav>
                                        <p:tav tm="100000">
                                          <p:val>
                                            <p:strVal val="0-ppt_h/2"/>
                                          </p:val>
                                        </p:tav>
                                      </p:tavLst>
                                    </p:anim>
                                    <p:set>
                                      <p:cBhvr>
                                        <p:cTn id="440" dur="1" fill="hold">
                                          <p:stCondLst>
                                            <p:cond delay="2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3000"/>
                                        <p:tgtEl>
                                          <p:spTgt spid="22"/>
                                        </p:tgtEl>
                                        <p:attrNameLst>
                                          <p:attrName>ppt_x</p:attrName>
                                        </p:attrNameLst>
                                      </p:cBhvr>
                                      <p:tavLst>
                                        <p:tav tm="0">
                                          <p:val>
                                            <p:strVal val="ppt_x"/>
                                          </p:val>
                                        </p:tav>
                                        <p:tav tm="100000">
                                          <p:val>
                                            <p:strVal val="ppt_x"/>
                                          </p:val>
                                        </p:tav>
                                      </p:tavLst>
                                    </p:anim>
                                    <p:anim calcmode="lin" valueType="num">
                                      <p:cBhvr additive="base">
                                        <p:cTn id="443" dur="3000"/>
                                        <p:tgtEl>
                                          <p:spTgt spid="22"/>
                                        </p:tgtEl>
                                        <p:attrNameLst>
                                          <p:attrName>ppt_y</p:attrName>
                                        </p:attrNameLst>
                                      </p:cBhvr>
                                      <p:tavLst>
                                        <p:tav tm="0">
                                          <p:val>
                                            <p:strVal val="ppt_y"/>
                                          </p:val>
                                        </p:tav>
                                        <p:tav tm="100000">
                                          <p:val>
                                            <p:strVal val="0-ppt_h/2"/>
                                          </p:val>
                                        </p:tav>
                                      </p:tavLst>
                                    </p:anim>
                                    <p:set>
                                      <p:cBhvr>
                                        <p:cTn id="444" dur="1" fill="hold">
                                          <p:stCondLst>
                                            <p:cond delay="2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3000"/>
                                        <p:tgtEl>
                                          <p:spTgt spid="24"/>
                                        </p:tgtEl>
                                        <p:attrNameLst>
                                          <p:attrName>ppt_x</p:attrName>
                                        </p:attrNameLst>
                                      </p:cBhvr>
                                      <p:tavLst>
                                        <p:tav tm="0">
                                          <p:val>
                                            <p:strVal val="ppt_x"/>
                                          </p:val>
                                        </p:tav>
                                        <p:tav tm="100000">
                                          <p:val>
                                            <p:strVal val="ppt_x"/>
                                          </p:val>
                                        </p:tav>
                                      </p:tavLst>
                                    </p:anim>
                                    <p:anim calcmode="lin" valueType="num">
                                      <p:cBhvr additive="base">
                                        <p:cTn id="447" dur="3000"/>
                                        <p:tgtEl>
                                          <p:spTgt spid="24"/>
                                        </p:tgtEl>
                                        <p:attrNameLst>
                                          <p:attrName>ppt_y</p:attrName>
                                        </p:attrNameLst>
                                      </p:cBhvr>
                                      <p:tavLst>
                                        <p:tav tm="0">
                                          <p:val>
                                            <p:strVal val="ppt_y"/>
                                          </p:val>
                                        </p:tav>
                                        <p:tav tm="100000">
                                          <p:val>
                                            <p:strVal val="0-ppt_h/2"/>
                                          </p:val>
                                        </p:tav>
                                      </p:tavLst>
                                    </p:anim>
                                    <p:set>
                                      <p:cBhvr>
                                        <p:cTn id="448" dur="1" fill="hold">
                                          <p:stCondLst>
                                            <p:cond delay="2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26"/>
                                        </p:tgtEl>
                                        <p:attrNameLst>
                                          <p:attrName>ppt_x</p:attrName>
                                        </p:attrNameLst>
                                      </p:cBhvr>
                                      <p:tavLst>
                                        <p:tav tm="0">
                                          <p:val>
                                            <p:strVal val="ppt_x"/>
                                          </p:val>
                                        </p:tav>
                                        <p:tav tm="100000">
                                          <p:val>
                                            <p:strVal val="ppt_x"/>
                                          </p:val>
                                        </p:tav>
                                      </p:tavLst>
                                    </p:anim>
                                    <p:anim calcmode="lin" valueType="num">
                                      <p:cBhvr additive="base">
                                        <p:cTn id="451" dur="3000"/>
                                        <p:tgtEl>
                                          <p:spTgt spid="26"/>
                                        </p:tgtEl>
                                        <p:attrNameLst>
                                          <p:attrName>ppt_y</p:attrName>
                                        </p:attrNameLst>
                                      </p:cBhvr>
                                      <p:tavLst>
                                        <p:tav tm="0">
                                          <p:val>
                                            <p:strVal val="ppt_y"/>
                                          </p:val>
                                        </p:tav>
                                        <p:tav tm="100000">
                                          <p:val>
                                            <p:strVal val="0-ppt_h/2"/>
                                          </p:val>
                                        </p:tav>
                                      </p:tavLst>
                                    </p:anim>
                                    <p:set>
                                      <p:cBhvr>
                                        <p:cTn id="452" dur="1" fill="hold">
                                          <p:stCondLst>
                                            <p:cond delay="2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28"/>
                                        </p:tgtEl>
                                        <p:attrNameLst>
                                          <p:attrName>ppt_x</p:attrName>
                                        </p:attrNameLst>
                                      </p:cBhvr>
                                      <p:tavLst>
                                        <p:tav tm="0">
                                          <p:val>
                                            <p:strVal val="ppt_x"/>
                                          </p:val>
                                        </p:tav>
                                        <p:tav tm="100000">
                                          <p:val>
                                            <p:strVal val="ppt_x"/>
                                          </p:val>
                                        </p:tav>
                                      </p:tavLst>
                                    </p:anim>
                                    <p:anim calcmode="lin" valueType="num">
                                      <p:cBhvr additive="base">
                                        <p:cTn id="455" dur="3000"/>
                                        <p:tgtEl>
                                          <p:spTgt spid="28"/>
                                        </p:tgtEl>
                                        <p:attrNameLst>
                                          <p:attrName>ppt_y</p:attrName>
                                        </p:attrNameLst>
                                      </p:cBhvr>
                                      <p:tavLst>
                                        <p:tav tm="0">
                                          <p:val>
                                            <p:strVal val="ppt_y"/>
                                          </p:val>
                                        </p:tav>
                                        <p:tav tm="100000">
                                          <p:val>
                                            <p:strVal val="0-ppt_h/2"/>
                                          </p:val>
                                        </p:tav>
                                      </p:tavLst>
                                    </p:anim>
                                    <p:set>
                                      <p:cBhvr>
                                        <p:cTn id="456" dur="1" fill="hold">
                                          <p:stCondLst>
                                            <p:cond delay="2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30"/>
                                        </p:tgtEl>
                                        <p:attrNameLst>
                                          <p:attrName>ppt_x</p:attrName>
                                        </p:attrNameLst>
                                      </p:cBhvr>
                                      <p:tavLst>
                                        <p:tav tm="0">
                                          <p:val>
                                            <p:strVal val="ppt_x"/>
                                          </p:val>
                                        </p:tav>
                                        <p:tav tm="100000">
                                          <p:val>
                                            <p:strVal val="ppt_x"/>
                                          </p:val>
                                        </p:tav>
                                      </p:tavLst>
                                    </p:anim>
                                    <p:anim calcmode="lin" valueType="num">
                                      <p:cBhvr additive="base">
                                        <p:cTn id="459" dur="3000"/>
                                        <p:tgtEl>
                                          <p:spTgt spid="30"/>
                                        </p:tgtEl>
                                        <p:attrNameLst>
                                          <p:attrName>ppt_y</p:attrName>
                                        </p:attrNameLst>
                                      </p:cBhvr>
                                      <p:tavLst>
                                        <p:tav tm="0">
                                          <p:val>
                                            <p:strVal val="ppt_y"/>
                                          </p:val>
                                        </p:tav>
                                        <p:tav tm="100000">
                                          <p:val>
                                            <p:strVal val="0-ppt_h/2"/>
                                          </p:val>
                                        </p:tav>
                                      </p:tavLst>
                                    </p:anim>
                                    <p:set>
                                      <p:cBhvr>
                                        <p:cTn id="460" dur="1" fill="hold">
                                          <p:stCondLst>
                                            <p:cond delay="2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32"/>
                                        </p:tgtEl>
                                        <p:attrNameLst>
                                          <p:attrName>ppt_x</p:attrName>
                                        </p:attrNameLst>
                                      </p:cBhvr>
                                      <p:tavLst>
                                        <p:tav tm="0">
                                          <p:val>
                                            <p:strVal val="ppt_x"/>
                                          </p:val>
                                        </p:tav>
                                        <p:tav tm="100000">
                                          <p:val>
                                            <p:strVal val="ppt_x"/>
                                          </p:val>
                                        </p:tav>
                                      </p:tavLst>
                                    </p:anim>
                                    <p:anim calcmode="lin" valueType="num">
                                      <p:cBhvr additive="base">
                                        <p:cTn id="463" dur="3000"/>
                                        <p:tgtEl>
                                          <p:spTgt spid="32"/>
                                        </p:tgtEl>
                                        <p:attrNameLst>
                                          <p:attrName>ppt_y</p:attrName>
                                        </p:attrNameLst>
                                      </p:cBhvr>
                                      <p:tavLst>
                                        <p:tav tm="0">
                                          <p:val>
                                            <p:strVal val="ppt_y"/>
                                          </p:val>
                                        </p:tav>
                                        <p:tav tm="100000">
                                          <p:val>
                                            <p:strVal val="0-ppt_h/2"/>
                                          </p:val>
                                        </p:tav>
                                      </p:tavLst>
                                    </p:anim>
                                    <p:set>
                                      <p:cBhvr>
                                        <p:cTn id="464" dur="1" fill="hold">
                                          <p:stCondLst>
                                            <p:cond delay="2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34"/>
                                        </p:tgtEl>
                                        <p:attrNameLst>
                                          <p:attrName>ppt_x</p:attrName>
                                        </p:attrNameLst>
                                      </p:cBhvr>
                                      <p:tavLst>
                                        <p:tav tm="0">
                                          <p:val>
                                            <p:strVal val="ppt_x"/>
                                          </p:val>
                                        </p:tav>
                                        <p:tav tm="100000">
                                          <p:val>
                                            <p:strVal val="ppt_x"/>
                                          </p:val>
                                        </p:tav>
                                      </p:tavLst>
                                    </p:anim>
                                    <p:anim calcmode="lin" valueType="num">
                                      <p:cBhvr additive="base">
                                        <p:cTn id="467" dur="3000"/>
                                        <p:tgtEl>
                                          <p:spTgt spid="34"/>
                                        </p:tgtEl>
                                        <p:attrNameLst>
                                          <p:attrName>ppt_y</p:attrName>
                                        </p:attrNameLst>
                                      </p:cBhvr>
                                      <p:tavLst>
                                        <p:tav tm="0">
                                          <p:val>
                                            <p:strVal val="ppt_y"/>
                                          </p:val>
                                        </p:tav>
                                        <p:tav tm="100000">
                                          <p:val>
                                            <p:strVal val="0-ppt_h/2"/>
                                          </p:val>
                                        </p:tav>
                                      </p:tavLst>
                                    </p:anim>
                                    <p:set>
                                      <p:cBhvr>
                                        <p:cTn id="468" dur="1" fill="hold">
                                          <p:stCondLst>
                                            <p:cond delay="2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36"/>
                                        </p:tgtEl>
                                        <p:attrNameLst>
                                          <p:attrName>ppt_x</p:attrName>
                                        </p:attrNameLst>
                                      </p:cBhvr>
                                      <p:tavLst>
                                        <p:tav tm="0">
                                          <p:val>
                                            <p:strVal val="ppt_x"/>
                                          </p:val>
                                        </p:tav>
                                        <p:tav tm="100000">
                                          <p:val>
                                            <p:strVal val="ppt_x"/>
                                          </p:val>
                                        </p:tav>
                                      </p:tavLst>
                                    </p:anim>
                                    <p:anim calcmode="lin" valueType="num">
                                      <p:cBhvr additive="base">
                                        <p:cTn id="471" dur="3000"/>
                                        <p:tgtEl>
                                          <p:spTgt spid="36"/>
                                        </p:tgtEl>
                                        <p:attrNameLst>
                                          <p:attrName>ppt_y</p:attrName>
                                        </p:attrNameLst>
                                      </p:cBhvr>
                                      <p:tavLst>
                                        <p:tav tm="0">
                                          <p:val>
                                            <p:strVal val="ppt_y"/>
                                          </p:val>
                                        </p:tav>
                                        <p:tav tm="100000">
                                          <p:val>
                                            <p:strVal val="0-ppt_h/2"/>
                                          </p:val>
                                        </p:tav>
                                      </p:tavLst>
                                    </p:anim>
                                    <p:set>
                                      <p:cBhvr>
                                        <p:cTn id="472" dur="1" fill="hold">
                                          <p:stCondLst>
                                            <p:cond delay="2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38"/>
                                        </p:tgtEl>
                                        <p:attrNameLst>
                                          <p:attrName>ppt_x</p:attrName>
                                        </p:attrNameLst>
                                      </p:cBhvr>
                                      <p:tavLst>
                                        <p:tav tm="0">
                                          <p:val>
                                            <p:strVal val="ppt_x"/>
                                          </p:val>
                                        </p:tav>
                                        <p:tav tm="100000">
                                          <p:val>
                                            <p:strVal val="ppt_x"/>
                                          </p:val>
                                        </p:tav>
                                      </p:tavLst>
                                    </p:anim>
                                    <p:anim calcmode="lin" valueType="num">
                                      <p:cBhvr additive="base">
                                        <p:cTn id="475" dur="3000"/>
                                        <p:tgtEl>
                                          <p:spTgt spid="38"/>
                                        </p:tgtEl>
                                        <p:attrNameLst>
                                          <p:attrName>ppt_y</p:attrName>
                                        </p:attrNameLst>
                                      </p:cBhvr>
                                      <p:tavLst>
                                        <p:tav tm="0">
                                          <p:val>
                                            <p:strVal val="ppt_y"/>
                                          </p:val>
                                        </p:tav>
                                        <p:tav tm="100000">
                                          <p:val>
                                            <p:strVal val="0-ppt_h/2"/>
                                          </p:val>
                                        </p:tav>
                                      </p:tavLst>
                                    </p:anim>
                                    <p:set>
                                      <p:cBhvr>
                                        <p:cTn id="476" dur="1" fill="hold">
                                          <p:stCondLst>
                                            <p:cond delay="2999"/>
                                          </p:stCondLst>
                                        </p:cTn>
                                        <p:tgtEl>
                                          <p:spTgt spid="38"/>
                                        </p:tgtEl>
                                        <p:attrNameLst>
                                          <p:attrName>style.visibility</p:attrName>
                                        </p:attrNameLst>
                                      </p:cBhvr>
                                      <p:to>
                                        <p:strVal val="hidden"/>
                                      </p:to>
                                    </p:set>
                                  </p:childTnLst>
                                </p:cTn>
                              </p:par>
                              <p:par>
                                <p:cTn id="477" presetID="8" presetClass="emph" presetSubtype="0" fill="hold" grpId="4" nodeType="withEffect">
                                  <p:stCondLst>
                                    <p:cond delay="0"/>
                                  </p:stCondLst>
                                  <p:childTnLst>
                                    <p:animRot by="21600000">
                                      <p:cBhvr>
                                        <p:cTn id="478" dur="3000" fill="hold"/>
                                        <p:tgtEl>
                                          <p:spTgt spid="5"/>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9"/>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1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17"/>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21"/>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25"/>
                                        </p:tgtEl>
                                        <p:attrNameLst>
                                          <p:attrName>r</p:attrName>
                                        </p:attrNameLst>
                                      </p:cBhvr>
                                    </p:animRot>
                                  </p:childTnLst>
                                </p:cTn>
                              </p:par>
                              <p:par>
                                <p:cTn id="489" presetID="8" presetClass="emph" presetSubtype="0" fill="hold" grpId="4" nodeType="withEffect">
                                  <p:stCondLst>
                                    <p:cond delay="0"/>
                                  </p:stCondLst>
                                  <p:childTnLst>
                                    <p:animRot by="21600000">
                                      <p:cBhvr>
                                        <p:cTn id="490" dur="3000" fill="hold"/>
                                        <p:tgtEl>
                                          <p:spTgt spid="29"/>
                                        </p:tgtEl>
                                        <p:attrNameLst>
                                          <p:attrName>r</p:attrName>
                                        </p:attrNameLst>
                                      </p:cBhvr>
                                    </p:animRot>
                                  </p:childTnLst>
                                </p:cTn>
                              </p:par>
                              <p:par>
                                <p:cTn id="491" presetID="8" presetClass="emph" presetSubtype="0" fill="hold" grpId="4" nodeType="withEffect">
                                  <p:stCondLst>
                                    <p:cond delay="0"/>
                                  </p:stCondLst>
                                  <p:childTnLst>
                                    <p:animRot by="21600000">
                                      <p:cBhvr>
                                        <p:cTn id="492" dur="3000" fill="hold"/>
                                        <p:tgtEl>
                                          <p:spTgt spid="33"/>
                                        </p:tgtEl>
                                        <p:attrNameLst>
                                          <p:attrName>r</p:attrName>
                                        </p:attrNameLst>
                                      </p:cBhvr>
                                    </p:animRot>
                                  </p:childTnLst>
                                </p:cTn>
                              </p:par>
                              <p:par>
                                <p:cTn id="493" presetID="8" presetClass="emph" presetSubtype="0" fill="hold" grpId="4" nodeType="withEffect">
                                  <p:stCondLst>
                                    <p:cond delay="0"/>
                                  </p:stCondLst>
                                  <p:childTnLst>
                                    <p:animRot by="21600000">
                                      <p:cBhvr>
                                        <p:cTn id="494" dur="3000" fill="hold"/>
                                        <p:tgtEl>
                                          <p:spTgt spid="37"/>
                                        </p:tgtEl>
                                        <p:attrNameLst>
                                          <p:attrName>r</p:attrName>
                                        </p:attrNameLst>
                                      </p:cBhvr>
                                    </p:animRot>
                                  </p:childTnLst>
                                </p:cTn>
                              </p:par>
                              <p:par>
                                <p:cTn id="495" presetID="8" presetClass="emph" presetSubtype="0" fill="hold" grpId="4" nodeType="withEffect">
                                  <p:stCondLst>
                                    <p:cond delay="0"/>
                                  </p:stCondLst>
                                  <p:childTnLst>
                                    <p:animRot by="-21600000">
                                      <p:cBhvr>
                                        <p:cTn id="496" dur="3000" fill="hold"/>
                                        <p:tgtEl>
                                          <p:spTgt spid="3"/>
                                        </p:tgtEl>
                                        <p:attrNameLst>
                                          <p:attrName>r</p:attrName>
                                        </p:attrNameLst>
                                      </p:cBhvr>
                                    </p:animRot>
                                  </p:childTnLst>
                                </p:cTn>
                              </p:par>
                              <p:par>
                                <p:cTn id="497" presetID="8" presetClass="emph" presetSubtype="0" fill="hold" grpId="4" nodeType="withEffect">
                                  <p:stCondLst>
                                    <p:cond delay="0"/>
                                  </p:stCondLst>
                                  <p:childTnLst>
                                    <p:animRot by="-21600000">
                                      <p:cBhvr>
                                        <p:cTn id="498" dur="3000" fill="hold"/>
                                        <p:tgtEl>
                                          <p:spTgt spid="7"/>
                                        </p:tgtEl>
                                        <p:attrNameLst>
                                          <p:attrName>r</p:attrName>
                                        </p:attrNameLst>
                                      </p:cBhvr>
                                    </p:animRot>
                                  </p:childTnLst>
                                </p:cTn>
                              </p:par>
                              <p:par>
                                <p:cTn id="499" presetID="8" presetClass="emph" presetSubtype="0" fill="hold" grpId="4" nodeType="withEffect">
                                  <p:stCondLst>
                                    <p:cond delay="0"/>
                                  </p:stCondLst>
                                  <p:childTnLst>
                                    <p:animRot by="-21600000">
                                      <p:cBhvr>
                                        <p:cTn id="500" dur="3000" fill="hold"/>
                                        <p:tgtEl>
                                          <p:spTgt spid="11"/>
                                        </p:tgtEl>
                                        <p:attrNameLst>
                                          <p:attrName>r</p:attrName>
                                        </p:attrNameLst>
                                      </p:cBhvr>
                                    </p:animRot>
                                  </p:childTnLst>
                                </p:cTn>
                              </p:par>
                              <p:par>
                                <p:cTn id="501" presetID="8" presetClass="emph" presetSubtype="0" fill="hold" grpId="4" nodeType="withEffect">
                                  <p:stCondLst>
                                    <p:cond delay="0"/>
                                  </p:stCondLst>
                                  <p:childTnLst>
                                    <p:animRot by="-21600000">
                                      <p:cBhvr>
                                        <p:cTn id="502" dur="3000" fill="hold"/>
                                        <p:tgtEl>
                                          <p:spTgt spid="15"/>
                                        </p:tgtEl>
                                        <p:attrNameLst>
                                          <p:attrName>r</p:attrName>
                                        </p:attrNameLst>
                                      </p:cBhvr>
                                    </p:animRot>
                                  </p:childTnLst>
                                </p:cTn>
                              </p:par>
                              <p:par>
                                <p:cTn id="503" presetID="8" presetClass="emph" presetSubtype="0" fill="hold" grpId="4" nodeType="withEffect">
                                  <p:stCondLst>
                                    <p:cond delay="0"/>
                                  </p:stCondLst>
                                  <p:childTnLst>
                                    <p:animRot by="-21600000">
                                      <p:cBhvr>
                                        <p:cTn id="504" dur="3000" fill="hold"/>
                                        <p:tgtEl>
                                          <p:spTgt spid="19"/>
                                        </p:tgtEl>
                                        <p:attrNameLst>
                                          <p:attrName>r</p:attrName>
                                        </p:attrNameLst>
                                      </p:cBhvr>
                                    </p:animRot>
                                  </p:childTnLst>
                                </p:cTn>
                              </p:par>
                              <p:par>
                                <p:cTn id="505" presetID="8" presetClass="emph" presetSubtype="0" fill="hold" grpId="4" nodeType="withEffect">
                                  <p:stCondLst>
                                    <p:cond delay="0"/>
                                  </p:stCondLst>
                                  <p:childTnLst>
                                    <p:animRot by="-21600000">
                                      <p:cBhvr>
                                        <p:cTn id="506" dur="3000" fill="hold"/>
                                        <p:tgtEl>
                                          <p:spTgt spid="23"/>
                                        </p:tgtEl>
                                        <p:attrNameLst>
                                          <p:attrName>r</p:attrName>
                                        </p:attrNameLst>
                                      </p:cBhvr>
                                    </p:animRot>
                                  </p:childTnLst>
                                </p:cTn>
                              </p:par>
                              <p:par>
                                <p:cTn id="507" presetID="8" presetClass="emph" presetSubtype="0" fill="hold" grpId="4" nodeType="withEffect">
                                  <p:stCondLst>
                                    <p:cond delay="0"/>
                                  </p:stCondLst>
                                  <p:childTnLst>
                                    <p:animRot by="-21600000">
                                      <p:cBhvr>
                                        <p:cTn id="508" dur="3000" fill="hold"/>
                                        <p:tgtEl>
                                          <p:spTgt spid="27"/>
                                        </p:tgtEl>
                                        <p:attrNameLst>
                                          <p:attrName>r</p:attrName>
                                        </p:attrNameLst>
                                      </p:cBhvr>
                                    </p:animRot>
                                  </p:childTnLst>
                                </p:cTn>
                              </p:par>
                              <p:par>
                                <p:cTn id="509" presetID="8" presetClass="emph" presetSubtype="0" fill="hold" grpId="4" nodeType="withEffect">
                                  <p:stCondLst>
                                    <p:cond delay="0"/>
                                  </p:stCondLst>
                                  <p:childTnLst>
                                    <p:animRot by="-21600000">
                                      <p:cBhvr>
                                        <p:cTn id="510" dur="3000" fill="hold"/>
                                        <p:tgtEl>
                                          <p:spTgt spid="31"/>
                                        </p:tgtEl>
                                        <p:attrNameLst>
                                          <p:attrName>r</p:attrName>
                                        </p:attrNameLst>
                                      </p:cBhvr>
                                    </p:animRot>
                                  </p:childTnLst>
                                </p:cTn>
                              </p:par>
                              <p:par>
                                <p:cTn id="511" presetID="8" presetClass="emph" presetSubtype="0" fill="hold" grpId="4" nodeType="withEffect">
                                  <p:stCondLst>
                                    <p:cond delay="0"/>
                                  </p:stCondLst>
                                  <p:childTnLst>
                                    <p:animRot by="-21600000">
                                      <p:cBhvr>
                                        <p:cTn id="512" dur="3000" fill="hold"/>
                                        <p:tgtEl>
                                          <p:spTgt spid="35"/>
                                        </p:tgtEl>
                                        <p:attrNameLst>
                                          <p:attrName>r</p:attrName>
                                        </p:attrNameLst>
                                      </p:cBhvr>
                                    </p:animRot>
                                  </p:childTnLst>
                                </p:cTn>
                              </p:par>
                              <p:par>
                                <p:cTn id="513" presetID="8" presetClass="emph" presetSubtype="0" fill="hold" grpId="4" nodeType="withEffect">
                                  <p:stCondLst>
                                    <p:cond delay="0"/>
                                  </p:stCondLst>
                                  <p:childTnLst>
                                    <p:animRot by="21600000">
                                      <p:cBhvr>
                                        <p:cTn id="514" dur="3000" fill="hold"/>
                                        <p:tgtEl>
                                          <p:spTgt spid="4"/>
                                        </p:tgtEl>
                                        <p:attrNameLst>
                                          <p:attrName>r</p:attrName>
                                        </p:attrNameLst>
                                      </p:cBhvr>
                                    </p:animRot>
                                  </p:childTnLst>
                                </p:cTn>
                              </p:par>
                              <p:par>
                                <p:cTn id="515" presetID="8" presetClass="emph" presetSubtype="0" fill="hold" grpId="4" nodeType="withEffect">
                                  <p:stCondLst>
                                    <p:cond delay="0"/>
                                  </p:stCondLst>
                                  <p:childTnLst>
                                    <p:animRot by="21600000">
                                      <p:cBhvr>
                                        <p:cTn id="516" dur="3000" fill="hold"/>
                                        <p:tgtEl>
                                          <p:spTgt spid="8"/>
                                        </p:tgtEl>
                                        <p:attrNameLst>
                                          <p:attrName>r</p:attrName>
                                        </p:attrNameLst>
                                      </p:cBhvr>
                                    </p:animRot>
                                  </p:childTnLst>
                                </p:cTn>
                              </p:par>
                              <p:par>
                                <p:cTn id="517" presetID="8" presetClass="emph" presetSubtype="0" fill="hold" grpId="4" nodeType="withEffect">
                                  <p:stCondLst>
                                    <p:cond delay="0"/>
                                  </p:stCondLst>
                                  <p:childTnLst>
                                    <p:animRot by="21600000">
                                      <p:cBhvr>
                                        <p:cTn id="518" dur="3000" fill="hold"/>
                                        <p:tgtEl>
                                          <p:spTgt spid="12"/>
                                        </p:tgtEl>
                                        <p:attrNameLst>
                                          <p:attrName>r</p:attrName>
                                        </p:attrNameLst>
                                      </p:cBhvr>
                                    </p:animRot>
                                  </p:childTnLst>
                                </p:cTn>
                              </p:par>
                              <p:par>
                                <p:cTn id="519" presetID="8" presetClass="emph" presetSubtype="0" fill="hold" grpId="4" nodeType="withEffect">
                                  <p:stCondLst>
                                    <p:cond delay="0"/>
                                  </p:stCondLst>
                                  <p:childTnLst>
                                    <p:animRot by="21600000">
                                      <p:cBhvr>
                                        <p:cTn id="520" dur="3000" fill="hold"/>
                                        <p:tgtEl>
                                          <p:spTgt spid="16"/>
                                        </p:tgtEl>
                                        <p:attrNameLst>
                                          <p:attrName>r</p:attrName>
                                        </p:attrNameLst>
                                      </p:cBhvr>
                                    </p:animRot>
                                  </p:childTnLst>
                                </p:cTn>
                              </p:par>
                              <p:par>
                                <p:cTn id="521" presetID="8" presetClass="emph" presetSubtype="0" fill="hold" grpId="4" nodeType="withEffect">
                                  <p:stCondLst>
                                    <p:cond delay="0"/>
                                  </p:stCondLst>
                                  <p:childTnLst>
                                    <p:animRot by="21600000">
                                      <p:cBhvr>
                                        <p:cTn id="522" dur="3000" fill="hold"/>
                                        <p:tgtEl>
                                          <p:spTgt spid="20"/>
                                        </p:tgtEl>
                                        <p:attrNameLst>
                                          <p:attrName>r</p:attrName>
                                        </p:attrNameLst>
                                      </p:cBhvr>
                                    </p:animRot>
                                  </p:childTnLst>
                                </p:cTn>
                              </p:par>
                              <p:par>
                                <p:cTn id="523" presetID="8" presetClass="emph" presetSubtype="0" fill="hold" grpId="4" nodeType="withEffect">
                                  <p:stCondLst>
                                    <p:cond delay="0"/>
                                  </p:stCondLst>
                                  <p:childTnLst>
                                    <p:animRot by="21600000">
                                      <p:cBhvr>
                                        <p:cTn id="524" dur="3000" fill="hold"/>
                                        <p:tgtEl>
                                          <p:spTgt spid="24"/>
                                        </p:tgtEl>
                                        <p:attrNameLst>
                                          <p:attrName>r</p:attrName>
                                        </p:attrNameLst>
                                      </p:cBhvr>
                                    </p:animRot>
                                  </p:childTnLst>
                                </p:cTn>
                              </p:par>
                              <p:par>
                                <p:cTn id="525" presetID="8" presetClass="emph" presetSubtype="0" fill="hold" grpId="4" nodeType="withEffect">
                                  <p:stCondLst>
                                    <p:cond delay="0"/>
                                  </p:stCondLst>
                                  <p:childTnLst>
                                    <p:animRot by="21600000">
                                      <p:cBhvr>
                                        <p:cTn id="526" dur="3000" fill="hold"/>
                                        <p:tgtEl>
                                          <p:spTgt spid="28"/>
                                        </p:tgtEl>
                                        <p:attrNameLst>
                                          <p:attrName>r</p:attrName>
                                        </p:attrNameLst>
                                      </p:cBhvr>
                                    </p:animRot>
                                  </p:childTnLst>
                                </p:cTn>
                              </p:par>
                              <p:par>
                                <p:cTn id="527" presetID="8" presetClass="emph" presetSubtype="0" fill="hold" grpId="4" nodeType="withEffect">
                                  <p:stCondLst>
                                    <p:cond delay="0"/>
                                  </p:stCondLst>
                                  <p:childTnLst>
                                    <p:animRot by="21600000">
                                      <p:cBhvr>
                                        <p:cTn id="528" dur="3000" fill="hold"/>
                                        <p:tgtEl>
                                          <p:spTgt spid="32"/>
                                        </p:tgtEl>
                                        <p:attrNameLst>
                                          <p:attrName>r</p:attrName>
                                        </p:attrNameLst>
                                      </p:cBhvr>
                                    </p:animRot>
                                  </p:childTnLst>
                                </p:cTn>
                              </p:par>
                              <p:par>
                                <p:cTn id="529" presetID="8" presetClass="emph" presetSubtype="0" fill="hold" grpId="4" nodeType="withEffect">
                                  <p:stCondLst>
                                    <p:cond delay="0"/>
                                  </p:stCondLst>
                                  <p:childTnLst>
                                    <p:animRot by="21600000">
                                      <p:cBhvr>
                                        <p:cTn id="530" dur="3000" fill="hold"/>
                                        <p:tgtEl>
                                          <p:spTgt spid="36"/>
                                        </p:tgtEl>
                                        <p:attrNameLst>
                                          <p:attrName>r</p:attrName>
                                        </p:attrNameLst>
                                      </p:cBhvr>
                                    </p:animRot>
                                  </p:childTnLst>
                                </p:cTn>
                              </p:par>
                              <p:par>
                                <p:cTn id="531" presetID="8" presetClass="emph" presetSubtype="0" fill="hold" grpId="4" nodeType="withEffect">
                                  <p:stCondLst>
                                    <p:cond delay="0"/>
                                  </p:stCondLst>
                                  <p:childTnLst>
                                    <p:animRot by="-21600000">
                                      <p:cBhvr>
                                        <p:cTn id="532" dur="3000" fill="hold"/>
                                        <p:tgtEl>
                                          <p:spTgt spid="6"/>
                                        </p:tgtEl>
                                        <p:attrNameLst>
                                          <p:attrName>r</p:attrName>
                                        </p:attrNameLst>
                                      </p:cBhvr>
                                    </p:animRot>
                                  </p:childTnLst>
                                </p:cTn>
                              </p:par>
                              <p:par>
                                <p:cTn id="533" presetID="8" presetClass="emph" presetSubtype="0" fill="hold" grpId="4" nodeType="withEffect">
                                  <p:stCondLst>
                                    <p:cond delay="0"/>
                                  </p:stCondLst>
                                  <p:childTnLst>
                                    <p:animRot by="-21600000">
                                      <p:cBhvr>
                                        <p:cTn id="534" dur="3000" fill="hold"/>
                                        <p:tgtEl>
                                          <p:spTgt spid="10"/>
                                        </p:tgtEl>
                                        <p:attrNameLst>
                                          <p:attrName>r</p:attrName>
                                        </p:attrNameLst>
                                      </p:cBhvr>
                                    </p:animRot>
                                  </p:childTnLst>
                                </p:cTn>
                              </p:par>
                              <p:par>
                                <p:cTn id="535" presetID="8" presetClass="emph" presetSubtype="0" fill="hold" grpId="4" nodeType="withEffect">
                                  <p:stCondLst>
                                    <p:cond delay="0"/>
                                  </p:stCondLst>
                                  <p:childTnLst>
                                    <p:animRot by="-21600000">
                                      <p:cBhvr>
                                        <p:cTn id="536" dur="3000" fill="hold"/>
                                        <p:tgtEl>
                                          <p:spTgt spid="14"/>
                                        </p:tgtEl>
                                        <p:attrNameLst>
                                          <p:attrName>r</p:attrName>
                                        </p:attrNameLst>
                                      </p:cBhvr>
                                    </p:animRot>
                                  </p:childTnLst>
                                </p:cTn>
                              </p:par>
                              <p:par>
                                <p:cTn id="537" presetID="8" presetClass="emph" presetSubtype="0" fill="hold" grpId="4" nodeType="withEffect">
                                  <p:stCondLst>
                                    <p:cond delay="0"/>
                                  </p:stCondLst>
                                  <p:childTnLst>
                                    <p:animRot by="-21600000">
                                      <p:cBhvr>
                                        <p:cTn id="538" dur="3000" fill="hold"/>
                                        <p:tgtEl>
                                          <p:spTgt spid="18"/>
                                        </p:tgtEl>
                                        <p:attrNameLst>
                                          <p:attrName>r</p:attrName>
                                        </p:attrNameLst>
                                      </p:cBhvr>
                                    </p:animRot>
                                  </p:childTnLst>
                                </p:cTn>
                              </p:par>
                              <p:par>
                                <p:cTn id="539" presetID="8" presetClass="emph" presetSubtype="0" fill="hold" grpId="4" nodeType="withEffect">
                                  <p:stCondLst>
                                    <p:cond delay="0"/>
                                  </p:stCondLst>
                                  <p:childTnLst>
                                    <p:animRot by="-21600000">
                                      <p:cBhvr>
                                        <p:cTn id="540" dur="3000" fill="hold"/>
                                        <p:tgtEl>
                                          <p:spTgt spid="22"/>
                                        </p:tgtEl>
                                        <p:attrNameLst>
                                          <p:attrName>r</p:attrName>
                                        </p:attrNameLst>
                                      </p:cBhvr>
                                    </p:animRot>
                                  </p:childTnLst>
                                </p:cTn>
                              </p:par>
                              <p:par>
                                <p:cTn id="541" presetID="8" presetClass="emph" presetSubtype="0" fill="hold" grpId="4" nodeType="withEffect">
                                  <p:stCondLst>
                                    <p:cond delay="0"/>
                                  </p:stCondLst>
                                  <p:childTnLst>
                                    <p:animRot by="-21600000">
                                      <p:cBhvr>
                                        <p:cTn id="542" dur="3000" fill="hold"/>
                                        <p:tgtEl>
                                          <p:spTgt spid="26"/>
                                        </p:tgtEl>
                                        <p:attrNameLst>
                                          <p:attrName>r</p:attrName>
                                        </p:attrNameLst>
                                      </p:cBhvr>
                                    </p:animRot>
                                  </p:childTnLst>
                                </p:cTn>
                              </p:par>
                              <p:par>
                                <p:cTn id="543" presetID="8" presetClass="emph" presetSubtype="0" fill="hold" grpId="4"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4" nodeType="withEffect">
                                  <p:stCondLst>
                                    <p:cond delay="0"/>
                                  </p:stCondLst>
                                  <p:childTnLst>
                                    <p:animRot by="-21600000">
                                      <p:cBhvr>
                                        <p:cTn id="546" dur="3000" fill="hold"/>
                                        <p:tgtEl>
                                          <p:spTgt spid="34"/>
                                        </p:tgtEl>
                                        <p:attrNameLst>
                                          <p:attrName>r</p:attrName>
                                        </p:attrNameLst>
                                      </p:cBhvr>
                                    </p:animRot>
                                  </p:childTnLst>
                                </p:cTn>
                              </p:par>
                              <p:par>
                                <p:cTn id="547" presetID="8" presetClass="emph" presetSubtype="0" fill="hold" grpId="4" nodeType="withEffect">
                                  <p:stCondLst>
                                    <p:cond delay="0"/>
                                  </p:stCondLst>
                                  <p:childTnLst>
                                    <p:animRot by="-21600000">
                                      <p:cBhvr>
                                        <p:cTn id="548" dur="3000" fill="hold"/>
                                        <p:tgtEl>
                                          <p:spTgt spid="38"/>
                                        </p:tgtEl>
                                        <p:attrNameLst>
                                          <p:attrName>r</p:attrName>
                                        </p:attrNameLst>
                                      </p:cBhvr>
                                    </p:animRot>
                                  </p:childTnLst>
                                </p:cTn>
                              </p:par>
                              <p:par>
                                <p:cTn id="549" presetID="23" presetClass="entr" presetSubtype="288" fill="hold" nodeType="withEffect">
                                  <p:stCondLst>
                                    <p:cond delay="0"/>
                                  </p:stCondLst>
                                  <p:childTnLst>
                                    <p:set>
                                      <p:cBhvr>
                                        <p:cTn id="550" dur="1" fill="hold">
                                          <p:stCondLst>
                                            <p:cond delay="0"/>
                                          </p:stCondLst>
                                        </p:cTn>
                                        <p:tgtEl>
                                          <p:spTgt spid="2"/>
                                        </p:tgtEl>
                                        <p:attrNameLst>
                                          <p:attrName>style.visibility</p:attrName>
                                        </p:attrNameLst>
                                      </p:cBhvr>
                                      <p:to>
                                        <p:strVal val="visible"/>
                                      </p:to>
                                    </p:set>
                                    <p:anim calcmode="lin" valueType="num">
                                      <p:cBhvr>
                                        <p:cTn id="551" dur="3000" fill="hold"/>
                                        <p:tgtEl>
                                          <p:spTgt spid="2"/>
                                        </p:tgtEl>
                                        <p:attrNameLst>
                                          <p:attrName>ppt_w</p:attrName>
                                        </p:attrNameLst>
                                      </p:cBhvr>
                                      <p:tavLst>
                                        <p:tav tm="0">
                                          <p:val>
                                            <p:strVal val="4/3*#ppt_w"/>
                                          </p:val>
                                        </p:tav>
                                        <p:tav tm="100000">
                                          <p:val>
                                            <p:strVal val="#ppt_w"/>
                                          </p:val>
                                        </p:tav>
                                      </p:tavLst>
                                    </p:anim>
                                    <p:anim calcmode="lin" valueType="num">
                                      <p:cBhvr>
                                        <p:cTn id="552" dur="3000" fill="hold"/>
                                        <p:tgtEl>
                                          <p:spTgt spid="2"/>
                                        </p:tgtEl>
                                        <p:attrNameLst>
                                          <p:attrName>ppt_h</p:attrName>
                                        </p:attrNameLst>
                                      </p:cBhvr>
                                      <p:tavLst>
                                        <p:tav tm="0">
                                          <p:val>
                                            <p:strVal val="4/3*#ppt_h"/>
                                          </p:val>
                                        </p:tav>
                                        <p:tav tm="100000">
                                          <p:val>
                                            <p:strVal val="#ppt_h"/>
                                          </p:val>
                                        </p:tav>
                                      </p:tavLst>
                                    </p:anim>
                                  </p:childTnLst>
                                </p:cTn>
                              </p:par>
                              <p:par>
                                <p:cTn id="553" presetID="16" presetClass="entr" presetSubtype="42" fill="hold" nodeType="withEffect">
                                  <p:stCondLst>
                                    <p:cond delay="0"/>
                                  </p:stCondLst>
                                  <p:childTnLst>
                                    <p:set>
                                      <p:cBhvr>
                                        <p:cTn id="554" dur="1" fill="hold">
                                          <p:stCondLst>
                                            <p:cond delay="0"/>
                                          </p:stCondLst>
                                        </p:cTn>
                                        <p:tgtEl>
                                          <p:spTgt spid="2"/>
                                        </p:tgtEl>
                                        <p:attrNameLst>
                                          <p:attrName>style.visibility</p:attrName>
                                        </p:attrNameLst>
                                      </p:cBhvr>
                                      <p:to>
                                        <p:strVal val="visible"/>
                                      </p:to>
                                    </p:set>
                                    <p:animEffect transition="in" filter="barn(outHorizontal)">
                                      <p:cBhvr>
                                        <p:cTn id="5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65c0f7e2ea4e6c1103c9ee8d4c2f4a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3000" fill="hold"/>
                                        <p:tgtEl>
                                          <p:spTgt spid="3"/>
                                        </p:tgtEl>
                                        <p:attrNameLst>
                                          <p:attrName>ppt_x</p:attrName>
                                        </p:attrNameLst>
                                      </p:cBhvr>
                                      <p:tavLst>
                                        <p:tav tm="0">
                                          <p:val>
                                            <p:strVal val="0-#ppt_w/2"/>
                                          </p:val>
                                        </p:tav>
                                        <p:tav tm="100000">
                                          <p:val>
                                            <p:strVal val="#ppt_x"/>
                                          </p:val>
                                        </p:tav>
                                      </p:tavLst>
                                    </p:anim>
                                    <p:anim calcmode="lin" valueType="num">
                                      <p:cBhvr additive="base">
                                        <p:cTn id="35" dur="3000" fill="hold"/>
                                        <p:tgtEl>
                                          <p:spTgt spid="3"/>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3000" fill="hold"/>
                                        <p:tgtEl>
                                          <p:spTgt spid="4"/>
                                        </p:tgtEl>
                                        <p:attrNameLst>
                                          <p:attrName>ppt_x</p:attrName>
                                        </p:attrNameLst>
                                      </p:cBhvr>
                                      <p:tavLst>
                                        <p:tav tm="0">
                                          <p:val>
                                            <p:strVal val="1+#ppt_w/2"/>
                                          </p:val>
                                        </p:tav>
                                        <p:tav tm="100000">
                                          <p:val>
                                            <p:strVal val="#ppt_x"/>
                                          </p:val>
                                        </p:tav>
                                      </p:tavLst>
                                    </p:anim>
                                    <p:anim calcmode="lin" valueType="num">
                                      <p:cBhvr additive="base">
                                        <p:cTn id="47" dur="3000" fill="hold"/>
                                        <p:tgtEl>
                                          <p:spTgt spid="4"/>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fmla="#ppt_w*sin(2.5*pi*$)">
                                          <p:val>
                                            <p:fltVal val="0"/>
                                          </p:val>
                                        </p:tav>
                                        <p:tav tm="100000">
                                          <p:val>
                                            <p:fltVal val="1"/>
                                          </p:val>
                                        </p:tav>
                                      </p:tavLst>
                                    </p:anim>
                                    <p:anim calcmode="lin" valueType="num">
                                      <p:cBhvr>
                                        <p:cTn id="59" dur="3000" fill="hold"/>
                                        <p:tgtEl>
                                          <p:spTgt spid="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fmla="#ppt_w*sin(2.5*pi*$)">
                                          <p:val>
                                            <p:fltVal val="0"/>
                                          </p:val>
                                        </p:tav>
                                        <p:tav tm="100000">
                                          <p:val>
                                            <p:fltVal val="1"/>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0" fill="hold"/>
                                        <p:tgtEl>
                                          <p:spTgt spid="5"/>
                                        </p:tgtEl>
                                        <p:attrNameLst>
                                          <p:attrName>ppt_w</p:attrName>
                                        </p:attrNameLst>
                                      </p:cBhvr>
                                      <p:tavLst>
                                        <p:tav tm="0" fmla="#ppt_w*sin(2.5*pi*$)">
                                          <p:val>
                                            <p:fltVal val="0"/>
                                          </p:val>
                                        </p:tav>
                                        <p:tav tm="100000">
                                          <p:val>
                                            <p:fltVal val="1"/>
                                          </p:val>
                                        </p:tav>
                                      </p:tavLst>
                                    </p:anim>
                                    <p:anim calcmode="lin" valueType="num">
                                      <p:cBhvr>
                                        <p:cTn id="67" dur="3000" fill="hold"/>
                                        <p:tgtEl>
                                          <p:spTgt spid="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0" fill="hold"/>
                                        <p:tgtEl>
                                          <p:spTgt spid="6"/>
                                        </p:tgtEl>
                                        <p:attrNameLst>
                                          <p:attrName>ppt_w</p:attrName>
                                        </p:attrNameLst>
                                      </p:cBhvr>
                                      <p:tavLst>
                                        <p:tav tm="0" fmla="#ppt_w*sin(2.5*pi*$)">
                                          <p:val>
                                            <p:fltVal val="0"/>
                                          </p:val>
                                        </p:tav>
                                        <p:tav tm="100000">
                                          <p:val>
                                            <p:fltVal val="1"/>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fmla="#ppt_w*sin(2.5*pi*$)">
                                          <p:val>
                                            <p:fltVal val="0"/>
                                          </p:val>
                                        </p:tav>
                                        <p:tav tm="100000">
                                          <p:val>
                                            <p:fltVal val="1"/>
                                          </p:val>
                                        </p:tav>
                                      </p:tavLst>
                                    </p:anim>
                                    <p:anim calcmode="lin" valueType="num">
                                      <p:cBhvr>
                                        <p:cTn id="75" dur="3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fmla="#ppt_w*sin(2.5*pi*$)">
                                          <p:val>
                                            <p:fltVal val="0"/>
                                          </p:val>
                                        </p:tav>
                                        <p:tav tm="100000">
                                          <p:val>
                                            <p:fltVal val="1"/>
                                          </p:val>
                                        </p:tav>
                                      </p:tavLst>
                                    </p:anim>
                                    <p:anim calcmode="lin" valueType="num">
                                      <p:cBhvr>
                                        <p:cTn id="83" dur="3000" fill="hold"/>
                                        <p:tgtEl>
                                          <p:spTgt spid="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fmla="#ppt_w*sin(2.5*pi*$)">
                                          <p:val>
                                            <p:fltVal val="0"/>
                                          </p:val>
                                        </p:tav>
                                        <p:tav tm="100000">
                                          <p:val>
                                            <p:fltVal val="1"/>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3000" fill="hold"/>
                                        <p:tgtEl>
                                          <p:spTgt spid="11"/>
                                        </p:tgtEl>
                                        <p:attrNameLst>
                                          <p:attrName>ppt_w</p:attrName>
                                        </p:attrNameLst>
                                      </p:cBhvr>
                                      <p:tavLst>
                                        <p:tav tm="0" fmla="#ppt_w*sin(2.5*pi*$)">
                                          <p:val>
                                            <p:fltVal val="0"/>
                                          </p:val>
                                        </p:tav>
                                        <p:tav tm="100000">
                                          <p:val>
                                            <p:fltVal val="1"/>
                                          </p:val>
                                        </p:tav>
                                      </p:tavLst>
                                    </p:anim>
                                    <p:anim calcmode="lin" valueType="num">
                                      <p:cBhvr>
                                        <p:cTn id="91" dur="3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ppt_w</p:attrName>
                                        </p:attrNameLst>
                                      </p:cBhvr>
                                      <p:tavLst>
                                        <p:tav tm="0" fmla="#ppt_w*sin(2.5*pi*$)">
                                          <p:val>
                                            <p:fltVal val="0"/>
                                          </p:val>
                                        </p:tav>
                                        <p:tav tm="100000">
                                          <p:val>
                                            <p:fltVal val="1"/>
                                          </p:val>
                                        </p:tav>
                                      </p:tavLst>
                                    </p:anim>
                                    <p:anim calcmode="lin" valueType="num">
                                      <p:cBhvr>
                                        <p:cTn id="95" dur="3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fmla="#ppt_w*sin(2.5*pi*$)">
                                          <p:val>
                                            <p:fltVal val="0"/>
                                          </p:val>
                                        </p:tav>
                                        <p:tav tm="100000">
                                          <p:val>
                                            <p:fltVal val="1"/>
                                          </p:val>
                                        </p:tav>
                                      </p:tavLst>
                                    </p:anim>
                                    <p:anim calcmode="lin" valueType="num">
                                      <p:cBhvr>
                                        <p:cTn id="99" dur="3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fmla="#ppt_w*sin(2.5*pi*$)">
                                          <p:val>
                                            <p:fltVal val="0"/>
                                          </p:val>
                                        </p:tav>
                                        <p:tav tm="100000">
                                          <p:val>
                                            <p:fltVal val="1"/>
                                          </p:val>
                                        </p:tav>
                                      </p:tavLst>
                                    </p:anim>
                                    <p:anim calcmode="lin" valueType="num">
                                      <p:cBhvr>
                                        <p:cTn id="103" dur="3000" fill="hold"/>
                                        <p:tgtEl>
                                          <p:spTgt spid="14"/>
                                        </p:tgtEl>
                                        <p:attrNameLst>
                                          <p:attrName>ppt_h</p:attrName>
                                        </p:attrNameLst>
                                      </p:cBhvr>
                                      <p:tavLst>
                                        <p:tav tm="0">
                                          <p:val>
                                            <p:strVal val="#ppt_h"/>
                                          </p:val>
                                        </p:tav>
                                        <p:tav tm="100000">
                                          <p:val>
                                            <p:strVal val="#ppt_h"/>
                                          </p:val>
                                        </p:tav>
                                      </p:tavLst>
                                    </p:anim>
                                  </p:childTnLst>
                                </p:cTn>
                              </p:par>
                              <p:par>
                                <p:cTn id="104" presetID="3" presetClass="entr" presetSubtype="5" fill="hold" grpId="2"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blinds(vertical)">
                                      <p:cBhvr>
                                        <p:cTn id="106" dur="3000"/>
                                        <p:tgtEl>
                                          <p:spTgt spid="3"/>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blinds(vertical)">
                                      <p:cBhvr>
                                        <p:cTn id="109" dur="3000"/>
                                        <p:tgtEl>
                                          <p:spTgt spid="4"/>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5"/>
                                        </p:tgtEl>
                                        <p:attrNameLst>
                                          <p:attrName>style.visibility</p:attrName>
                                        </p:attrNameLst>
                                      </p:cBhvr>
                                      <p:to>
                                        <p:strVal val="visible"/>
                                      </p:to>
                                    </p:set>
                                    <p:animEffect transition="in" filter="blinds(vertical)">
                                      <p:cBhvr>
                                        <p:cTn id="112" dur="3000"/>
                                        <p:tgtEl>
                                          <p:spTgt spid="5"/>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6"/>
                                        </p:tgtEl>
                                        <p:attrNameLst>
                                          <p:attrName>style.visibility</p:attrName>
                                        </p:attrNameLst>
                                      </p:cBhvr>
                                      <p:to>
                                        <p:strVal val="visible"/>
                                      </p:to>
                                    </p:set>
                                    <p:animEffect transition="in" filter="blinds(vertical)">
                                      <p:cBhvr>
                                        <p:cTn id="115" dur="3000"/>
                                        <p:tgtEl>
                                          <p:spTgt spid="6"/>
                                        </p:tgtEl>
                                      </p:cBhvr>
                                    </p:animEffect>
                                  </p:childTnLst>
                                </p:cTn>
                              </p:par>
                              <p:par>
                                <p:cTn id="116" presetID="3" presetClass="entr" presetSubtype="5"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Effect transition="in" filter="blinds(vertical)">
                                      <p:cBhvr>
                                        <p:cTn id="118" dur="3000"/>
                                        <p:tgtEl>
                                          <p:spTgt spid="7"/>
                                        </p:tgtEl>
                                      </p:cBhvr>
                                    </p:animEffect>
                                  </p:childTnLst>
                                </p:cTn>
                              </p:par>
                              <p:par>
                                <p:cTn id="119" presetID="3" presetClass="entr" presetSubtype="5" fill="hold" grpId="2" nodeType="withEffect">
                                  <p:stCondLst>
                                    <p:cond delay="0"/>
                                  </p:stCondLst>
                                  <p:childTnLst>
                                    <p:set>
                                      <p:cBhvr>
                                        <p:cTn id="120" dur="1" fill="hold">
                                          <p:stCondLst>
                                            <p:cond delay="0"/>
                                          </p:stCondLst>
                                        </p:cTn>
                                        <p:tgtEl>
                                          <p:spTgt spid="8"/>
                                        </p:tgtEl>
                                        <p:attrNameLst>
                                          <p:attrName>style.visibility</p:attrName>
                                        </p:attrNameLst>
                                      </p:cBhvr>
                                      <p:to>
                                        <p:strVal val="visible"/>
                                      </p:to>
                                    </p:set>
                                    <p:animEffect transition="in" filter="blinds(vertical)">
                                      <p:cBhvr>
                                        <p:cTn id="121" dur="3000"/>
                                        <p:tgtEl>
                                          <p:spTgt spid="8"/>
                                        </p:tgtEl>
                                      </p:cBhvr>
                                    </p:animEffect>
                                  </p:childTnLst>
                                </p:cTn>
                              </p:par>
                              <p:par>
                                <p:cTn id="122" presetID="3" presetClass="entr" presetSubtype="5" fill="hold" grpId="2" nodeType="withEffect">
                                  <p:stCondLst>
                                    <p:cond delay="0"/>
                                  </p:stCondLst>
                                  <p:childTnLst>
                                    <p:set>
                                      <p:cBhvr>
                                        <p:cTn id="123" dur="1" fill="hold">
                                          <p:stCondLst>
                                            <p:cond delay="0"/>
                                          </p:stCondLst>
                                        </p:cTn>
                                        <p:tgtEl>
                                          <p:spTgt spid="9"/>
                                        </p:tgtEl>
                                        <p:attrNameLst>
                                          <p:attrName>style.visibility</p:attrName>
                                        </p:attrNameLst>
                                      </p:cBhvr>
                                      <p:to>
                                        <p:strVal val="visible"/>
                                      </p:to>
                                    </p:set>
                                    <p:animEffect transition="in" filter="blinds(vertical)">
                                      <p:cBhvr>
                                        <p:cTn id="124" dur="3000"/>
                                        <p:tgtEl>
                                          <p:spTgt spid="9"/>
                                        </p:tgtEl>
                                      </p:cBhvr>
                                    </p:animEffect>
                                  </p:childTnLst>
                                </p:cTn>
                              </p:par>
                              <p:par>
                                <p:cTn id="125" presetID="3" presetClass="entr" presetSubtype="5" fill="hold" grpId="2" nodeType="withEffect">
                                  <p:stCondLst>
                                    <p:cond delay="0"/>
                                  </p:stCondLst>
                                  <p:childTnLst>
                                    <p:set>
                                      <p:cBhvr>
                                        <p:cTn id="126" dur="1" fill="hold">
                                          <p:stCondLst>
                                            <p:cond delay="0"/>
                                          </p:stCondLst>
                                        </p:cTn>
                                        <p:tgtEl>
                                          <p:spTgt spid="10"/>
                                        </p:tgtEl>
                                        <p:attrNameLst>
                                          <p:attrName>style.visibility</p:attrName>
                                        </p:attrNameLst>
                                      </p:cBhvr>
                                      <p:to>
                                        <p:strVal val="visible"/>
                                      </p:to>
                                    </p:set>
                                    <p:animEffect transition="in" filter="blinds(vertical)">
                                      <p:cBhvr>
                                        <p:cTn id="127" dur="3000"/>
                                        <p:tgtEl>
                                          <p:spTgt spid="10"/>
                                        </p:tgtEl>
                                      </p:cBhvr>
                                    </p:animEffect>
                                  </p:childTnLst>
                                </p:cTn>
                              </p:par>
                              <p:par>
                                <p:cTn id="128" presetID="3" presetClass="entr" presetSubtype="5"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Effect transition="in" filter="blinds(vertical)">
                                      <p:cBhvr>
                                        <p:cTn id="130" dur="3000"/>
                                        <p:tgtEl>
                                          <p:spTgt spid="11"/>
                                        </p:tgtEl>
                                      </p:cBhvr>
                                    </p:animEffect>
                                  </p:childTnLst>
                                </p:cTn>
                              </p:par>
                              <p:par>
                                <p:cTn id="131" presetID="3" presetClass="entr" presetSubtype="5" fill="hold" grpId="2" nodeType="withEffect">
                                  <p:stCondLst>
                                    <p:cond delay="0"/>
                                  </p:stCondLst>
                                  <p:childTnLst>
                                    <p:set>
                                      <p:cBhvr>
                                        <p:cTn id="132" dur="1" fill="hold">
                                          <p:stCondLst>
                                            <p:cond delay="0"/>
                                          </p:stCondLst>
                                        </p:cTn>
                                        <p:tgtEl>
                                          <p:spTgt spid="12"/>
                                        </p:tgtEl>
                                        <p:attrNameLst>
                                          <p:attrName>style.visibility</p:attrName>
                                        </p:attrNameLst>
                                      </p:cBhvr>
                                      <p:to>
                                        <p:strVal val="visible"/>
                                      </p:to>
                                    </p:set>
                                    <p:animEffect transition="in" filter="blinds(vertical)">
                                      <p:cBhvr>
                                        <p:cTn id="133" dur="3000"/>
                                        <p:tgtEl>
                                          <p:spTgt spid="12"/>
                                        </p:tgtEl>
                                      </p:cBhvr>
                                    </p:animEffect>
                                  </p:childTnLst>
                                </p:cTn>
                              </p:par>
                              <p:par>
                                <p:cTn id="134" presetID="3" presetClass="entr" presetSubtype="5"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3000"/>
                                        <p:tgtEl>
                                          <p:spTgt spid="13"/>
                                        </p:tgtEl>
                                      </p:cBhvr>
                                    </p:animEffect>
                                  </p:childTnLst>
                                </p:cTn>
                              </p:par>
                              <p:par>
                                <p:cTn id="137" presetID="3" presetClass="entr" presetSubtype="5"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blinds(vertical)">
                                      <p:cBhvr>
                                        <p:cTn id="139" dur="3000"/>
                                        <p:tgtEl>
                                          <p:spTgt spid="14"/>
                                        </p:tgtEl>
                                      </p:cBhvr>
                                    </p:animEffect>
                                  </p:childTnLst>
                                </p:cTn>
                              </p:par>
                            </p:childTnLst>
                          </p:cTn>
                        </p:par>
                        <p:par>
                          <p:cTn id="140" fill="hold">
                            <p:stCondLst>
                              <p:cond delay="3000"/>
                            </p:stCondLst>
                            <p:childTnLst>
                              <p:par>
                                <p:cTn id="141" presetID="2" presetClass="exit" presetSubtype="6" fill="hold" grpId="3"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1+ppt_h/2"/>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1+ppt_w/2"/>
                                          </p:val>
                                        </p:tav>
                                      </p:tavLst>
                                    </p:anim>
                                    <p:anim calcmode="lin" valueType="num">
                                      <p:cBhvr additive="base">
                                        <p:cTn id="147" dur="3000"/>
                                        <p:tgtEl>
                                          <p:spTgt spid="8"/>
                                        </p:tgtEl>
                                        <p:attrNameLst>
                                          <p:attrName>ppt_y</p:attrName>
                                        </p:attrNameLst>
                                      </p:cBhvr>
                                      <p:tavLst>
                                        <p:tav tm="0">
                                          <p:val>
                                            <p:strVal val="ppt_y"/>
                                          </p:val>
                                        </p:tav>
                                        <p:tav tm="100000">
                                          <p:val>
                                            <p:strVal val="1+ppt_h/2"/>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1+ppt_h/2"/>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0-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0-ppt_w/2"/>
                                          </p:val>
                                        </p:tav>
                                      </p:tavLst>
                                    </p:anim>
                                    <p:anim calcmode="lin" valueType="num">
                                      <p:cBhvr additive="base">
                                        <p:cTn id="163" dur="3000"/>
                                        <p:tgtEl>
                                          <p:spTgt spid="12"/>
                                        </p:tgtEl>
                                        <p:attrNameLst>
                                          <p:attrName>ppt_y</p:attrName>
                                        </p:attrNameLst>
                                      </p:cBhvr>
                                      <p:tavLst>
                                        <p:tav tm="0">
                                          <p:val>
                                            <p:strVal val="ppt_y"/>
                                          </p:val>
                                        </p:tav>
                                        <p:tav tm="100000">
                                          <p:val>
                                            <p:strVal val="1+ppt_h/2"/>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3000"/>
                                        <p:tgtEl>
                                          <p:spTgt spid="3"/>
                                        </p:tgtEl>
                                        <p:attrNameLst>
                                          <p:attrName>ppt_x</p:attrName>
                                        </p:attrNameLst>
                                      </p:cBhvr>
                                      <p:tavLst>
                                        <p:tav tm="0">
                                          <p:val>
                                            <p:strVal val="ppt_x"/>
                                          </p:val>
                                        </p:tav>
                                        <p:tav tm="100000">
                                          <p:val>
                                            <p:strVal val="0-ppt_w/2"/>
                                          </p:val>
                                        </p:tav>
                                      </p:tavLst>
                                    </p:anim>
                                    <p:anim calcmode="lin" valueType="num">
                                      <p:cBhvr additive="base">
                                        <p:cTn id="167" dur="3000"/>
                                        <p:tgtEl>
                                          <p:spTgt spid="3"/>
                                        </p:tgtEl>
                                        <p:attrNameLst>
                                          <p:attrName>ppt_y</p:attrName>
                                        </p:attrNameLst>
                                      </p:cBhvr>
                                      <p:tavLst>
                                        <p:tav tm="0">
                                          <p:val>
                                            <p:strVal val="ppt_y"/>
                                          </p:val>
                                        </p:tav>
                                        <p:tav tm="100000">
                                          <p:val>
                                            <p:strVal val="0-ppt_h/2"/>
                                          </p:val>
                                        </p:tav>
                                      </p:tavLst>
                                    </p:anim>
                                    <p:set>
                                      <p:cBhvr>
                                        <p:cTn id="168" dur="1" fill="hold">
                                          <p:stCondLst>
                                            <p:cond delay="2999"/>
                                          </p:stCondLst>
                                        </p:cTn>
                                        <p:tgtEl>
                                          <p:spTgt spid="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0-ppt_w/2"/>
                                          </p:val>
                                        </p:tav>
                                      </p:tavLst>
                                    </p:anim>
                                    <p:anim calcmode="lin" valueType="num">
                                      <p:cBhvr additive="base">
                                        <p:cTn id="175" dur="3000"/>
                                        <p:tgtEl>
                                          <p:spTgt spid="13"/>
                                        </p:tgtEl>
                                        <p:attrNameLst>
                                          <p:attrName>ppt_y</p:attrName>
                                        </p:attrNameLst>
                                      </p:cBhvr>
                                      <p:tavLst>
                                        <p:tav tm="0">
                                          <p:val>
                                            <p:strVal val="ppt_y"/>
                                          </p:val>
                                        </p:tav>
                                        <p:tav tm="100000">
                                          <p:val>
                                            <p:strVal val="0-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3" fill="hold" grpId="3" nodeType="withEffect">
                                  <p:stCondLst>
                                    <p:cond delay="0"/>
                                  </p:stCondLst>
                                  <p:childTnLst>
                                    <p:anim calcmode="lin" valueType="num">
                                      <p:cBhvr additive="base">
                                        <p:cTn id="178" dur="3000"/>
                                        <p:tgtEl>
                                          <p:spTgt spid="4"/>
                                        </p:tgtEl>
                                        <p:attrNameLst>
                                          <p:attrName>ppt_x</p:attrName>
                                        </p:attrNameLst>
                                      </p:cBhvr>
                                      <p:tavLst>
                                        <p:tav tm="0">
                                          <p:val>
                                            <p:strVal val="ppt_x"/>
                                          </p:val>
                                        </p:tav>
                                        <p:tav tm="100000">
                                          <p:val>
                                            <p:strVal val="1+ppt_w/2"/>
                                          </p:val>
                                        </p:tav>
                                      </p:tavLst>
                                    </p:anim>
                                    <p:anim calcmode="lin" valueType="num">
                                      <p:cBhvr additive="base">
                                        <p:cTn id="179" dur="3000"/>
                                        <p:tgtEl>
                                          <p:spTgt spid="4"/>
                                        </p:tgtEl>
                                        <p:attrNameLst>
                                          <p:attrName>ppt_y</p:attrName>
                                        </p:attrNameLst>
                                      </p:cBhvr>
                                      <p:tavLst>
                                        <p:tav tm="0">
                                          <p:val>
                                            <p:strVal val="ppt_y"/>
                                          </p:val>
                                        </p:tav>
                                        <p:tav tm="100000">
                                          <p:val>
                                            <p:strVal val="0-ppt_h/2"/>
                                          </p:val>
                                        </p:tav>
                                      </p:tavLst>
                                    </p:anim>
                                    <p:set>
                                      <p:cBhvr>
                                        <p:cTn id="180" dur="1" fill="hold">
                                          <p:stCondLst>
                                            <p:cond delay="2999"/>
                                          </p:stCondLst>
                                        </p:cTn>
                                        <p:tgtEl>
                                          <p:spTgt spid="4"/>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1+ppt_w/2"/>
                                          </p:val>
                                        </p:tav>
                                      </p:tavLst>
                                    </p:anim>
                                    <p:anim calcmode="lin" valueType="num">
                                      <p:cBhvr additive="base">
                                        <p:cTn id="183" dur="3000"/>
                                        <p:tgtEl>
                                          <p:spTgt spid="10"/>
                                        </p:tgtEl>
                                        <p:attrNameLst>
                                          <p:attrName>ppt_y</p:attrName>
                                        </p:attrNameLst>
                                      </p:cBhvr>
                                      <p:tavLst>
                                        <p:tav tm="0">
                                          <p:val>
                                            <p:strVal val="ppt_y"/>
                                          </p:val>
                                        </p:tav>
                                        <p:tav tm="100000">
                                          <p:val>
                                            <p:strVal val="0-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1+ppt_w/2"/>
                                          </p:val>
                                        </p:tav>
                                      </p:tavLst>
                                    </p:anim>
                                    <p:anim calcmode="lin" valueType="num">
                                      <p:cBhvr additive="base">
                                        <p:cTn id="187" dur="3000"/>
                                        <p:tgtEl>
                                          <p:spTgt spid="14"/>
                                        </p:tgtEl>
                                        <p:attrNameLst>
                                          <p:attrName>ppt_y</p:attrName>
                                        </p:attrNameLst>
                                      </p:cBhvr>
                                      <p:tavLst>
                                        <p:tav tm="0">
                                          <p:val>
                                            <p:strVal val="ppt_y"/>
                                          </p:val>
                                        </p:tav>
                                        <p:tav tm="100000">
                                          <p:val>
                                            <p:strVal val="0-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19" presetClass="exit" presetSubtype="10" fill="hold" grpId="4" nodeType="withEffect">
                                  <p:stCondLst>
                                    <p:cond delay="0"/>
                                  </p:stCondLst>
                                  <p:childTnLst>
                                    <p:anim calcmode="lin" valueType="num">
                                      <p:cBhvr>
                                        <p:cTn id="190" dur="3000"/>
                                        <p:tgtEl>
                                          <p:spTgt spid="3"/>
                                        </p:tgtEl>
                                        <p:attrNameLst>
                                          <p:attrName>ppt_h</p:attrName>
                                        </p:attrNameLst>
                                      </p:cBhvr>
                                      <p:tavLst>
                                        <p:tav tm="0">
                                          <p:val>
                                            <p:strVal val="ppt_h"/>
                                          </p:val>
                                        </p:tav>
                                        <p:tav tm="100000">
                                          <p:val>
                                            <p:strVal val="ppt_h"/>
                                          </p:val>
                                        </p:tav>
                                      </p:tavLst>
                                    </p:anim>
                                    <p:anim calcmode="lin" valueType="num">
                                      <p:cBhvr>
                                        <p:cTn id="19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3"/>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3000"/>
                                        <p:tgtEl>
                                          <p:spTgt spid="4"/>
                                        </p:tgtEl>
                                        <p:attrNameLst>
                                          <p:attrName>ppt_h</p:attrName>
                                        </p:attrNameLst>
                                      </p:cBhvr>
                                      <p:tavLst>
                                        <p:tav tm="0">
                                          <p:val>
                                            <p:strVal val="ppt_h"/>
                                          </p:val>
                                        </p:tav>
                                        <p:tav tm="100000">
                                          <p:val>
                                            <p:strVal val="ppt_h"/>
                                          </p:val>
                                        </p:tav>
                                      </p:tavLst>
                                    </p:anim>
                                    <p:anim calcmode="lin" valueType="num">
                                      <p:cBhvr>
                                        <p:cTn id="195"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4"/>
                                        </p:tgtEl>
                                        <p:attrNameLst>
                                          <p:attrName>style.visibility</p:attrName>
                                        </p:attrNameLst>
                                      </p:cBhvr>
                                      <p:to>
                                        <p:strVal val="hidden"/>
                                      </p:to>
                                    </p:set>
                                  </p:childTnLst>
                                </p:cTn>
                              </p:par>
                              <p:par>
                                <p:cTn id="197" presetID="19" presetClass="exit" presetSubtype="10" fill="hold" grpId="4" nodeType="withEffect">
                                  <p:stCondLst>
                                    <p:cond delay="0"/>
                                  </p:stCondLst>
                                  <p:childTnLst>
                                    <p:anim calcmode="lin" valueType="num">
                                      <p:cBhvr>
                                        <p:cTn id="198" dur="3000"/>
                                        <p:tgtEl>
                                          <p:spTgt spid="5"/>
                                        </p:tgtEl>
                                        <p:attrNameLst>
                                          <p:attrName>ppt_h</p:attrName>
                                        </p:attrNameLst>
                                      </p:cBhvr>
                                      <p:tavLst>
                                        <p:tav tm="0">
                                          <p:val>
                                            <p:strVal val="ppt_h"/>
                                          </p:val>
                                        </p:tav>
                                        <p:tav tm="100000">
                                          <p:val>
                                            <p:strVal val="ppt_h"/>
                                          </p:val>
                                        </p:tav>
                                      </p:tavLst>
                                    </p:anim>
                                    <p:anim calcmode="lin" valueType="num">
                                      <p:cBhvr>
                                        <p:cTn id="19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5"/>
                                        </p:tgtEl>
                                        <p:attrNameLst>
                                          <p:attrName>style.visibility</p:attrName>
                                        </p:attrNameLst>
                                      </p:cBhvr>
                                      <p:to>
                                        <p:strVal val="hidden"/>
                                      </p:to>
                                    </p:set>
                                  </p:childTnLst>
                                </p:cTn>
                              </p:par>
                              <p:par>
                                <p:cTn id="201" presetID="19" presetClass="exit" presetSubtype="10" fill="hold" grpId="4" nodeType="withEffect">
                                  <p:stCondLst>
                                    <p:cond delay="0"/>
                                  </p:stCondLst>
                                  <p:childTnLst>
                                    <p:anim calcmode="lin" valueType="num">
                                      <p:cBhvr>
                                        <p:cTn id="202" dur="3000"/>
                                        <p:tgtEl>
                                          <p:spTgt spid="6"/>
                                        </p:tgtEl>
                                        <p:attrNameLst>
                                          <p:attrName>ppt_h</p:attrName>
                                        </p:attrNameLst>
                                      </p:cBhvr>
                                      <p:tavLst>
                                        <p:tav tm="0">
                                          <p:val>
                                            <p:strVal val="ppt_h"/>
                                          </p:val>
                                        </p:tav>
                                        <p:tav tm="100000">
                                          <p:val>
                                            <p:strVal val="ppt_h"/>
                                          </p:val>
                                        </p:tav>
                                      </p:tavLst>
                                    </p:anim>
                                    <p:anim calcmode="lin" valueType="num">
                                      <p:cBhvr>
                                        <p:cTn id="20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6"/>
                                        </p:tgtEl>
                                        <p:attrNameLst>
                                          <p:attrName>style.visibility</p:attrName>
                                        </p:attrNameLst>
                                      </p:cBhvr>
                                      <p:to>
                                        <p:strVal val="hidden"/>
                                      </p:to>
                                    </p:set>
                                  </p:childTnLst>
                                </p:cTn>
                              </p:par>
                              <p:par>
                                <p:cTn id="205" presetID="19" presetClass="exit" presetSubtype="10" fill="hold" grpId="4" nodeType="withEffect">
                                  <p:stCondLst>
                                    <p:cond delay="0"/>
                                  </p:stCondLst>
                                  <p:childTnLst>
                                    <p:anim calcmode="lin" valueType="num">
                                      <p:cBhvr>
                                        <p:cTn id="206" dur="3000"/>
                                        <p:tgtEl>
                                          <p:spTgt spid="7"/>
                                        </p:tgtEl>
                                        <p:attrNameLst>
                                          <p:attrName>ppt_h</p:attrName>
                                        </p:attrNameLst>
                                      </p:cBhvr>
                                      <p:tavLst>
                                        <p:tav tm="0">
                                          <p:val>
                                            <p:strVal val="ppt_h"/>
                                          </p:val>
                                        </p:tav>
                                        <p:tav tm="100000">
                                          <p:val>
                                            <p:strVal val="ppt_h"/>
                                          </p:val>
                                        </p:tav>
                                      </p:tavLst>
                                    </p:anim>
                                    <p:anim calcmode="lin" valueType="num">
                                      <p:cBhvr>
                                        <p:cTn id="20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7"/>
                                        </p:tgtEl>
                                        <p:attrNameLst>
                                          <p:attrName>style.visibility</p:attrName>
                                        </p:attrNameLst>
                                      </p:cBhvr>
                                      <p:to>
                                        <p:strVal val="hidden"/>
                                      </p:to>
                                    </p:set>
                                  </p:childTnLst>
                                </p:cTn>
                              </p:par>
                              <p:par>
                                <p:cTn id="209" presetID="19" presetClass="exit" presetSubtype="10" fill="hold" grpId="4" nodeType="withEffect">
                                  <p:stCondLst>
                                    <p:cond delay="0"/>
                                  </p:stCondLst>
                                  <p:childTnLst>
                                    <p:anim calcmode="lin" valueType="num">
                                      <p:cBhvr>
                                        <p:cTn id="210" dur="3000"/>
                                        <p:tgtEl>
                                          <p:spTgt spid="8"/>
                                        </p:tgtEl>
                                        <p:attrNameLst>
                                          <p:attrName>ppt_h</p:attrName>
                                        </p:attrNameLst>
                                      </p:cBhvr>
                                      <p:tavLst>
                                        <p:tav tm="0">
                                          <p:val>
                                            <p:strVal val="ppt_h"/>
                                          </p:val>
                                        </p:tav>
                                        <p:tav tm="100000">
                                          <p:val>
                                            <p:strVal val="ppt_h"/>
                                          </p:val>
                                        </p:tav>
                                      </p:tavLst>
                                    </p:anim>
                                    <p:anim calcmode="lin" valueType="num">
                                      <p:cBhvr>
                                        <p:cTn id="21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8"/>
                                        </p:tgtEl>
                                        <p:attrNameLst>
                                          <p:attrName>style.visibility</p:attrName>
                                        </p:attrNameLst>
                                      </p:cBhvr>
                                      <p:to>
                                        <p:strVal val="hidden"/>
                                      </p:to>
                                    </p:set>
                                  </p:childTnLst>
                                </p:cTn>
                              </p:par>
                              <p:par>
                                <p:cTn id="213" presetID="19" presetClass="exit" presetSubtype="10" fill="hold" grpId="4" nodeType="withEffect">
                                  <p:stCondLst>
                                    <p:cond delay="0"/>
                                  </p:stCondLst>
                                  <p:childTnLst>
                                    <p:anim calcmode="lin" valueType="num">
                                      <p:cBhvr>
                                        <p:cTn id="214" dur="3000"/>
                                        <p:tgtEl>
                                          <p:spTgt spid="9"/>
                                        </p:tgtEl>
                                        <p:attrNameLst>
                                          <p:attrName>ppt_h</p:attrName>
                                        </p:attrNameLst>
                                      </p:cBhvr>
                                      <p:tavLst>
                                        <p:tav tm="0">
                                          <p:val>
                                            <p:strVal val="ppt_h"/>
                                          </p:val>
                                        </p:tav>
                                        <p:tav tm="100000">
                                          <p:val>
                                            <p:strVal val="ppt_h"/>
                                          </p:val>
                                        </p:tav>
                                      </p:tavLst>
                                    </p:anim>
                                    <p:anim calcmode="lin" valueType="num">
                                      <p:cBhvr>
                                        <p:cTn id="21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9"/>
                                        </p:tgtEl>
                                        <p:attrNameLst>
                                          <p:attrName>style.visibility</p:attrName>
                                        </p:attrNameLst>
                                      </p:cBhvr>
                                      <p:to>
                                        <p:strVal val="hidden"/>
                                      </p:to>
                                    </p:set>
                                  </p:childTnLst>
                                </p:cTn>
                              </p:par>
                              <p:par>
                                <p:cTn id="217" presetID="19" presetClass="exit" presetSubtype="10" fill="hold" grpId="4" nodeType="withEffect">
                                  <p:stCondLst>
                                    <p:cond delay="0"/>
                                  </p:stCondLst>
                                  <p:childTnLst>
                                    <p:anim calcmode="lin" valueType="num">
                                      <p:cBhvr>
                                        <p:cTn id="218" dur="3000"/>
                                        <p:tgtEl>
                                          <p:spTgt spid="10"/>
                                        </p:tgtEl>
                                        <p:attrNameLst>
                                          <p:attrName>ppt_h</p:attrName>
                                        </p:attrNameLst>
                                      </p:cBhvr>
                                      <p:tavLst>
                                        <p:tav tm="0">
                                          <p:val>
                                            <p:strVal val="ppt_h"/>
                                          </p:val>
                                        </p:tav>
                                        <p:tav tm="100000">
                                          <p:val>
                                            <p:strVal val="ppt_h"/>
                                          </p:val>
                                        </p:tav>
                                      </p:tavLst>
                                    </p:anim>
                                    <p:anim calcmode="lin" valueType="num">
                                      <p:cBhvr>
                                        <p:cTn id="21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10"/>
                                        </p:tgtEl>
                                        <p:attrNameLst>
                                          <p:attrName>style.visibility</p:attrName>
                                        </p:attrNameLst>
                                      </p:cBhvr>
                                      <p:to>
                                        <p:strVal val="hidden"/>
                                      </p:to>
                                    </p:set>
                                  </p:childTnLst>
                                </p:cTn>
                              </p:par>
                              <p:par>
                                <p:cTn id="221" presetID="19" presetClass="exit" presetSubtype="10" fill="hold" grpId="4" nodeType="withEffect">
                                  <p:stCondLst>
                                    <p:cond delay="0"/>
                                  </p:stCondLst>
                                  <p:childTnLst>
                                    <p:anim calcmode="lin" valueType="num">
                                      <p:cBhvr>
                                        <p:cTn id="222" dur="3000"/>
                                        <p:tgtEl>
                                          <p:spTgt spid="11"/>
                                        </p:tgtEl>
                                        <p:attrNameLst>
                                          <p:attrName>ppt_h</p:attrName>
                                        </p:attrNameLst>
                                      </p:cBhvr>
                                      <p:tavLst>
                                        <p:tav tm="0">
                                          <p:val>
                                            <p:strVal val="ppt_h"/>
                                          </p:val>
                                        </p:tav>
                                        <p:tav tm="100000">
                                          <p:val>
                                            <p:strVal val="ppt_h"/>
                                          </p:val>
                                        </p:tav>
                                      </p:tavLst>
                                    </p:anim>
                                    <p:anim calcmode="lin" valueType="num">
                                      <p:cBhvr>
                                        <p:cTn id="22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1"/>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3000"/>
                                        <p:tgtEl>
                                          <p:spTgt spid="12"/>
                                        </p:tgtEl>
                                        <p:attrNameLst>
                                          <p:attrName>ppt_h</p:attrName>
                                        </p:attrNameLst>
                                      </p:cBhvr>
                                      <p:tavLst>
                                        <p:tav tm="0">
                                          <p:val>
                                            <p:strVal val="ppt_h"/>
                                          </p:val>
                                        </p:tav>
                                        <p:tav tm="100000">
                                          <p:val>
                                            <p:strVal val="ppt_h"/>
                                          </p:val>
                                        </p:tav>
                                      </p:tavLst>
                                    </p:anim>
                                    <p:anim calcmode="lin" valueType="num">
                                      <p:cBhvr>
                                        <p:cTn id="22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2"/>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13"/>
                                        </p:tgtEl>
                                        <p:attrNameLst>
                                          <p:attrName>ppt_h</p:attrName>
                                        </p:attrNameLst>
                                      </p:cBhvr>
                                      <p:tavLst>
                                        <p:tav tm="0">
                                          <p:val>
                                            <p:strVal val="ppt_h"/>
                                          </p:val>
                                        </p:tav>
                                        <p:tav tm="100000">
                                          <p:val>
                                            <p:strVal val="ppt_h"/>
                                          </p:val>
                                        </p:tav>
                                      </p:tavLst>
                                    </p:anim>
                                    <p:anim calcmode="lin" valueType="num">
                                      <p:cBhvr>
                                        <p:cTn id="231"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3"/>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3000"/>
                                        <p:tgtEl>
                                          <p:spTgt spid="14"/>
                                        </p:tgtEl>
                                        <p:attrNameLst>
                                          <p:attrName>ppt_h</p:attrName>
                                        </p:attrNameLst>
                                      </p:cBhvr>
                                      <p:tavLst>
                                        <p:tav tm="0">
                                          <p:val>
                                            <p:strVal val="ppt_h"/>
                                          </p:val>
                                        </p:tav>
                                        <p:tav tm="100000">
                                          <p:val>
                                            <p:strVal val="ppt_h"/>
                                          </p:val>
                                        </p:tav>
                                      </p:tavLst>
                                    </p:anim>
                                    <p:anim calcmode="lin" valueType="num">
                                      <p:cBhvr>
                                        <p:cTn id="235"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4"/>
                                        </p:tgtEl>
                                        <p:attrNameLst>
                                          <p:attrName>style.visibility</p:attrName>
                                        </p:attrNameLst>
                                      </p:cBhvr>
                                      <p:to>
                                        <p:strVal val="hidden"/>
                                      </p:to>
                                    </p:set>
                                  </p:childTnLst>
                                </p:cTn>
                              </p:par>
                              <p:par>
                                <p:cTn id="237" presetID="23" presetClass="entr" presetSubtype="272"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 calcmode="lin" valueType="num">
                                      <p:cBhvr>
                                        <p:cTn id="239" dur="2000" fill="hold"/>
                                        <p:tgtEl>
                                          <p:spTgt spid="2"/>
                                        </p:tgtEl>
                                        <p:attrNameLst>
                                          <p:attrName>ppt_w</p:attrName>
                                        </p:attrNameLst>
                                      </p:cBhvr>
                                      <p:tavLst>
                                        <p:tav tm="0">
                                          <p:val>
                                            <p:strVal val="2/3*#ppt_w"/>
                                          </p:val>
                                        </p:tav>
                                        <p:tav tm="100000">
                                          <p:val>
                                            <p:strVal val="#ppt_w"/>
                                          </p:val>
                                        </p:tav>
                                      </p:tavLst>
                                    </p:anim>
                                    <p:anim calcmode="lin" valueType="num">
                                      <p:cBhvr>
                                        <p:cTn id="240" dur="2000" fill="hold"/>
                                        <p:tgtEl>
                                          <p:spTgt spid="2"/>
                                        </p:tgtEl>
                                        <p:attrNameLst>
                                          <p:attrName>ppt_h</p:attrName>
                                        </p:attrNameLst>
                                      </p:cBhvr>
                                      <p:tavLst>
                                        <p:tav tm="0">
                                          <p:val>
                                            <p:strVal val="2/3*#ppt_h"/>
                                          </p:val>
                                        </p:tav>
                                        <p:tav tm="100000">
                                          <p:val>
                                            <p:strVal val="#ppt_h"/>
                                          </p:val>
                                        </p:tav>
                                      </p:tavLst>
                                    </p:anim>
                                  </p:childTnLst>
                                </p:cTn>
                              </p:par>
                              <p:par>
                                <p:cTn id="241" presetID="4" presetClass="entr" presetSubtype="32" fill="hold" nodeType="withEffect">
                                  <p:stCondLst>
                                    <p:cond delay="0"/>
                                  </p:stCondLst>
                                  <p:childTnLst>
                                    <p:set>
                                      <p:cBhvr>
                                        <p:cTn id="242" dur="1" fill="hold">
                                          <p:stCondLst>
                                            <p:cond delay="0"/>
                                          </p:stCondLst>
                                        </p:cTn>
                                        <p:tgtEl>
                                          <p:spTgt spid="2"/>
                                        </p:tgtEl>
                                        <p:attrNameLst>
                                          <p:attrName>style.visibility</p:attrName>
                                        </p:attrNameLst>
                                      </p:cBhvr>
                                      <p:to>
                                        <p:strVal val="visible"/>
                                      </p:to>
                                    </p:set>
                                    <p:animEffect transition="in" filter="box(out)">
                                      <p:cBhvr>
                                        <p:cTn id="2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79f557def87823117e0a2047e88df7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0-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00x900_house_in_lavender_field-15772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ppt_x"/>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ppt_x"/>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1+#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2000" fill="hold"/>
                                        <p:tgtEl>
                                          <p:spTgt spid="5"/>
                                        </p:tgtEl>
                                        <p:attrNameLst>
                                          <p:attrName>ppt_w</p:attrName>
                                        </p:attrNameLst>
                                      </p:cBhvr>
                                      <p:tavLst>
                                        <p:tav tm="0" fmla="#ppt_w*sin(2.5*pi*$)">
                                          <p:val>
                                            <p:fltVal val="0"/>
                                          </p:val>
                                        </p:tav>
                                        <p:tav tm="100000">
                                          <p:val>
                                            <p:fltVal val="1"/>
                                          </p:val>
                                        </p:tav>
                                      </p:tavLst>
                                    </p:anim>
                                    <p:anim calcmode="lin" valueType="num">
                                      <p:cBhvr>
                                        <p:cTn id="75" dur="2000" fill="hold"/>
                                        <p:tgtEl>
                                          <p:spTgt spid="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2000" fill="hold"/>
                                        <p:tgtEl>
                                          <p:spTgt spid="9"/>
                                        </p:tgtEl>
                                        <p:attrNameLst>
                                          <p:attrName>ppt_w</p:attrName>
                                        </p:attrNameLst>
                                      </p:cBhvr>
                                      <p:tavLst>
                                        <p:tav tm="0" fmla="#ppt_w*sin(2.5*pi*$)">
                                          <p:val>
                                            <p:fltVal val="0"/>
                                          </p:val>
                                        </p:tav>
                                        <p:tav tm="100000">
                                          <p:val>
                                            <p:fltVal val="1"/>
                                          </p:val>
                                        </p:tav>
                                      </p:tavLst>
                                    </p:anim>
                                    <p:anim calcmode="lin" valueType="num">
                                      <p:cBhvr>
                                        <p:cTn id="79" dur="2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2000" fill="hold"/>
                                        <p:tgtEl>
                                          <p:spTgt spid="13"/>
                                        </p:tgtEl>
                                        <p:attrNameLst>
                                          <p:attrName>ppt_w</p:attrName>
                                        </p:attrNameLst>
                                      </p:cBhvr>
                                      <p:tavLst>
                                        <p:tav tm="0" fmla="#ppt_w*sin(2.5*pi*$)">
                                          <p:val>
                                            <p:fltVal val="0"/>
                                          </p:val>
                                        </p:tav>
                                        <p:tav tm="100000">
                                          <p:val>
                                            <p:fltVal val="1"/>
                                          </p:val>
                                        </p:tav>
                                      </p:tavLst>
                                    </p:anim>
                                    <p:anim calcmode="lin" valueType="num">
                                      <p:cBhvr>
                                        <p:cTn id="83" dur="2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p:cTn id="86" dur="2000" fill="hold"/>
                                        <p:tgtEl>
                                          <p:spTgt spid="17"/>
                                        </p:tgtEl>
                                        <p:attrNameLst>
                                          <p:attrName>ppt_w</p:attrName>
                                        </p:attrNameLst>
                                      </p:cBhvr>
                                      <p:tavLst>
                                        <p:tav tm="0" fmla="#ppt_w*sin(2.5*pi*$)">
                                          <p:val>
                                            <p:fltVal val="0"/>
                                          </p:val>
                                        </p:tav>
                                        <p:tav tm="100000">
                                          <p:val>
                                            <p:fltVal val="1"/>
                                          </p:val>
                                        </p:tav>
                                      </p:tavLst>
                                    </p:anim>
                                    <p:anim calcmode="lin" valueType="num">
                                      <p:cBhvr>
                                        <p:cTn id="87" dur="2000" fill="hold"/>
                                        <p:tgtEl>
                                          <p:spTgt spid="17"/>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2000" fill="hold"/>
                                        <p:tgtEl>
                                          <p:spTgt spid="6"/>
                                        </p:tgtEl>
                                        <p:attrNameLst>
                                          <p:attrName>ppt_w</p:attrName>
                                        </p:attrNameLst>
                                      </p:cBhvr>
                                      <p:tavLst>
                                        <p:tav tm="0" fmla="#ppt_w*sin(2.5*pi*$)">
                                          <p:val>
                                            <p:fltVal val="0"/>
                                          </p:val>
                                        </p:tav>
                                        <p:tav tm="100000">
                                          <p:val>
                                            <p:fltVal val="1"/>
                                          </p:val>
                                        </p:tav>
                                      </p:tavLst>
                                    </p:anim>
                                    <p:anim calcmode="lin" valueType="num">
                                      <p:cBhvr>
                                        <p:cTn id="91" dur="2000" fill="hold"/>
                                        <p:tgtEl>
                                          <p:spTgt spid="6"/>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fmla="#ppt_w*sin(2.5*pi*$)">
                                          <p:val>
                                            <p:fltVal val="0"/>
                                          </p:val>
                                        </p:tav>
                                        <p:tav tm="100000">
                                          <p:val>
                                            <p:fltVal val="1"/>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2000" fill="hold"/>
                                        <p:tgtEl>
                                          <p:spTgt spid="14"/>
                                        </p:tgtEl>
                                        <p:attrNameLst>
                                          <p:attrName>ppt_w</p:attrName>
                                        </p:attrNameLst>
                                      </p:cBhvr>
                                      <p:tavLst>
                                        <p:tav tm="0" fmla="#ppt_w*sin(2.5*pi*$)">
                                          <p:val>
                                            <p:fltVal val="0"/>
                                          </p:val>
                                        </p:tav>
                                        <p:tav tm="100000">
                                          <p:val>
                                            <p:fltVal val="1"/>
                                          </p:val>
                                        </p:tav>
                                      </p:tavLst>
                                    </p:anim>
                                    <p:anim calcmode="lin" valueType="num">
                                      <p:cBhvr>
                                        <p:cTn id="99" dur="2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2000" fill="hold"/>
                                        <p:tgtEl>
                                          <p:spTgt spid="18"/>
                                        </p:tgtEl>
                                        <p:attrNameLst>
                                          <p:attrName>ppt_w</p:attrName>
                                        </p:attrNameLst>
                                      </p:cBhvr>
                                      <p:tavLst>
                                        <p:tav tm="0" fmla="#ppt_w*sin(2.5*pi*$)">
                                          <p:val>
                                            <p:fltVal val="0"/>
                                          </p:val>
                                        </p:tav>
                                        <p:tav tm="100000">
                                          <p:val>
                                            <p:fltVal val="1"/>
                                          </p:val>
                                        </p:tav>
                                      </p:tavLst>
                                    </p:anim>
                                    <p:anim calcmode="lin" valueType="num">
                                      <p:cBhvr>
                                        <p:cTn id="103" dur="2000" fill="hold"/>
                                        <p:tgtEl>
                                          <p:spTgt spid="18"/>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strVal val="#ppt_w"/>
                                          </p:val>
                                        </p:tav>
                                        <p:tav tm="100000">
                                          <p:val>
                                            <p:strVal val="#ppt_w"/>
                                          </p:val>
                                        </p:tav>
                                      </p:tavLst>
                                    </p:anim>
                                    <p:anim calcmode="lin" valueType="num">
                                      <p:cBhvr>
                                        <p:cTn id="107" dur="2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2000" fill="hold"/>
                                        <p:tgtEl>
                                          <p:spTgt spid="7"/>
                                        </p:tgtEl>
                                        <p:attrNameLst>
                                          <p:attrName>ppt_w</p:attrName>
                                        </p:attrNameLst>
                                      </p:cBhvr>
                                      <p:tavLst>
                                        <p:tav tm="0">
                                          <p:val>
                                            <p:strVal val="#ppt_w"/>
                                          </p:val>
                                        </p:tav>
                                        <p:tav tm="100000">
                                          <p:val>
                                            <p:strVal val="#ppt_w"/>
                                          </p:val>
                                        </p:tav>
                                      </p:tavLst>
                                    </p:anim>
                                    <p:anim calcmode="lin" valueType="num">
                                      <p:cBhvr>
                                        <p:cTn id="111" dur="2000" fill="hold"/>
                                        <p:tgtEl>
                                          <p:spTgt spid="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strVal val="#ppt_w"/>
                                          </p:val>
                                        </p:tav>
                                        <p:tav tm="100000">
                                          <p:val>
                                            <p:strVal val="#ppt_w"/>
                                          </p:val>
                                        </p:tav>
                                      </p:tavLst>
                                    </p:anim>
                                    <p:anim calcmode="lin" valueType="num">
                                      <p:cBhvr>
                                        <p:cTn id="115" dur="2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2000" fill="hold"/>
                                        <p:tgtEl>
                                          <p:spTgt spid="15"/>
                                        </p:tgtEl>
                                        <p:attrNameLst>
                                          <p:attrName>ppt_w</p:attrName>
                                        </p:attrNameLst>
                                      </p:cBhvr>
                                      <p:tavLst>
                                        <p:tav tm="0">
                                          <p:val>
                                            <p:strVal val="#ppt_w"/>
                                          </p:val>
                                        </p:tav>
                                        <p:tav tm="100000">
                                          <p:val>
                                            <p:strVal val="#ppt_w"/>
                                          </p:val>
                                        </p:tav>
                                      </p:tavLst>
                                    </p:anim>
                                    <p:anim calcmode="lin" valueType="num">
                                      <p:cBhvr>
                                        <p:cTn id="119" dur="2000" fill="hold"/>
                                        <p:tgtEl>
                                          <p:spTgt spid="15"/>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2000" fill="hold"/>
                                        <p:tgtEl>
                                          <p:spTgt spid="4"/>
                                        </p:tgtEl>
                                        <p:attrNameLst>
                                          <p:attrName>ppt_w</p:attrName>
                                        </p:attrNameLst>
                                      </p:cBhvr>
                                      <p:tavLst>
                                        <p:tav tm="0">
                                          <p:val>
                                            <p:strVal val="#ppt_w"/>
                                          </p:val>
                                        </p:tav>
                                        <p:tav tm="100000">
                                          <p:val>
                                            <p:strVal val="#ppt_w"/>
                                          </p:val>
                                        </p:tav>
                                      </p:tavLst>
                                    </p:anim>
                                    <p:anim calcmode="lin" valueType="num">
                                      <p:cBhvr>
                                        <p:cTn id="123" dur="2000" fill="hold"/>
                                        <p:tgtEl>
                                          <p:spTgt spid="4"/>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2000" fill="hold"/>
                                        <p:tgtEl>
                                          <p:spTgt spid="8"/>
                                        </p:tgtEl>
                                        <p:attrNameLst>
                                          <p:attrName>ppt_w</p:attrName>
                                        </p:attrNameLst>
                                      </p:cBhvr>
                                      <p:tavLst>
                                        <p:tav tm="0">
                                          <p:val>
                                            <p:strVal val="#ppt_w"/>
                                          </p:val>
                                        </p:tav>
                                        <p:tav tm="100000">
                                          <p:val>
                                            <p:strVal val="#ppt_w"/>
                                          </p:val>
                                        </p:tav>
                                      </p:tavLst>
                                    </p:anim>
                                    <p:anim calcmode="lin" valueType="num">
                                      <p:cBhvr>
                                        <p:cTn id="127" dur="2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2000" fill="hold"/>
                                        <p:tgtEl>
                                          <p:spTgt spid="12"/>
                                        </p:tgtEl>
                                        <p:attrNameLst>
                                          <p:attrName>ppt_w</p:attrName>
                                        </p:attrNameLst>
                                      </p:cBhvr>
                                      <p:tavLst>
                                        <p:tav tm="0">
                                          <p:val>
                                            <p:strVal val="#ppt_w"/>
                                          </p:val>
                                        </p:tav>
                                        <p:tav tm="100000">
                                          <p:val>
                                            <p:strVal val="#ppt_w"/>
                                          </p:val>
                                        </p:tav>
                                      </p:tavLst>
                                    </p:anim>
                                    <p:anim calcmode="lin" valueType="num">
                                      <p:cBhvr>
                                        <p:cTn id="131" dur="2000" fill="hold"/>
                                        <p:tgtEl>
                                          <p:spTgt spid="12"/>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2000" fill="hold"/>
                                        <p:tgtEl>
                                          <p:spTgt spid="16"/>
                                        </p:tgtEl>
                                        <p:attrNameLst>
                                          <p:attrName>ppt_w</p:attrName>
                                        </p:attrNameLst>
                                      </p:cBhvr>
                                      <p:tavLst>
                                        <p:tav tm="0">
                                          <p:val>
                                            <p:strVal val="#ppt_w"/>
                                          </p:val>
                                        </p:tav>
                                        <p:tav tm="100000">
                                          <p:val>
                                            <p:strVal val="#ppt_w"/>
                                          </p:val>
                                        </p:tav>
                                      </p:tavLst>
                                    </p:anim>
                                    <p:anim calcmode="lin" valueType="num">
                                      <p:cBhvr>
                                        <p:cTn id="135" dur="2000" fill="hold"/>
                                        <p:tgtEl>
                                          <p:spTgt spid="16"/>
                                        </p:tgtEl>
                                        <p:attrNameLst>
                                          <p:attrName>ppt_h</p:attrName>
                                        </p:attrNameLst>
                                      </p:cBhvr>
                                      <p:tavLst>
                                        <p:tav tm="0" fmla="#ppt_h*sin(2.5*pi*$)">
                                          <p:val>
                                            <p:fltVal val="0"/>
                                          </p:val>
                                        </p:tav>
                                        <p:tav tm="100000">
                                          <p:val>
                                            <p:fltVal val="1"/>
                                          </p:val>
                                        </p:tav>
                                      </p:tavLst>
                                    </p:anim>
                                  </p:childTnLst>
                                </p:cTn>
                              </p:par>
                            </p:childTnLst>
                          </p:cTn>
                        </p:par>
                        <p:par>
                          <p:cTn id="136" fill="hold">
                            <p:stCondLst>
                              <p:cond delay="2000"/>
                            </p:stCondLst>
                            <p:childTnLst>
                              <p:par>
                                <p:cTn id="137" presetID="2" presetClass="exit" presetSubtype="2" fill="hold" grpId="2" nodeType="afterEffect">
                                  <p:stCondLst>
                                    <p:cond delay="0"/>
                                  </p:stCondLst>
                                  <p:childTnLst>
                                    <p:anim calcmode="lin" valueType="num">
                                      <p:cBhvr additive="base">
                                        <p:cTn id="138" dur="2000"/>
                                        <p:tgtEl>
                                          <p:spTgt spid="5"/>
                                        </p:tgtEl>
                                        <p:attrNameLst>
                                          <p:attrName>ppt_x</p:attrName>
                                        </p:attrNameLst>
                                      </p:cBhvr>
                                      <p:tavLst>
                                        <p:tav tm="0">
                                          <p:val>
                                            <p:strVal val="ppt_x"/>
                                          </p:val>
                                        </p:tav>
                                        <p:tav tm="100000">
                                          <p:val>
                                            <p:strVal val="1+ppt_w/2"/>
                                          </p:val>
                                        </p:tav>
                                      </p:tavLst>
                                    </p:anim>
                                    <p:anim calcmode="lin" valueType="num">
                                      <p:cBhvr additive="base">
                                        <p:cTn id="139" dur="2000"/>
                                        <p:tgtEl>
                                          <p:spTgt spid="5"/>
                                        </p:tgtEl>
                                        <p:attrNameLst>
                                          <p:attrName>ppt_y</p:attrName>
                                        </p:attrNameLst>
                                      </p:cBhvr>
                                      <p:tavLst>
                                        <p:tav tm="0">
                                          <p:val>
                                            <p:strVal val="ppt_y"/>
                                          </p:val>
                                        </p:tav>
                                        <p:tav tm="100000">
                                          <p:val>
                                            <p:strVal val="ppt_y"/>
                                          </p:val>
                                        </p:tav>
                                      </p:tavLst>
                                    </p:anim>
                                    <p:set>
                                      <p:cBhvr>
                                        <p:cTn id="140" dur="1" fill="hold">
                                          <p:stCondLst>
                                            <p:cond delay="1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1+ppt_w/2"/>
                                          </p:val>
                                        </p:tav>
                                      </p:tavLst>
                                    </p:anim>
                                    <p:anim calcmode="lin" valueType="num">
                                      <p:cBhvr additive="base">
                                        <p:cTn id="143" dur="2000"/>
                                        <p:tgtEl>
                                          <p:spTgt spid="9"/>
                                        </p:tgtEl>
                                        <p:attrNameLst>
                                          <p:attrName>ppt_y</p:attrName>
                                        </p:attrNameLst>
                                      </p:cBhvr>
                                      <p:tavLst>
                                        <p:tav tm="0">
                                          <p:val>
                                            <p:strVal val="ppt_y"/>
                                          </p:val>
                                        </p:tav>
                                        <p:tav tm="100000">
                                          <p:val>
                                            <p:strVal val="ppt_y"/>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1+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1+ppt_w/2"/>
                                          </p:val>
                                        </p:tav>
                                      </p:tavLst>
                                    </p:anim>
                                    <p:anim calcmode="lin" valueType="num">
                                      <p:cBhvr additive="base">
                                        <p:cTn id="151" dur="2000"/>
                                        <p:tgtEl>
                                          <p:spTgt spid="17"/>
                                        </p:tgtEl>
                                        <p:attrNameLst>
                                          <p:attrName>ppt_y</p:attrName>
                                        </p:attrNameLst>
                                      </p:cBhvr>
                                      <p:tavLst>
                                        <p:tav tm="0">
                                          <p:val>
                                            <p:strVal val="ppt_y"/>
                                          </p:val>
                                        </p:tav>
                                        <p:tav tm="100000">
                                          <p:val>
                                            <p:strVal val="ppt_y"/>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ppt_y"/>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ppt_y"/>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0-ppt_w/2"/>
                                          </p:val>
                                        </p:tav>
                                      </p:tavLst>
                                    </p:anim>
                                    <p:anim calcmode="lin" valueType="num">
                                      <p:cBhvr additive="base">
                                        <p:cTn id="167" dur="2000"/>
                                        <p:tgtEl>
                                          <p:spTgt spid="18"/>
                                        </p:tgtEl>
                                        <p:attrNameLst>
                                          <p:attrName>ppt_y</p:attrName>
                                        </p:attrNameLst>
                                      </p:cBhvr>
                                      <p:tavLst>
                                        <p:tav tm="0">
                                          <p:val>
                                            <p:strVal val="ppt_y"/>
                                          </p:val>
                                        </p:tav>
                                        <p:tav tm="100000">
                                          <p:val>
                                            <p:strVal val="ppt_y"/>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ppt_x"/>
                                          </p:val>
                                        </p:tav>
                                      </p:tavLst>
                                    </p:anim>
                                    <p:anim calcmode="lin" valueType="num">
                                      <p:cBhvr additive="base">
                                        <p:cTn id="175" dur="2000"/>
                                        <p:tgtEl>
                                          <p:spTgt spid="8"/>
                                        </p:tgtEl>
                                        <p:attrNameLst>
                                          <p:attrName>ppt_y</p:attrName>
                                        </p:attrNameLst>
                                      </p:cBhvr>
                                      <p:tavLst>
                                        <p:tav tm="0">
                                          <p:val>
                                            <p:strVal val="ppt_y"/>
                                          </p:val>
                                        </p:tav>
                                        <p:tav tm="100000">
                                          <p:val>
                                            <p:strVal val="0-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ppt_x"/>
                                          </p:val>
                                        </p:tav>
                                      </p:tavLst>
                                    </p:anim>
                                    <p:anim calcmode="lin" valueType="num">
                                      <p:cBhvr additive="base">
                                        <p:cTn id="183" dur="2000"/>
                                        <p:tgtEl>
                                          <p:spTgt spid="16"/>
                                        </p:tgtEl>
                                        <p:attrNameLst>
                                          <p:attrName>ppt_y</p:attrName>
                                        </p:attrNameLst>
                                      </p:cBhvr>
                                      <p:tavLst>
                                        <p:tav tm="0">
                                          <p:val>
                                            <p:strVal val="ppt_y"/>
                                          </p:val>
                                        </p:tav>
                                        <p:tav tm="100000">
                                          <p:val>
                                            <p:strVal val="0-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3"/>
                                        </p:tgtEl>
                                        <p:attrNameLst>
                                          <p:attrName>ppt_x</p:attrName>
                                        </p:attrNameLst>
                                      </p:cBhvr>
                                      <p:tavLst>
                                        <p:tav tm="0">
                                          <p:val>
                                            <p:strVal val="ppt_x"/>
                                          </p:val>
                                        </p:tav>
                                        <p:tav tm="100000">
                                          <p:val>
                                            <p:strVal val="ppt_x"/>
                                          </p:val>
                                        </p:tav>
                                      </p:tavLst>
                                    </p:anim>
                                    <p:anim calcmode="lin" valueType="num">
                                      <p:cBhvr additive="base">
                                        <p:cTn id="187" dur="2000"/>
                                        <p:tgtEl>
                                          <p:spTgt spid="3"/>
                                        </p:tgtEl>
                                        <p:attrNameLst>
                                          <p:attrName>ppt_y</p:attrName>
                                        </p:attrNameLst>
                                      </p:cBhvr>
                                      <p:tavLst>
                                        <p:tav tm="0">
                                          <p:val>
                                            <p:strVal val="ppt_y"/>
                                          </p:val>
                                        </p:tav>
                                        <p:tav tm="100000">
                                          <p:val>
                                            <p:strVal val="1+ppt_h/2"/>
                                          </p:val>
                                        </p:tav>
                                      </p:tavLst>
                                    </p:anim>
                                    <p:set>
                                      <p:cBhvr>
                                        <p:cTn id="188" dur="1" fill="hold">
                                          <p:stCondLst>
                                            <p:cond delay="1999"/>
                                          </p:stCondLst>
                                        </p:cTn>
                                        <p:tgtEl>
                                          <p:spTgt spid="3"/>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ppt_x"/>
                                          </p:val>
                                        </p:tav>
                                      </p:tavLst>
                                    </p:anim>
                                    <p:anim calcmode="lin" valueType="num">
                                      <p:cBhvr additive="base">
                                        <p:cTn id="191" dur="2000"/>
                                        <p:tgtEl>
                                          <p:spTgt spid="7"/>
                                        </p:tgtEl>
                                        <p:attrNameLst>
                                          <p:attrName>ppt_y</p:attrName>
                                        </p:attrNameLst>
                                      </p:cBhvr>
                                      <p:tavLst>
                                        <p:tav tm="0">
                                          <p:val>
                                            <p:strVal val="ppt_y"/>
                                          </p:val>
                                        </p:tav>
                                        <p:tav tm="100000">
                                          <p:val>
                                            <p:strVal val="1+ppt_h/2"/>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ppt_x"/>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ppt_x"/>
                                          </p:val>
                                        </p:tav>
                                      </p:tavLst>
                                    </p:anim>
                                    <p:anim calcmode="lin" valueType="num">
                                      <p:cBhvr additive="base">
                                        <p:cTn id="199" dur="2000"/>
                                        <p:tgtEl>
                                          <p:spTgt spid="15"/>
                                        </p:tgtEl>
                                        <p:attrNameLst>
                                          <p:attrName>ppt_y</p:attrName>
                                        </p:attrNameLst>
                                      </p:cBhvr>
                                      <p:tavLst>
                                        <p:tav tm="0">
                                          <p:val>
                                            <p:strVal val="ppt_y"/>
                                          </p:val>
                                        </p:tav>
                                        <p:tav tm="100000">
                                          <p:val>
                                            <p:strVal val="1+ppt_h/2"/>
                                          </p:val>
                                        </p:tav>
                                      </p:tavLst>
                                    </p:anim>
                                    <p:set>
                                      <p:cBhvr>
                                        <p:cTn id="200" dur="1" fill="hold">
                                          <p:stCondLst>
                                            <p:cond delay="1999"/>
                                          </p:stCondLst>
                                        </p:cTn>
                                        <p:tgtEl>
                                          <p:spTgt spid="15"/>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2/3*#ppt_w"/>
                                          </p:val>
                                        </p:tav>
                                        <p:tav tm="100000">
                                          <p:val>
                                            <p:strVal val="#ppt_w"/>
                                          </p:val>
                                        </p:tav>
                                      </p:tavLst>
                                    </p:anim>
                                    <p:anim calcmode="lin" valueType="num">
                                      <p:cBhvr>
                                        <p:cTn id="204" dur="2000" fill="hold"/>
                                        <p:tgtEl>
                                          <p:spTgt spid="2"/>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ox(out)">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42b8390221d51ff665942d8b0f314c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3000" fill="hold"/>
                                        <p:tgtEl>
                                          <p:spTgt spid="2"/>
                                        </p:tgtEl>
                                        <p:attrNameLst>
                                          <p:attrName>ppt_w</p:attrName>
                                        </p:attrNameLst>
                                      </p:cBhvr>
                                      <p:tavLst>
                                        <p:tav tm="0">
                                          <p:val>
                                            <p:strVal val="4/3*#ppt_w"/>
                                          </p:val>
                                        </p:tav>
                                        <p:tav tm="100000">
                                          <p:val>
                                            <p:strVal val="#ppt_w"/>
                                          </p:val>
                                        </p:tav>
                                      </p:tavLst>
                                    </p:anim>
                                    <p:anim calcmode="lin" valueType="num">
                                      <p:cBhvr>
                                        <p:cTn id="276" dur="3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36af7113a311f24caab17cf9aee5ab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3438146">
            <a:off x="365886" y="113235"/>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223471">
            <a:off x="8011269" y="93087"/>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416338">
            <a:off x="347488" y="3679434"/>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83783">
            <a:off x="7985436" y="3698412"/>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3438146">
            <a:off x="728241" y="517338"/>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382009">
            <a:off x="7704129" y="458133"/>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761480">
            <a:off x="7640538" y="3599055"/>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8672120">
            <a:off x="768023" y="3531275"/>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8672120">
            <a:off x="1144109" y="3333763"/>
            <a:ext cx="721714" cy="97344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3205182">
            <a:off x="1079630" y="890985"/>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9173878">
            <a:off x="7380436" y="816615"/>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908778">
            <a:off x="7279514" y="3462162"/>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3205182">
            <a:off x="1435096" y="1244922"/>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9203646">
            <a:off x="7051048" y="116914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794254">
            <a:off x="1597859" y="317317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2007253">
            <a:off x="6955776" y="331606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3205182">
            <a:off x="1756795" y="1525996"/>
            <a:ext cx="564634" cy="71973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9442668">
            <a:off x="6763355" y="1444069"/>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2042673">
            <a:off x="6633444" y="3167668"/>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8771553">
            <a:off x="1927312" y="3028546"/>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3205182">
            <a:off x="2041678" y="1747210"/>
            <a:ext cx="564634" cy="66099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8771553">
            <a:off x="2199457" y="2889811"/>
            <a:ext cx="564634" cy="630919"/>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9442668">
            <a:off x="6477682" y="1681081"/>
            <a:ext cx="564634" cy="591055"/>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2042673">
            <a:off x="6342567" y="3004388"/>
            <a:ext cx="564634" cy="628331"/>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3205182">
            <a:off x="2335603" y="2042243"/>
            <a:ext cx="564634" cy="581979"/>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9442668">
            <a:off x="6191930" y="1895396"/>
            <a:ext cx="564634" cy="591055"/>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8771553">
            <a:off x="2459673" y="2734615"/>
            <a:ext cx="581460" cy="54424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9442668">
            <a:off x="5875885" y="2119536"/>
            <a:ext cx="564634" cy="4878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2042673">
            <a:off x="6101785" y="2898371"/>
            <a:ext cx="564634" cy="533775"/>
          </a:xfrm>
          <a:prstGeom prst="moon">
            <a:avLst>
              <a:gd name="adj" fmla="val 39014"/>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1+#ppt_w/2"/>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1+#ppt_w/2"/>
                                          </p:val>
                                        </p:tav>
                                        <p:tav tm="100000">
                                          <p:val>
                                            <p:strVal val="#ppt_x"/>
                                          </p:val>
                                        </p:tav>
                                      </p:tavLst>
                                    </p:anim>
                                    <p:anim calcmode="lin" valueType="num">
                                      <p:cBhvr additive="base">
                                        <p:cTn id="31" dur="3000" fill="hold"/>
                                        <p:tgtEl>
                                          <p:spTgt spid="2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3000" fill="hold"/>
                                        <p:tgtEl>
                                          <p:spTgt spid="28"/>
                                        </p:tgtEl>
                                        <p:attrNameLst>
                                          <p:attrName>ppt_x</p:attrName>
                                        </p:attrNameLst>
                                      </p:cBhvr>
                                      <p:tavLst>
                                        <p:tav tm="0">
                                          <p:val>
                                            <p:strVal val="1+#ppt_w/2"/>
                                          </p:val>
                                        </p:tav>
                                        <p:tav tm="100000">
                                          <p:val>
                                            <p:strVal val="#ppt_x"/>
                                          </p:val>
                                        </p:tav>
                                      </p:tavLst>
                                    </p:anim>
                                    <p:anim calcmode="lin" valueType="num">
                                      <p:cBhvr additive="base">
                                        <p:cTn id="35" dur="3000" fill="hold"/>
                                        <p:tgtEl>
                                          <p:spTgt spid="2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0-#ppt_w/2"/>
                                          </p:val>
                                        </p:tav>
                                        <p:tav tm="100000">
                                          <p:val>
                                            <p:strVal val="#ppt_x"/>
                                          </p:val>
                                        </p:tav>
                                      </p:tavLst>
                                    </p:anim>
                                    <p:anim calcmode="lin" valueType="num">
                                      <p:cBhvr additive="base">
                                        <p:cTn id="51" dur="3000" fill="hold"/>
                                        <p:tgtEl>
                                          <p:spTgt spid="17"/>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3000" fill="hold"/>
                                        <p:tgtEl>
                                          <p:spTgt spid="26"/>
                                        </p:tgtEl>
                                        <p:attrNameLst>
                                          <p:attrName>ppt_x</p:attrName>
                                        </p:attrNameLst>
                                      </p:cBhvr>
                                      <p:tavLst>
                                        <p:tav tm="0">
                                          <p:val>
                                            <p:strVal val="0-#ppt_w/2"/>
                                          </p:val>
                                        </p:tav>
                                        <p:tav tm="100000">
                                          <p:val>
                                            <p:strVal val="#ppt_x"/>
                                          </p:val>
                                        </p:tav>
                                      </p:tavLst>
                                    </p:anim>
                                    <p:anim calcmode="lin" valueType="num">
                                      <p:cBhvr additive="base">
                                        <p:cTn id="59" dur="3000" fill="hold"/>
                                        <p:tgtEl>
                                          <p:spTgt spid="2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3000" fill="hold"/>
                                        <p:tgtEl>
                                          <p:spTgt spid="29"/>
                                        </p:tgtEl>
                                        <p:attrNameLst>
                                          <p:attrName>ppt_x</p:attrName>
                                        </p:attrNameLst>
                                      </p:cBhvr>
                                      <p:tavLst>
                                        <p:tav tm="0">
                                          <p:val>
                                            <p:strVal val="0-#ppt_w/2"/>
                                          </p:val>
                                        </p:tav>
                                        <p:tav tm="100000">
                                          <p:val>
                                            <p:strVal val="#ppt_x"/>
                                          </p:val>
                                        </p:tav>
                                      </p:tavLst>
                                    </p:anim>
                                    <p:anim calcmode="lin" valueType="num">
                                      <p:cBhvr additive="base">
                                        <p:cTn id="63" dur="3000" fill="hold"/>
                                        <p:tgtEl>
                                          <p:spTgt spid="29"/>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3000" fill="hold"/>
                                        <p:tgtEl>
                                          <p:spTgt spid="31"/>
                                        </p:tgtEl>
                                        <p:attrNameLst>
                                          <p:attrName>ppt_x</p:attrName>
                                        </p:attrNameLst>
                                      </p:cBhvr>
                                      <p:tavLst>
                                        <p:tav tm="0">
                                          <p:val>
                                            <p:strVal val="0-#ppt_w/2"/>
                                          </p:val>
                                        </p:tav>
                                        <p:tav tm="100000">
                                          <p:val>
                                            <p:strVal val="#ppt_x"/>
                                          </p:val>
                                        </p:tav>
                                      </p:tavLst>
                                    </p:anim>
                                    <p:anim calcmode="lin" valueType="num">
                                      <p:cBhvr additive="base">
                                        <p:cTn id="67" dur="3000" fill="hold"/>
                                        <p:tgtEl>
                                          <p:spTgt spid="31"/>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1+#ppt_w/2"/>
                                          </p:val>
                                        </p:tav>
                                        <p:tav tm="100000">
                                          <p:val>
                                            <p:strVal val="#ppt_x"/>
                                          </p:val>
                                        </p:tav>
                                      </p:tavLst>
                                    </p:anim>
                                    <p:anim calcmode="lin" valueType="num">
                                      <p:cBhvr additive="base">
                                        <p:cTn id="71" dur="3000" fill="hold"/>
                                        <p:tgtEl>
                                          <p:spTgt spid="6"/>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1+#ppt_w/2"/>
                                          </p:val>
                                        </p:tav>
                                        <p:tav tm="100000">
                                          <p:val>
                                            <p:strVal val="#ppt_x"/>
                                          </p:val>
                                        </p:tav>
                                      </p:tavLst>
                                    </p:anim>
                                    <p:anim calcmode="lin" valueType="num">
                                      <p:cBhvr additive="base">
                                        <p:cTn id="75" dur="3000" fill="hold"/>
                                        <p:tgtEl>
                                          <p:spTgt spid="11"/>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1+#ppt_w/2"/>
                                          </p:val>
                                        </p:tav>
                                        <p:tav tm="100000">
                                          <p:val>
                                            <p:strVal val="#ppt_x"/>
                                          </p:val>
                                        </p:tav>
                                      </p:tavLst>
                                    </p:anim>
                                    <p:anim calcmode="lin" valueType="num">
                                      <p:cBhvr additive="base">
                                        <p:cTn id="79" dur="3000" fill="hold"/>
                                        <p:tgtEl>
                                          <p:spTgt spid="12"/>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0" fill="hold"/>
                                        <p:tgtEl>
                                          <p:spTgt spid="18"/>
                                        </p:tgtEl>
                                        <p:attrNameLst>
                                          <p:attrName>ppt_x</p:attrName>
                                        </p:attrNameLst>
                                      </p:cBhvr>
                                      <p:tavLst>
                                        <p:tav tm="0">
                                          <p:val>
                                            <p:strVal val="1+#ppt_w/2"/>
                                          </p:val>
                                        </p:tav>
                                        <p:tav tm="100000">
                                          <p:val>
                                            <p:strVal val="#ppt_x"/>
                                          </p:val>
                                        </p:tav>
                                      </p:tavLst>
                                    </p:anim>
                                    <p:anim calcmode="lin" valueType="num">
                                      <p:cBhvr additive="base">
                                        <p:cTn id="83" dur="3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1+#ppt_w/2"/>
                                          </p:val>
                                        </p:tav>
                                        <p:tav tm="100000">
                                          <p:val>
                                            <p:strVal val="#ppt_x"/>
                                          </p:val>
                                        </p:tav>
                                      </p:tavLst>
                                    </p:anim>
                                    <p:anim calcmode="lin" valueType="num">
                                      <p:cBhvr additive="base">
                                        <p:cTn id="91" dur="3000" fill="hold"/>
                                        <p:tgtEl>
                                          <p:spTgt spid="25"/>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additive="base">
                                        <p:cTn id="94" dur="3000" fill="hold"/>
                                        <p:tgtEl>
                                          <p:spTgt spid="30"/>
                                        </p:tgtEl>
                                        <p:attrNameLst>
                                          <p:attrName>ppt_x</p:attrName>
                                        </p:attrNameLst>
                                      </p:cBhvr>
                                      <p:tavLst>
                                        <p:tav tm="0">
                                          <p:val>
                                            <p:strVal val="1+#ppt_w/2"/>
                                          </p:val>
                                        </p:tav>
                                        <p:tav tm="100000">
                                          <p:val>
                                            <p:strVal val="#ppt_x"/>
                                          </p:val>
                                        </p:tav>
                                      </p:tavLst>
                                    </p:anim>
                                    <p:anim calcmode="lin" valueType="num">
                                      <p:cBhvr additive="base">
                                        <p:cTn id="95" dur="3000" fill="hold"/>
                                        <p:tgtEl>
                                          <p:spTgt spid="30"/>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0-#ppt_w/2"/>
                                          </p:val>
                                        </p:tav>
                                        <p:tav tm="100000">
                                          <p:val>
                                            <p:strVal val="#ppt_x"/>
                                          </p:val>
                                        </p:tav>
                                      </p:tavLst>
                                    </p:anim>
                                    <p:anim calcmode="lin" valueType="num">
                                      <p:cBhvr additive="base">
                                        <p:cTn id="99" dur="3000" fill="hold"/>
                                        <p:tgtEl>
                                          <p:spTgt spid="7"/>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3000" fill="hold"/>
                                        <p:tgtEl>
                                          <p:spTgt spid="15"/>
                                        </p:tgtEl>
                                        <p:attrNameLst>
                                          <p:attrName>ppt_x</p:attrName>
                                        </p:attrNameLst>
                                      </p:cBhvr>
                                      <p:tavLst>
                                        <p:tav tm="0">
                                          <p:val>
                                            <p:strVal val="0-#ppt_w/2"/>
                                          </p:val>
                                        </p:tav>
                                        <p:tav tm="100000">
                                          <p:val>
                                            <p:strVal val="#ppt_x"/>
                                          </p:val>
                                        </p:tav>
                                      </p:tavLst>
                                    </p:anim>
                                    <p:anim calcmode="lin" valueType="num">
                                      <p:cBhvr additive="base">
                                        <p:cTn id="107" dur="3000" fill="hold"/>
                                        <p:tgtEl>
                                          <p:spTgt spid="15"/>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0-#ppt_w/2"/>
                                          </p:val>
                                        </p:tav>
                                        <p:tav tm="100000">
                                          <p:val>
                                            <p:strVal val="#ppt_x"/>
                                          </p:val>
                                        </p:tav>
                                      </p:tavLst>
                                    </p:anim>
                                    <p:anim calcmode="lin" valueType="num">
                                      <p:cBhvr additive="base">
                                        <p:cTn id="111" dur="3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0-#ppt_w/2"/>
                                          </p:val>
                                        </p:tav>
                                        <p:tav tm="100000">
                                          <p:val>
                                            <p:strVal val="#ppt_x"/>
                                          </p:val>
                                        </p:tav>
                                      </p:tavLst>
                                    </p:anim>
                                    <p:anim calcmode="lin" valueType="num">
                                      <p:cBhvr additive="base">
                                        <p:cTn id="115" dur="3000" fill="hold"/>
                                        <p:tgtEl>
                                          <p:spTgt spid="22"/>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 calcmode="lin" valueType="num">
                                      <p:cBhvr additive="base">
                                        <p:cTn id="118" dur="3000" fill="hold"/>
                                        <p:tgtEl>
                                          <p:spTgt spid="27"/>
                                        </p:tgtEl>
                                        <p:attrNameLst>
                                          <p:attrName>ppt_x</p:attrName>
                                        </p:attrNameLst>
                                      </p:cBhvr>
                                      <p:tavLst>
                                        <p:tav tm="0">
                                          <p:val>
                                            <p:strVal val="0-#ppt_w/2"/>
                                          </p:val>
                                        </p:tav>
                                        <p:tav tm="100000">
                                          <p:val>
                                            <p:strVal val="#ppt_x"/>
                                          </p:val>
                                        </p:tav>
                                      </p:tavLst>
                                    </p:anim>
                                    <p:anim calcmode="lin" valueType="num">
                                      <p:cBhvr additive="base">
                                        <p:cTn id="119" dur="3000" fill="hold"/>
                                        <p:tgtEl>
                                          <p:spTgt spid="27"/>
                                        </p:tgtEl>
                                        <p:attrNameLst>
                                          <p:attrName>ppt_y</p:attrName>
                                        </p:attrNameLst>
                                      </p:cBhvr>
                                      <p:tavLst>
                                        <p:tav tm="0">
                                          <p:val>
                                            <p:strVal val="0-#ppt_h/2"/>
                                          </p:val>
                                        </p:tav>
                                        <p:tav tm="100000">
                                          <p:val>
                                            <p:strVal val="#ppt_y"/>
                                          </p:val>
                                        </p:tav>
                                      </p:tavLst>
                                    </p:anim>
                                  </p:childTnLst>
                                </p:cTn>
                              </p:par>
                              <p:par>
                                <p:cTn id="120" presetID="2" presetClass="entr" presetSubtype="9"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0-#ppt_w/2"/>
                                          </p:val>
                                        </p:tav>
                                        <p:tav tm="100000">
                                          <p:val>
                                            <p:strVal val="#ppt_x"/>
                                          </p:val>
                                        </p:tav>
                                      </p:tavLst>
                                    </p:anim>
                                    <p:anim calcmode="lin" valueType="num">
                                      <p:cBhvr additive="base">
                                        <p:cTn id="123" dur="3000" fill="hold"/>
                                        <p:tgtEl>
                                          <p:spTgt spid="32"/>
                                        </p:tgtEl>
                                        <p:attrNameLst>
                                          <p:attrName>ppt_y</p:attrName>
                                        </p:attrNameLst>
                                      </p:cBhvr>
                                      <p:tavLst>
                                        <p:tav tm="0">
                                          <p:val>
                                            <p:strVal val="0-#ppt_h/2"/>
                                          </p:val>
                                        </p:tav>
                                        <p:tav tm="100000">
                                          <p:val>
                                            <p:strVal val="#ppt_y"/>
                                          </p:val>
                                        </p:tav>
                                      </p:tavLst>
                                    </p:anim>
                                  </p:childTnLst>
                                </p:cTn>
                              </p:par>
                              <p:par>
                                <p:cTn id="124" presetID="8" presetClass="emph" presetSubtype="0" fill="hold" grpId="1" nodeType="withEffect">
                                  <p:stCondLst>
                                    <p:cond delay="0"/>
                                  </p:stCondLst>
                                  <p:childTnLst>
                                    <p:animRot by="21600000">
                                      <p:cBhvr>
                                        <p:cTn id="125" dur="3000" fill="hold"/>
                                        <p:tgtEl>
                                          <p:spTgt spid="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8"/>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8"/>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7"/>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1"/>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3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7"/>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0"/>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2"/>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7"/>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11"/>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2"/>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8"/>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2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0"/>
                                        </p:tgtEl>
                                        <p:attrNameLst>
                                          <p:attrName>r</p:attrName>
                                        </p:attrNameLst>
                                      </p:cBhvr>
                                    </p:animRot>
                                  </p:childTnLst>
                                </p:cTn>
                              </p:par>
                              <p:par>
                                <p:cTn id="182" presetID="5" presetClass="entr" presetSubtype="10" fill="hold" grpId="2"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checkerboard(across)">
                                      <p:cBhvr>
                                        <p:cTn id="184" dur="3000"/>
                                        <p:tgtEl>
                                          <p:spTgt spid="4"/>
                                        </p:tgtEl>
                                      </p:cBhvr>
                                    </p:animEffect>
                                  </p:childTnLst>
                                </p:cTn>
                              </p:par>
                              <p:par>
                                <p:cTn id="185" presetID="5" presetClass="entr" presetSubtype="10" fill="hold" grpId="2" nodeType="withEffect">
                                  <p:stCondLst>
                                    <p:cond delay="0"/>
                                  </p:stCondLst>
                                  <p:childTnLst>
                                    <p:set>
                                      <p:cBhvr>
                                        <p:cTn id="186" dur="1" fill="hold">
                                          <p:stCondLst>
                                            <p:cond delay="0"/>
                                          </p:stCondLst>
                                        </p:cTn>
                                        <p:tgtEl>
                                          <p:spTgt spid="6"/>
                                        </p:tgtEl>
                                        <p:attrNameLst>
                                          <p:attrName>style.visibility</p:attrName>
                                        </p:attrNameLst>
                                      </p:cBhvr>
                                      <p:to>
                                        <p:strVal val="visible"/>
                                      </p:to>
                                    </p:set>
                                    <p:animEffect transition="in" filter="checkerboard(across)">
                                      <p:cBhvr>
                                        <p:cTn id="187" dur="3000"/>
                                        <p:tgtEl>
                                          <p:spTgt spid="6"/>
                                        </p:tgtEl>
                                      </p:cBhvr>
                                    </p:animEffect>
                                  </p:childTnLst>
                                </p:cTn>
                              </p:par>
                              <p:par>
                                <p:cTn id="188" presetID="5" presetClass="entr" presetSubtype="10" fill="hold" grpId="2" nodeType="withEffect">
                                  <p:stCondLst>
                                    <p:cond delay="0"/>
                                  </p:stCondLst>
                                  <p:childTnLst>
                                    <p:set>
                                      <p:cBhvr>
                                        <p:cTn id="189" dur="1" fill="hold">
                                          <p:stCondLst>
                                            <p:cond delay="0"/>
                                          </p:stCondLst>
                                        </p:cTn>
                                        <p:tgtEl>
                                          <p:spTgt spid="8"/>
                                        </p:tgtEl>
                                        <p:attrNameLst>
                                          <p:attrName>style.visibility</p:attrName>
                                        </p:attrNameLst>
                                      </p:cBhvr>
                                      <p:to>
                                        <p:strVal val="visible"/>
                                      </p:to>
                                    </p:set>
                                    <p:animEffect transition="in" filter="checkerboard(across)">
                                      <p:cBhvr>
                                        <p:cTn id="190" dur="3000"/>
                                        <p:tgtEl>
                                          <p:spTgt spid="8"/>
                                        </p:tgtEl>
                                      </p:cBhvr>
                                    </p:animEffect>
                                  </p:childTnLst>
                                </p:cTn>
                              </p:par>
                              <p:par>
                                <p:cTn id="191" presetID="5" presetClass="entr" presetSubtype="10" fill="hold" grpId="2" nodeType="withEffect">
                                  <p:stCondLst>
                                    <p:cond delay="0"/>
                                  </p:stCondLst>
                                  <p:childTnLst>
                                    <p:set>
                                      <p:cBhvr>
                                        <p:cTn id="192" dur="1" fill="hold">
                                          <p:stCondLst>
                                            <p:cond delay="0"/>
                                          </p:stCondLst>
                                        </p:cTn>
                                        <p:tgtEl>
                                          <p:spTgt spid="11"/>
                                        </p:tgtEl>
                                        <p:attrNameLst>
                                          <p:attrName>style.visibility</p:attrName>
                                        </p:attrNameLst>
                                      </p:cBhvr>
                                      <p:to>
                                        <p:strVal val="visible"/>
                                      </p:to>
                                    </p:set>
                                    <p:animEffect transition="in" filter="checkerboard(across)">
                                      <p:cBhvr>
                                        <p:cTn id="193" dur="3000"/>
                                        <p:tgtEl>
                                          <p:spTgt spid="11"/>
                                        </p:tgtEl>
                                      </p:cBhvr>
                                    </p:animEffect>
                                  </p:childTnLst>
                                </p:cTn>
                              </p:par>
                              <p:par>
                                <p:cTn id="194" presetID="5" presetClass="entr" presetSubtype="10" fill="hold" grpId="2" nodeType="withEffect">
                                  <p:stCondLst>
                                    <p:cond delay="0"/>
                                  </p:stCondLst>
                                  <p:childTnLst>
                                    <p:set>
                                      <p:cBhvr>
                                        <p:cTn id="195" dur="1" fill="hold">
                                          <p:stCondLst>
                                            <p:cond delay="0"/>
                                          </p:stCondLst>
                                        </p:cTn>
                                        <p:tgtEl>
                                          <p:spTgt spid="12"/>
                                        </p:tgtEl>
                                        <p:attrNameLst>
                                          <p:attrName>style.visibility</p:attrName>
                                        </p:attrNameLst>
                                      </p:cBhvr>
                                      <p:to>
                                        <p:strVal val="visible"/>
                                      </p:to>
                                    </p:set>
                                    <p:animEffect transition="in" filter="checkerboard(across)">
                                      <p:cBhvr>
                                        <p:cTn id="196" dur="3000"/>
                                        <p:tgtEl>
                                          <p:spTgt spid="12"/>
                                        </p:tgtEl>
                                      </p:cBhvr>
                                    </p:animEffect>
                                  </p:childTnLst>
                                </p:cTn>
                              </p:par>
                              <p:par>
                                <p:cTn id="197" presetID="5" presetClass="entr" presetSubtype="10" fill="hold" grpId="2" nodeType="withEffect">
                                  <p:stCondLst>
                                    <p:cond delay="0"/>
                                  </p:stCondLst>
                                  <p:childTnLst>
                                    <p:set>
                                      <p:cBhvr>
                                        <p:cTn id="198" dur="1" fill="hold">
                                          <p:stCondLst>
                                            <p:cond delay="0"/>
                                          </p:stCondLst>
                                        </p:cTn>
                                        <p:tgtEl>
                                          <p:spTgt spid="13"/>
                                        </p:tgtEl>
                                        <p:attrNameLst>
                                          <p:attrName>style.visibility</p:attrName>
                                        </p:attrNameLst>
                                      </p:cBhvr>
                                      <p:to>
                                        <p:strVal val="visible"/>
                                      </p:to>
                                    </p:set>
                                    <p:animEffect transition="in" filter="checkerboard(across)">
                                      <p:cBhvr>
                                        <p:cTn id="199" dur="3000"/>
                                        <p:tgtEl>
                                          <p:spTgt spid="13"/>
                                        </p:tgtEl>
                                      </p:cBhvr>
                                    </p:animEffect>
                                  </p:childTnLst>
                                </p:cTn>
                              </p:par>
                              <p:par>
                                <p:cTn id="200" presetID="5" presetClass="entr" presetSubtype="10" fill="hold" grpId="2" nodeType="withEffect">
                                  <p:stCondLst>
                                    <p:cond delay="0"/>
                                  </p:stCondLst>
                                  <p:childTnLst>
                                    <p:set>
                                      <p:cBhvr>
                                        <p:cTn id="201" dur="1" fill="hold">
                                          <p:stCondLst>
                                            <p:cond delay="0"/>
                                          </p:stCondLst>
                                        </p:cTn>
                                        <p:tgtEl>
                                          <p:spTgt spid="16"/>
                                        </p:tgtEl>
                                        <p:attrNameLst>
                                          <p:attrName>style.visibility</p:attrName>
                                        </p:attrNameLst>
                                      </p:cBhvr>
                                      <p:to>
                                        <p:strVal val="visible"/>
                                      </p:to>
                                    </p:set>
                                    <p:animEffect transition="in" filter="checkerboard(across)">
                                      <p:cBhvr>
                                        <p:cTn id="202" dur="3000"/>
                                        <p:tgtEl>
                                          <p:spTgt spid="16"/>
                                        </p:tgtEl>
                                      </p:cBhvr>
                                    </p:animEffect>
                                  </p:childTnLst>
                                </p:cTn>
                              </p:par>
                              <p:par>
                                <p:cTn id="203" presetID="5" presetClass="entr" presetSubtype="10" fill="hold" grpId="2" nodeType="withEffect">
                                  <p:stCondLst>
                                    <p:cond delay="0"/>
                                  </p:stCondLst>
                                  <p:childTnLst>
                                    <p:set>
                                      <p:cBhvr>
                                        <p:cTn id="204" dur="1" fill="hold">
                                          <p:stCondLst>
                                            <p:cond delay="0"/>
                                          </p:stCondLst>
                                        </p:cTn>
                                        <p:tgtEl>
                                          <p:spTgt spid="18"/>
                                        </p:tgtEl>
                                        <p:attrNameLst>
                                          <p:attrName>style.visibility</p:attrName>
                                        </p:attrNameLst>
                                      </p:cBhvr>
                                      <p:to>
                                        <p:strVal val="visible"/>
                                      </p:to>
                                    </p:set>
                                    <p:animEffect transition="in" filter="checkerboard(across)">
                                      <p:cBhvr>
                                        <p:cTn id="205" dur="3000"/>
                                        <p:tgtEl>
                                          <p:spTgt spid="18"/>
                                        </p:tgtEl>
                                      </p:cBhvr>
                                    </p:animEffect>
                                  </p:childTnLst>
                                </p:cTn>
                              </p:par>
                              <p:par>
                                <p:cTn id="206" presetID="5" presetClass="entr" presetSubtype="10" fill="hold" grpId="2" nodeType="withEffect">
                                  <p:stCondLst>
                                    <p:cond delay="0"/>
                                  </p:stCondLst>
                                  <p:childTnLst>
                                    <p:set>
                                      <p:cBhvr>
                                        <p:cTn id="207" dur="1" fill="hold">
                                          <p:stCondLst>
                                            <p:cond delay="0"/>
                                          </p:stCondLst>
                                        </p:cTn>
                                        <p:tgtEl>
                                          <p:spTgt spid="20"/>
                                        </p:tgtEl>
                                        <p:attrNameLst>
                                          <p:attrName>style.visibility</p:attrName>
                                        </p:attrNameLst>
                                      </p:cBhvr>
                                      <p:to>
                                        <p:strVal val="visible"/>
                                      </p:to>
                                    </p:set>
                                    <p:animEffect transition="in" filter="checkerboard(across)">
                                      <p:cBhvr>
                                        <p:cTn id="208" dur="3000"/>
                                        <p:tgtEl>
                                          <p:spTgt spid="20"/>
                                        </p:tgtEl>
                                      </p:cBhvr>
                                    </p:animEffect>
                                  </p:childTnLst>
                                </p:cTn>
                              </p:par>
                              <p:par>
                                <p:cTn id="209" presetID="5" presetClass="entr" presetSubtype="10" fill="hold" grpId="2" nodeType="withEffect">
                                  <p:stCondLst>
                                    <p:cond delay="0"/>
                                  </p:stCondLst>
                                  <p:childTnLst>
                                    <p:set>
                                      <p:cBhvr>
                                        <p:cTn id="210" dur="1" fill="hold">
                                          <p:stCondLst>
                                            <p:cond delay="0"/>
                                          </p:stCondLst>
                                        </p:cTn>
                                        <p:tgtEl>
                                          <p:spTgt spid="23"/>
                                        </p:tgtEl>
                                        <p:attrNameLst>
                                          <p:attrName>style.visibility</p:attrName>
                                        </p:attrNameLst>
                                      </p:cBhvr>
                                      <p:to>
                                        <p:strVal val="visible"/>
                                      </p:to>
                                    </p:set>
                                    <p:animEffect transition="in" filter="checkerboard(across)">
                                      <p:cBhvr>
                                        <p:cTn id="211" dur="3000"/>
                                        <p:tgtEl>
                                          <p:spTgt spid="23"/>
                                        </p:tgtEl>
                                      </p:cBhvr>
                                    </p:animEffect>
                                  </p:childTnLst>
                                </p:cTn>
                              </p:par>
                              <p:par>
                                <p:cTn id="212" presetID="5" presetClass="entr" presetSubtype="10" fill="hold" grpId="2" nodeType="withEffect">
                                  <p:stCondLst>
                                    <p:cond delay="0"/>
                                  </p:stCondLst>
                                  <p:childTnLst>
                                    <p:set>
                                      <p:cBhvr>
                                        <p:cTn id="213" dur="1" fill="hold">
                                          <p:stCondLst>
                                            <p:cond delay="0"/>
                                          </p:stCondLst>
                                        </p:cTn>
                                        <p:tgtEl>
                                          <p:spTgt spid="24"/>
                                        </p:tgtEl>
                                        <p:attrNameLst>
                                          <p:attrName>style.visibility</p:attrName>
                                        </p:attrNameLst>
                                      </p:cBhvr>
                                      <p:to>
                                        <p:strVal val="visible"/>
                                      </p:to>
                                    </p:set>
                                    <p:animEffect transition="in" filter="checkerboard(across)">
                                      <p:cBhvr>
                                        <p:cTn id="214" dur="3000"/>
                                        <p:tgtEl>
                                          <p:spTgt spid="24"/>
                                        </p:tgtEl>
                                      </p:cBhvr>
                                    </p:animEffect>
                                  </p:childTnLst>
                                </p:cTn>
                              </p:par>
                              <p:par>
                                <p:cTn id="215" presetID="5" presetClass="entr" presetSubtype="10" fill="hold" grpId="2" nodeType="withEffect">
                                  <p:stCondLst>
                                    <p:cond delay="0"/>
                                  </p:stCondLst>
                                  <p:childTnLst>
                                    <p:set>
                                      <p:cBhvr>
                                        <p:cTn id="216" dur="1" fill="hold">
                                          <p:stCondLst>
                                            <p:cond delay="0"/>
                                          </p:stCondLst>
                                        </p:cTn>
                                        <p:tgtEl>
                                          <p:spTgt spid="25"/>
                                        </p:tgtEl>
                                        <p:attrNameLst>
                                          <p:attrName>style.visibility</p:attrName>
                                        </p:attrNameLst>
                                      </p:cBhvr>
                                      <p:to>
                                        <p:strVal val="visible"/>
                                      </p:to>
                                    </p:set>
                                    <p:animEffect transition="in" filter="checkerboard(across)">
                                      <p:cBhvr>
                                        <p:cTn id="217" dur="3000"/>
                                        <p:tgtEl>
                                          <p:spTgt spid="25"/>
                                        </p:tgtEl>
                                      </p:cBhvr>
                                    </p:animEffect>
                                  </p:childTnLst>
                                </p:cTn>
                              </p:par>
                              <p:par>
                                <p:cTn id="218" presetID="5" presetClass="entr" presetSubtype="10" fill="hold" grpId="2" nodeType="withEffect">
                                  <p:stCondLst>
                                    <p:cond delay="0"/>
                                  </p:stCondLst>
                                  <p:childTnLst>
                                    <p:set>
                                      <p:cBhvr>
                                        <p:cTn id="219" dur="1" fill="hold">
                                          <p:stCondLst>
                                            <p:cond delay="0"/>
                                          </p:stCondLst>
                                        </p:cTn>
                                        <p:tgtEl>
                                          <p:spTgt spid="28"/>
                                        </p:tgtEl>
                                        <p:attrNameLst>
                                          <p:attrName>style.visibility</p:attrName>
                                        </p:attrNameLst>
                                      </p:cBhvr>
                                      <p:to>
                                        <p:strVal val="visible"/>
                                      </p:to>
                                    </p:set>
                                    <p:animEffect transition="in" filter="checkerboard(across)">
                                      <p:cBhvr>
                                        <p:cTn id="220" dur="3000"/>
                                        <p:tgtEl>
                                          <p:spTgt spid="28"/>
                                        </p:tgtEl>
                                      </p:cBhvr>
                                    </p:animEffect>
                                  </p:childTnLst>
                                </p:cTn>
                              </p:par>
                              <p:par>
                                <p:cTn id="221" presetID="5" presetClass="entr" presetSubtype="10" fill="hold" grpId="2" nodeType="withEffect">
                                  <p:stCondLst>
                                    <p:cond delay="0"/>
                                  </p:stCondLst>
                                  <p:childTnLst>
                                    <p:set>
                                      <p:cBhvr>
                                        <p:cTn id="222" dur="1" fill="hold">
                                          <p:stCondLst>
                                            <p:cond delay="0"/>
                                          </p:stCondLst>
                                        </p:cTn>
                                        <p:tgtEl>
                                          <p:spTgt spid="30"/>
                                        </p:tgtEl>
                                        <p:attrNameLst>
                                          <p:attrName>style.visibility</p:attrName>
                                        </p:attrNameLst>
                                      </p:cBhvr>
                                      <p:to>
                                        <p:strVal val="visible"/>
                                      </p:to>
                                    </p:set>
                                    <p:animEffect transition="in" filter="checkerboard(across)">
                                      <p:cBhvr>
                                        <p:cTn id="223" dur="3000"/>
                                        <p:tgtEl>
                                          <p:spTgt spid="30"/>
                                        </p:tgtEl>
                                      </p:cBhvr>
                                    </p:animEffect>
                                  </p:childTnLst>
                                </p:cTn>
                              </p:par>
                              <p:par>
                                <p:cTn id="224" presetID="5" presetClass="entr" presetSubtype="10" fill="hold" grpId="2" nodeType="withEffect">
                                  <p:stCondLst>
                                    <p:cond delay="0"/>
                                  </p:stCondLst>
                                  <p:childTnLst>
                                    <p:set>
                                      <p:cBhvr>
                                        <p:cTn id="225" dur="1" fill="hold">
                                          <p:stCondLst>
                                            <p:cond delay="0"/>
                                          </p:stCondLst>
                                        </p:cTn>
                                        <p:tgtEl>
                                          <p:spTgt spid="5"/>
                                        </p:tgtEl>
                                        <p:attrNameLst>
                                          <p:attrName>style.visibility</p:attrName>
                                        </p:attrNameLst>
                                      </p:cBhvr>
                                      <p:to>
                                        <p:strVal val="visible"/>
                                      </p:to>
                                    </p:set>
                                    <p:animEffect transition="in" filter="checkerboard(across)">
                                      <p:cBhvr>
                                        <p:cTn id="226" dur="3000"/>
                                        <p:tgtEl>
                                          <p:spTgt spid="5"/>
                                        </p:tgtEl>
                                      </p:cBhvr>
                                    </p:animEffect>
                                  </p:childTnLst>
                                </p:cTn>
                              </p:par>
                              <p:par>
                                <p:cTn id="227" presetID="5" presetClass="entr" presetSubtype="10" fill="hold" grpId="2" nodeType="withEffect">
                                  <p:stCondLst>
                                    <p:cond delay="0"/>
                                  </p:stCondLst>
                                  <p:childTnLst>
                                    <p:set>
                                      <p:cBhvr>
                                        <p:cTn id="228" dur="1" fill="hold">
                                          <p:stCondLst>
                                            <p:cond delay="0"/>
                                          </p:stCondLst>
                                        </p:cTn>
                                        <p:tgtEl>
                                          <p:spTgt spid="7"/>
                                        </p:tgtEl>
                                        <p:attrNameLst>
                                          <p:attrName>style.visibility</p:attrName>
                                        </p:attrNameLst>
                                      </p:cBhvr>
                                      <p:to>
                                        <p:strVal val="visible"/>
                                      </p:to>
                                    </p:set>
                                    <p:animEffect transition="in" filter="checkerboard(across)">
                                      <p:cBhvr>
                                        <p:cTn id="229" dur="3000"/>
                                        <p:tgtEl>
                                          <p:spTgt spid="7"/>
                                        </p:tgtEl>
                                      </p:cBhvr>
                                    </p:animEffect>
                                  </p:childTnLst>
                                </p:cTn>
                              </p:par>
                              <p:par>
                                <p:cTn id="230" presetID="5" presetClass="entr" presetSubtype="10" fill="hold" grpId="2" nodeType="withEffect">
                                  <p:stCondLst>
                                    <p:cond delay="0"/>
                                  </p:stCondLst>
                                  <p:childTnLst>
                                    <p:set>
                                      <p:cBhvr>
                                        <p:cTn id="231" dur="1" fill="hold">
                                          <p:stCondLst>
                                            <p:cond delay="0"/>
                                          </p:stCondLst>
                                        </p:cTn>
                                        <p:tgtEl>
                                          <p:spTgt spid="9"/>
                                        </p:tgtEl>
                                        <p:attrNameLst>
                                          <p:attrName>style.visibility</p:attrName>
                                        </p:attrNameLst>
                                      </p:cBhvr>
                                      <p:to>
                                        <p:strVal val="visible"/>
                                      </p:to>
                                    </p:set>
                                    <p:animEffect transition="in" filter="checkerboard(across)">
                                      <p:cBhvr>
                                        <p:cTn id="232" dur="3000"/>
                                        <p:tgtEl>
                                          <p:spTgt spid="9"/>
                                        </p:tgtEl>
                                      </p:cBhvr>
                                    </p:animEffect>
                                  </p:childTnLst>
                                </p:cTn>
                              </p:par>
                              <p:par>
                                <p:cTn id="233" presetID="5" presetClass="entr" presetSubtype="10" fill="hold" grpId="2" nodeType="withEffect">
                                  <p:stCondLst>
                                    <p:cond delay="0"/>
                                  </p:stCondLst>
                                  <p:childTnLst>
                                    <p:set>
                                      <p:cBhvr>
                                        <p:cTn id="234" dur="1" fill="hold">
                                          <p:stCondLst>
                                            <p:cond delay="0"/>
                                          </p:stCondLst>
                                        </p:cTn>
                                        <p:tgtEl>
                                          <p:spTgt spid="10"/>
                                        </p:tgtEl>
                                        <p:attrNameLst>
                                          <p:attrName>style.visibility</p:attrName>
                                        </p:attrNameLst>
                                      </p:cBhvr>
                                      <p:to>
                                        <p:strVal val="visible"/>
                                      </p:to>
                                    </p:set>
                                    <p:animEffect transition="in" filter="checkerboard(across)">
                                      <p:cBhvr>
                                        <p:cTn id="235" dur="3000"/>
                                        <p:tgtEl>
                                          <p:spTgt spid="10"/>
                                        </p:tgtEl>
                                      </p:cBhvr>
                                    </p:animEffect>
                                  </p:childTnLst>
                                </p:cTn>
                              </p:par>
                              <p:par>
                                <p:cTn id="236" presetID="5" presetClass="entr" presetSubtype="10" fill="hold" grpId="2" nodeType="withEffect">
                                  <p:stCondLst>
                                    <p:cond delay="0"/>
                                  </p:stCondLst>
                                  <p:childTnLst>
                                    <p:set>
                                      <p:cBhvr>
                                        <p:cTn id="237" dur="1" fill="hold">
                                          <p:stCondLst>
                                            <p:cond delay="0"/>
                                          </p:stCondLst>
                                        </p:cTn>
                                        <p:tgtEl>
                                          <p:spTgt spid="14"/>
                                        </p:tgtEl>
                                        <p:attrNameLst>
                                          <p:attrName>style.visibility</p:attrName>
                                        </p:attrNameLst>
                                      </p:cBhvr>
                                      <p:to>
                                        <p:strVal val="visible"/>
                                      </p:to>
                                    </p:set>
                                    <p:animEffect transition="in" filter="checkerboard(across)">
                                      <p:cBhvr>
                                        <p:cTn id="238" dur="3000"/>
                                        <p:tgtEl>
                                          <p:spTgt spid="14"/>
                                        </p:tgtEl>
                                      </p:cBhvr>
                                    </p:animEffect>
                                  </p:childTnLst>
                                </p:cTn>
                              </p:par>
                              <p:par>
                                <p:cTn id="239" presetID="5" presetClass="entr" presetSubtype="10" fill="hold" grpId="2" nodeType="withEffect">
                                  <p:stCondLst>
                                    <p:cond delay="0"/>
                                  </p:stCondLst>
                                  <p:childTnLst>
                                    <p:set>
                                      <p:cBhvr>
                                        <p:cTn id="240" dur="1" fill="hold">
                                          <p:stCondLst>
                                            <p:cond delay="0"/>
                                          </p:stCondLst>
                                        </p:cTn>
                                        <p:tgtEl>
                                          <p:spTgt spid="15"/>
                                        </p:tgtEl>
                                        <p:attrNameLst>
                                          <p:attrName>style.visibility</p:attrName>
                                        </p:attrNameLst>
                                      </p:cBhvr>
                                      <p:to>
                                        <p:strVal val="visible"/>
                                      </p:to>
                                    </p:set>
                                    <p:animEffect transition="in" filter="checkerboard(across)">
                                      <p:cBhvr>
                                        <p:cTn id="241" dur="3000"/>
                                        <p:tgtEl>
                                          <p:spTgt spid="15"/>
                                        </p:tgtEl>
                                      </p:cBhvr>
                                    </p:animEffect>
                                  </p:childTnLst>
                                </p:cTn>
                              </p:par>
                              <p:par>
                                <p:cTn id="242" presetID="5" presetClass="entr" presetSubtype="10" fill="hold" grpId="2"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checkerboard(across)">
                                      <p:cBhvr>
                                        <p:cTn id="244" dur="3000"/>
                                        <p:tgtEl>
                                          <p:spTgt spid="17"/>
                                        </p:tgtEl>
                                      </p:cBhvr>
                                    </p:animEffect>
                                  </p:childTnLst>
                                </p:cTn>
                              </p:par>
                              <p:par>
                                <p:cTn id="245" presetID="5" presetClass="entr" presetSubtype="10" fill="hold" grpId="2" nodeType="withEffect">
                                  <p:stCondLst>
                                    <p:cond delay="0"/>
                                  </p:stCondLst>
                                  <p:childTnLst>
                                    <p:set>
                                      <p:cBhvr>
                                        <p:cTn id="246" dur="1" fill="hold">
                                          <p:stCondLst>
                                            <p:cond delay="0"/>
                                          </p:stCondLst>
                                        </p:cTn>
                                        <p:tgtEl>
                                          <p:spTgt spid="19"/>
                                        </p:tgtEl>
                                        <p:attrNameLst>
                                          <p:attrName>style.visibility</p:attrName>
                                        </p:attrNameLst>
                                      </p:cBhvr>
                                      <p:to>
                                        <p:strVal val="visible"/>
                                      </p:to>
                                    </p:set>
                                    <p:animEffect transition="in" filter="checkerboard(across)">
                                      <p:cBhvr>
                                        <p:cTn id="247" dur="3000"/>
                                        <p:tgtEl>
                                          <p:spTgt spid="19"/>
                                        </p:tgtEl>
                                      </p:cBhvr>
                                    </p:animEffect>
                                  </p:childTnLst>
                                </p:cTn>
                              </p:par>
                              <p:par>
                                <p:cTn id="248" presetID="5" presetClass="entr" presetSubtype="10" fill="hold" grpId="2" nodeType="withEffect">
                                  <p:stCondLst>
                                    <p:cond delay="0"/>
                                  </p:stCondLst>
                                  <p:childTnLst>
                                    <p:set>
                                      <p:cBhvr>
                                        <p:cTn id="249" dur="1" fill="hold">
                                          <p:stCondLst>
                                            <p:cond delay="0"/>
                                          </p:stCondLst>
                                        </p:cTn>
                                        <p:tgtEl>
                                          <p:spTgt spid="21"/>
                                        </p:tgtEl>
                                        <p:attrNameLst>
                                          <p:attrName>style.visibility</p:attrName>
                                        </p:attrNameLst>
                                      </p:cBhvr>
                                      <p:to>
                                        <p:strVal val="visible"/>
                                      </p:to>
                                    </p:set>
                                    <p:animEffect transition="in" filter="checkerboard(across)">
                                      <p:cBhvr>
                                        <p:cTn id="250" dur="3000"/>
                                        <p:tgtEl>
                                          <p:spTgt spid="21"/>
                                        </p:tgtEl>
                                      </p:cBhvr>
                                    </p:animEffect>
                                  </p:childTnLst>
                                </p:cTn>
                              </p:par>
                              <p:par>
                                <p:cTn id="251" presetID="5" presetClass="entr" presetSubtype="10" fill="hold" grpId="2" nodeType="withEffect">
                                  <p:stCondLst>
                                    <p:cond delay="0"/>
                                  </p:stCondLst>
                                  <p:childTnLst>
                                    <p:set>
                                      <p:cBhvr>
                                        <p:cTn id="252" dur="1" fill="hold">
                                          <p:stCondLst>
                                            <p:cond delay="0"/>
                                          </p:stCondLst>
                                        </p:cTn>
                                        <p:tgtEl>
                                          <p:spTgt spid="22"/>
                                        </p:tgtEl>
                                        <p:attrNameLst>
                                          <p:attrName>style.visibility</p:attrName>
                                        </p:attrNameLst>
                                      </p:cBhvr>
                                      <p:to>
                                        <p:strVal val="visible"/>
                                      </p:to>
                                    </p:set>
                                    <p:animEffect transition="in" filter="checkerboard(across)">
                                      <p:cBhvr>
                                        <p:cTn id="253" dur="3000"/>
                                        <p:tgtEl>
                                          <p:spTgt spid="22"/>
                                        </p:tgtEl>
                                      </p:cBhvr>
                                    </p:animEffect>
                                  </p:childTnLst>
                                </p:cTn>
                              </p:par>
                              <p:par>
                                <p:cTn id="254" presetID="5" presetClass="entr" presetSubtype="10" fill="hold" grpId="2" nodeType="withEffect">
                                  <p:stCondLst>
                                    <p:cond delay="0"/>
                                  </p:stCondLst>
                                  <p:childTnLst>
                                    <p:set>
                                      <p:cBhvr>
                                        <p:cTn id="255" dur="1" fill="hold">
                                          <p:stCondLst>
                                            <p:cond delay="0"/>
                                          </p:stCondLst>
                                        </p:cTn>
                                        <p:tgtEl>
                                          <p:spTgt spid="26"/>
                                        </p:tgtEl>
                                        <p:attrNameLst>
                                          <p:attrName>style.visibility</p:attrName>
                                        </p:attrNameLst>
                                      </p:cBhvr>
                                      <p:to>
                                        <p:strVal val="visible"/>
                                      </p:to>
                                    </p:set>
                                    <p:animEffect transition="in" filter="checkerboard(across)">
                                      <p:cBhvr>
                                        <p:cTn id="256" dur="3000"/>
                                        <p:tgtEl>
                                          <p:spTgt spid="26"/>
                                        </p:tgtEl>
                                      </p:cBhvr>
                                    </p:animEffect>
                                  </p:childTnLst>
                                </p:cTn>
                              </p:par>
                              <p:par>
                                <p:cTn id="257" presetID="5" presetClass="entr" presetSubtype="10" fill="hold" grpId="2" nodeType="withEffect">
                                  <p:stCondLst>
                                    <p:cond delay="0"/>
                                  </p:stCondLst>
                                  <p:childTnLst>
                                    <p:set>
                                      <p:cBhvr>
                                        <p:cTn id="258" dur="1" fill="hold">
                                          <p:stCondLst>
                                            <p:cond delay="0"/>
                                          </p:stCondLst>
                                        </p:cTn>
                                        <p:tgtEl>
                                          <p:spTgt spid="27"/>
                                        </p:tgtEl>
                                        <p:attrNameLst>
                                          <p:attrName>style.visibility</p:attrName>
                                        </p:attrNameLst>
                                      </p:cBhvr>
                                      <p:to>
                                        <p:strVal val="visible"/>
                                      </p:to>
                                    </p:set>
                                    <p:animEffect transition="in" filter="checkerboard(across)">
                                      <p:cBhvr>
                                        <p:cTn id="259" dur="3000"/>
                                        <p:tgtEl>
                                          <p:spTgt spid="27"/>
                                        </p:tgtEl>
                                      </p:cBhvr>
                                    </p:animEffect>
                                  </p:childTnLst>
                                </p:cTn>
                              </p:par>
                              <p:par>
                                <p:cTn id="260" presetID="5" presetClass="entr" presetSubtype="10" fill="hold" grpId="2" nodeType="withEffect">
                                  <p:stCondLst>
                                    <p:cond delay="0"/>
                                  </p:stCondLst>
                                  <p:childTnLst>
                                    <p:set>
                                      <p:cBhvr>
                                        <p:cTn id="261" dur="1" fill="hold">
                                          <p:stCondLst>
                                            <p:cond delay="0"/>
                                          </p:stCondLst>
                                        </p:cTn>
                                        <p:tgtEl>
                                          <p:spTgt spid="29"/>
                                        </p:tgtEl>
                                        <p:attrNameLst>
                                          <p:attrName>style.visibility</p:attrName>
                                        </p:attrNameLst>
                                      </p:cBhvr>
                                      <p:to>
                                        <p:strVal val="visible"/>
                                      </p:to>
                                    </p:set>
                                    <p:animEffect transition="in" filter="checkerboard(across)">
                                      <p:cBhvr>
                                        <p:cTn id="262" dur="3000"/>
                                        <p:tgtEl>
                                          <p:spTgt spid="29"/>
                                        </p:tgtEl>
                                      </p:cBhvr>
                                    </p:animEffect>
                                  </p:childTnLst>
                                </p:cTn>
                              </p:par>
                              <p:par>
                                <p:cTn id="263" presetID="5" presetClass="entr" presetSubtype="10" fill="hold" grpId="2" nodeType="withEffect">
                                  <p:stCondLst>
                                    <p:cond delay="0"/>
                                  </p:stCondLst>
                                  <p:childTnLst>
                                    <p:set>
                                      <p:cBhvr>
                                        <p:cTn id="264" dur="1" fill="hold">
                                          <p:stCondLst>
                                            <p:cond delay="0"/>
                                          </p:stCondLst>
                                        </p:cTn>
                                        <p:tgtEl>
                                          <p:spTgt spid="31"/>
                                        </p:tgtEl>
                                        <p:attrNameLst>
                                          <p:attrName>style.visibility</p:attrName>
                                        </p:attrNameLst>
                                      </p:cBhvr>
                                      <p:to>
                                        <p:strVal val="visible"/>
                                      </p:to>
                                    </p:set>
                                    <p:animEffect transition="in" filter="checkerboard(across)">
                                      <p:cBhvr>
                                        <p:cTn id="265" dur="3000"/>
                                        <p:tgtEl>
                                          <p:spTgt spid="31"/>
                                        </p:tgtEl>
                                      </p:cBhvr>
                                    </p:animEffect>
                                  </p:childTnLst>
                                </p:cTn>
                              </p:par>
                              <p:par>
                                <p:cTn id="266" presetID="5" presetClass="entr" presetSubtype="10" fill="hold" grpId="2" nodeType="withEffect">
                                  <p:stCondLst>
                                    <p:cond delay="0"/>
                                  </p:stCondLst>
                                  <p:childTnLst>
                                    <p:set>
                                      <p:cBhvr>
                                        <p:cTn id="267" dur="1" fill="hold">
                                          <p:stCondLst>
                                            <p:cond delay="0"/>
                                          </p:stCondLst>
                                        </p:cTn>
                                        <p:tgtEl>
                                          <p:spTgt spid="32"/>
                                        </p:tgtEl>
                                        <p:attrNameLst>
                                          <p:attrName>style.visibility</p:attrName>
                                        </p:attrNameLst>
                                      </p:cBhvr>
                                      <p:to>
                                        <p:strVal val="visible"/>
                                      </p:to>
                                    </p:set>
                                    <p:animEffect transition="in" filter="checkerboard(across)">
                                      <p:cBhvr>
                                        <p:cTn id="268" dur="3000"/>
                                        <p:tgtEl>
                                          <p:spTgt spid="32"/>
                                        </p:tgtEl>
                                      </p:cBhvr>
                                    </p:animEffect>
                                  </p:childTnLst>
                                </p:cTn>
                              </p:par>
                            </p:childTnLst>
                          </p:cTn>
                        </p:par>
                        <p:par>
                          <p:cTn id="269" fill="hold">
                            <p:stCondLst>
                              <p:cond delay="3000"/>
                            </p:stCondLst>
                            <p:childTnLst>
                              <p:par>
                                <p:cTn id="270" presetID="2" presetClass="exit" presetSubtype="6" fill="hold" grpId="3" nodeType="afterEffect">
                                  <p:stCondLst>
                                    <p:cond delay="0"/>
                                  </p:stCondLst>
                                  <p:childTnLst>
                                    <p:anim calcmode="lin" valueType="num">
                                      <p:cBhvr additive="base">
                                        <p:cTn id="271" dur="3000"/>
                                        <p:tgtEl>
                                          <p:spTgt spid="4"/>
                                        </p:tgtEl>
                                        <p:attrNameLst>
                                          <p:attrName>ppt_x</p:attrName>
                                        </p:attrNameLst>
                                      </p:cBhvr>
                                      <p:tavLst>
                                        <p:tav tm="0">
                                          <p:val>
                                            <p:strVal val="ppt_x"/>
                                          </p:val>
                                        </p:tav>
                                        <p:tav tm="100000">
                                          <p:val>
                                            <p:strVal val="1+ppt_w/2"/>
                                          </p:val>
                                        </p:tav>
                                      </p:tavLst>
                                    </p:anim>
                                    <p:anim calcmode="lin" valueType="num">
                                      <p:cBhvr additive="base">
                                        <p:cTn id="272" dur="3000"/>
                                        <p:tgtEl>
                                          <p:spTgt spid="4"/>
                                        </p:tgtEl>
                                        <p:attrNameLst>
                                          <p:attrName>ppt_y</p:attrName>
                                        </p:attrNameLst>
                                      </p:cBhvr>
                                      <p:tavLst>
                                        <p:tav tm="0">
                                          <p:val>
                                            <p:strVal val="ppt_y"/>
                                          </p:val>
                                        </p:tav>
                                        <p:tav tm="100000">
                                          <p:val>
                                            <p:strVal val="1+ppt_h/2"/>
                                          </p:val>
                                        </p:tav>
                                      </p:tavLst>
                                    </p:anim>
                                    <p:set>
                                      <p:cBhvr>
                                        <p:cTn id="273" dur="1" fill="hold">
                                          <p:stCondLst>
                                            <p:cond delay="2999"/>
                                          </p:stCondLst>
                                        </p:cTn>
                                        <p:tgtEl>
                                          <p:spTgt spid="4"/>
                                        </p:tgtEl>
                                        <p:attrNameLst>
                                          <p:attrName>style.visibility</p:attrName>
                                        </p:attrNameLst>
                                      </p:cBhvr>
                                      <p:to>
                                        <p:strVal val="hidden"/>
                                      </p:to>
                                    </p:set>
                                  </p:childTnLst>
                                </p:cTn>
                              </p:par>
                              <p:par>
                                <p:cTn id="274" presetID="2" presetClass="exit" presetSubtype="6" fill="hold" grpId="3" nodeType="withEffect">
                                  <p:stCondLst>
                                    <p:cond delay="0"/>
                                  </p:stCondLst>
                                  <p:childTnLst>
                                    <p:anim calcmode="lin" valueType="num">
                                      <p:cBhvr additive="base">
                                        <p:cTn id="275" dur="3000"/>
                                        <p:tgtEl>
                                          <p:spTgt spid="8"/>
                                        </p:tgtEl>
                                        <p:attrNameLst>
                                          <p:attrName>ppt_x</p:attrName>
                                        </p:attrNameLst>
                                      </p:cBhvr>
                                      <p:tavLst>
                                        <p:tav tm="0">
                                          <p:val>
                                            <p:strVal val="ppt_x"/>
                                          </p:val>
                                        </p:tav>
                                        <p:tav tm="100000">
                                          <p:val>
                                            <p:strVal val="1+ppt_w/2"/>
                                          </p:val>
                                        </p:tav>
                                      </p:tavLst>
                                    </p:anim>
                                    <p:anim calcmode="lin" valueType="num">
                                      <p:cBhvr additive="base">
                                        <p:cTn id="276" dur="3000"/>
                                        <p:tgtEl>
                                          <p:spTgt spid="8"/>
                                        </p:tgtEl>
                                        <p:attrNameLst>
                                          <p:attrName>ppt_y</p:attrName>
                                        </p:attrNameLst>
                                      </p:cBhvr>
                                      <p:tavLst>
                                        <p:tav tm="0">
                                          <p:val>
                                            <p:strVal val="ppt_y"/>
                                          </p:val>
                                        </p:tav>
                                        <p:tav tm="100000">
                                          <p:val>
                                            <p:strVal val="1+ppt_h/2"/>
                                          </p:val>
                                        </p:tav>
                                      </p:tavLst>
                                    </p:anim>
                                    <p:set>
                                      <p:cBhvr>
                                        <p:cTn id="277" dur="1" fill="hold">
                                          <p:stCondLst>
                                            <p:cond delay="2999"/>
                                          </p:stCondLst>
                                        </p:cTn>
                                        <p:tgtEl>
                                          <p:spTgt spid="8"/>
                                        </p:tgtEl>
                                        <p:attrNameLst>
                                          <p:attrName>style.visibility</p:attrName>
                                        </p:attrNameLst>
                                      </p:cBhvr>
                                      <p:to>
                                        <p:strVal val="hidden"/>
                                      </p:to>
                                    </p:set>
                                  </p:childTnLst>
                                </p:cTn>
                              </p:par>
                              <p:par>
                                <p:cTn id="278" presetID="2" presetClass="exit" presetSubtype="6" fill="hold" grpId="3" nodeType="withEffect">
                                  <p:stCondLst>
                                    <p:cond delay="0"/>
                                  </p:stCondLst>
                                  <p:childTnLst>
                                    <p:anim calcmode="lin" valueType="num">
                                      <p:cBhvr additive="base">
                                        <p:cTn id="279" dur="3000"/>
                                        <p:tgtEl>
                                          <p:spTgt spid="13"/>
                                        </p:tgtEl>
                                        <p:attrNameLst>
                                          <p:attrName>ppt_x</p:attrName>
                                        </p:attrNameLst>
                                      </p:cBhvr>
                                      <p:tavLst>
                                        <p:tav tm="0">
                                          <p:val>
                                            <p:strVal val="ppt_x"/>
                                          </p:val>
                                        </p:tav>
                                        <p:tav tm="100000">
                                          <p:val>
                                            <p:strVal val="1+ppt_w/2"/>
                                          </p:val>
                                        </p:tav>
                                      </p:tavLst>
                                    </p:anim>
                                    <p:anim calcmode="lin" valueType="num">
                                      <p:cBhvr additive="base">
                                        <p:cTn id="280" dur="3000"/>
                                        <p:tgtEl>
                                          <p:spTgt spid="13"/>
                                        </p:tgtEl>
                                        <p:attrNameLst>
                                          <p:attrName>ppt_y</p:attrName>
                                        </p:attrNameLst>
                                      </p:cBhvr>
                                      <p:tavLst>
                                        <p:tav tm="0">
                                          <p:val>
                                            <p:strVal val="ppt_y"/>
                                          </p:val>
                                        </p:tav>
                                        <p:tav tm="100000">
                                          <p:val>
                                            <p:strVal val="1+ppt_h/2"/>
                                          </p:val>
                                        </p:tav>
                                      </p:tavLst>
                                    </p:anim>
                                    <p:set>
                                      <p:cBhvr>
                                        <p:cTn id="281" dur="1" fill="hold">
                                          <p:stCondLst>
                                            <p:cond delay="2999"/>
                                          </p:stCondLst>
                                        </p:cTn>
                                        <p:tgtEl>
                                          <p:spTgt spid="13"/>
                                        </p:tgtEl>
                                        <p:attrNameLst>
                                          <p:attrName>style.visibility</p:attrName>
                                        </p:attrNameLst>
                                      </p:cBhvr>
                                      <p:to>
                                        <p:strVal val="hidden"/>
                                      </p:to>
                                    </p:set>
                                  </p:childTnLst>
                                </p:cTn>
                              </p:par>
                              <p:par>
                                <p:cTn id="282" presetID="2" presetClass="exit" presetSubtype="6" fill="hold" grpId="3" nodeType="withEffect">
                                  <p:stCondLst>
                                    <p:cond delay="0"/>
                                  </p:stCondLst>
                                  <p:childTnLst>
                                    <p:anim calcmode="lin" valueType="num">
                                      <p:cBhvr additive="base">
                                        <p:cTn id="283" dur="3000"/>
                                        <p:tgtEl>
                                          <p:spTgt spid="16"/>
                                        </p:tgtEl>
                                        <p:attrNameLst>
                                          <p:attrName>ppt_x</p:attrName>
                                        </p:attrNameLst>
                                      </p:cBhvr>
                                      <p:tavLst>
                                        <p:tav tm="0">
                                          <p:val>
                                            <p:strVal val="ppt_x"/>
                                          </p:val>
                                        </p:tav>
                                        <p:tav tm="100000">
                                          <p:val>
                                            <p:strVal val="1+ppt_w/2"/>
                                          </p:val>
                                        </p:tav>
                                      </p:tavLst>
                                    </p:anim>
                                    <p:anim calcmode="lin" valueType="num">
                                      <p:cBhvr additive="base">
                                        <p:cTn id="284" dur="3000"/>
                                        <p:tgtEl>
                                          <p:spTgt spid="16"/>
                                        </p:tgtEl>
                                        <p:attrNameLst>
                                          <p:attrName>ppt_y</p:attrName>
                                        </p:attrNameLst>
                                      </p:cBhvr>
                                      <p:tavLst>
                                        <p:tav tm="0">
                                          <p:val>
                                            <p:strVal val="ppt_y"/>
                                          </p:val>
                                        </p:tav>
                                        <p:tav tm="100000">
                                          <p:val>
                                            <p:strVal val="1+ppt_h/2"/>
                                          </p:val>
                                        </p:tav>
                                      </p:tavLst>
                                    </p:anim>
                                    <p:set>
                                      <p:cBhvr>
                                        <p:cTn id="285" dur="1" fill="hold">
                                          <p:stCondLst>
                                            <p:cond delay="2999"/>
                                          </p:stCondLst>
                                        </p:cTn>
                                        <p:tgtEl>
                                          <p:spTgt spid="16"/>
                                        </p:tgtEl>
                                        <p:attrNameLst>
                                          <p:attrName>style.visibility</p:attrName>
                                        </p:attrNameLst>
                                      </p:cBhvr>
                                      <p:to>
                                        <p:strVal val="hidden"/>
                                      </p:to>
                                    </p:set>
                                  </p:childTnLst>
                                </p:cTn>
                              </p:par>
                              <p:par>
                                <p:cTn id="286" presetID="2" presetClass="exit" presetSubtype="6" fill="hold" grpId="3" nodeType="withEffect">
                                  <p:stCondLst>
                                    <p:cond delay="0"/>
                                  </p:stCondLst>
                                  <p:childTnLst>
                                    <p:anim calcmode="lin" valueType="num">
                                      <p:cBhvr additive="base">
                                        <p:cTn id="287" dur="3000"/>
                                        <p:tgtEl>
                                          <p:spTgt spid="20"/>
                                        </p:tgtEl>
                                        <p:attrNameLst>
                                          <p:attrName>ppt_x</p:attrName>
                                        </p:attrNameLst>
                                      </p:cBhvr>
                                      <p:tavLst>
                                        <p:tav tm="0">
                                          <p:val>
                                            <p:strVal val="ppt_x"/>
                                          </p:val>
                                        </p:tav>
                                        <p:tav tm="100000">
                                          <p:val>
                                            <p:strVal val="1+ppt_w/2"/>
                                          </p:val>
                                        </p:tav>
                                      </p:tavLst>
                                    </p:anim>
                                    <p:anim calcmode="lin" valueType="num">
                                      <p:cBhvr additive="base">
                                        <p:cTn id="288" dur="3000"/>
                                        <p:tgtEl>
                                          <p:spTgt spid="20"/>
                                        </p:tgtEl>
                                        <p:attrNameLst>
                                          <p:attrName>ppt_y</p:attrName>
                                        </p:attrNameLst>
                                      </p:cBhvr>
                                      <p:tavLst>
                                        <p:tav tm="0">
                                          <p:val>
                                            <p:strVal val="ppt_y"/>
                                          </p:val>
                                        </p:tav>
                                        <p:tav tm="100000">
                                          <p:val>
                                            <p:strVal val="1+ppt_h/2"/>
                                          </p:val>
                                        </p:tav>
                                      </p:tavLst>
                                    </p:anim>
                                    <p:set>
                                      <p:cBhvr>
                                        <p:cTn id="289" dur="1" fill="hold">
                                          <p:stCondLst>
                                            <p:cond delay="2999"/>
                                          </p:stCondLst>
                                        </p:cTn>
                                        <p:tgtEl>
                                          <p:spTgt spid="20"/>
                                        </p:tgtEl>
                                        <p:attrNameLst>
                                          <p:attrName>style.visibility</p:attrName>
                                        </p:attrNameLst>
                                      </p:cBhvr>
                                      <p:to>
                                        <p:strVal val="hidden"/>
                                      </p:to>
                                    </p:set>
                                  </p:childTnLst>
                                </p:cTn>
                              </p:par>
                              <p:par>
                                <p:cTn id="290" presetID="2" presetClass="exit" presetSubtype="6" fill="hold" grpId="3" nodeType="withEffect">
                                  <p:stCondLst>
                                    <p:cond delay="0"/>
                                  </p:stCondLst>
                                  <p:childTnLst>
                                    <p:anim calcmode="lin" valueType="num">
                                      <p:cBhvr additive="base">
                                        <p:cTn id="291" dur="3000"/>
                                        <p:tgtEl>
                                          <p:spTgt spid="24"/>
                                        </p:tgtEl>
                                        <p:attrNameLst>
                                          <p:attrName>ppt_x</p:attrName>
                                        </p:attrNameLst>
                                      </p:cBhvr>
                                      <p:tavLst>
                                        <p:tav tm="0">
                                          <p:val>
                                            <p:strVal val="ppt_x"/>
                                          </p:val>
                                        </p:tav>
                                        <p:tav tm="100000">
                                          <p:val>
                                            <p:strVal val="1+ppt_w/2"/>
                                          </p:val>
                                        </p:tav>
                                      </p:tavLst>
                                    </p:anim>
                                    <p:anim calcmode="lin" valueType="num">
                                      <p:cBhvr additive="base">
                                        <p:cTn id="292" dur="3000"/>
                                        <p:tgtEl>
                                          <p:spTgt spid="24"/>
                                        </p:tgtEl>
                                        <p:attrNameLst>
                                          <p:attrName>ppt_y</p:attrName>
                                        </p:attrNameLst>
                                      </p:cBhvr>
                                      <p:tavLst>
                                        <p:tav tm="0">
                                          <p:val>
                                            <p:strVal val="ppt_y"/>
                                          </p:val>
                                        </p:tav>
                                        <p:tav tm="100000">
                                          <p:val>
                                            <p:strVal val="1+ppt_h/2"/>
                                          </p:val>
                                        </p:tav>
                                      </p:tavLst>
                                    </p:anim>
                                    <p:set>
                                      <p:cBhvr>
                                        <p:cTn id="293" dur="1" fill="hold">
                                          <p:stCondLst>
                                            <p:cond delay="2999"/>
                                          </p:stCondLst>
                                        </p:cTn>
                                        <p:tgtEl>
                                          <p:spTgt spid="24"/>
                                        </p:tgtEl>
                                        <p:attrNameLst>
                                          <p:attrName>style.visibility</p:attrName>
                                        </p:attrNameLst>
                                      </p:cBhvr>
                                      <p:to>
                                        <p:strVal val="hidden"/>
                                      </p:to>
                                    </p:set>
                                  </p:childTnLst>
                                </p:cTn>
                              </p:par>
                              <p:par>
                                <p:cTn id="294" presetID="2" presetClass="exit" presetSubtype="6" fill="hold" grpId="3" nodeType="withEffect">
                                  <p:stCondLst>
                                    <p:cond delay="0"/>
                                  </p:stCondLst>
                                  <p:childTnLst>
                                    <p:anim calcmode="lin" valueType="num">
                                      <p:cBhvr additive="base">
                                        <p:cTn id="295" dur="3000"/>
                                        <p:tgtEl>
                                          <p:spTgt spid="28"/>
                                        </p:tgtEl>
                                        <p:attrNameLst>
                                          <p:attrName>ppt_x</p:attrName>
                                        </p:attrNameLst>
                                      </p:cBhvr>
                                      <p:tavLst>
                                        <p:tav tm="0">
                                          <p:val>
                                            <p:strVal val="ppt_x"/>
                                          </p:val>
                                        </p:tav>
                                        <p:tav tm="100000">
                                          <p:val>
                                            <p:strVal val="1+ppt_w/2"/>
                                          </p:val>
                                        </p:tav>
                                      </p:tavLst>
                                    </p:anim>
                                    <p:anim calcmode="lin" valueType="num">
                                      <p:cBhvr additive="base">
                                        <p:cTn id="296" dur="3000"/>
                                        <p:tgtEl>
                                          <p:spTgt spid="28"/>
                                        </p:tgtEl>
                                        <p:attrNameLst>
                                          <p:attrName>ppt_y</p:attrName>
                                        </p:attrNameLst>
                                      </p:cBhvr>
                                      <p:tavLst>
                                        <p:tav tm="0">
                                          <p:val>
                                            <p:strVal val="ppt_y"/>
                                          </p:val>
                                        </p:tav>
                                        <p:tav tm="100000">
                                          <p:val>
                                            <p:strVal val="1+ppt_h/2"/>
                                          </p:val>
                                        </p:tav>
                                      </p:tavLst>
                                    </p:anim>
                                    <p:set>
                                      <p:cBhvr>
                                        <p:cTn id="297" dur="1" fill="hold">
                                          <p:stCondLst>
                                            <p:cond delay="2999"/>
                                          </p:stCondLst>
                                        </p:cTn>
                                        <p:tgtEl>
                                          <p:spTgt spid="28"/>
                                        </p:tgtEl>
                                        <p:attrNameLst>
                                          <p:attrName>style.visibility</p:attrName>
                                        </p:attrNameLst>
                                      </p:cBhvr>
                                      <p:to>
                                        <p:strVal val="hidden"/>
                                      </p:to>
                                    </p:set>
                                  </p:childTnLst>
                                </p:cTn>
                              </p:par>
                              <p:par>
                                <p:cTn id="298" presetID="2" presetClass="exit" presetSubtype="12" fill="hold" grpId="3" nodeType="withEffect">
                                  <p:stCondLst>
                                    <p:cond delay="0"/>
                                  </p:stCondLst>
                                  <p:childTnLst>
                                    <p:anim calcmode="lin" valueType="num">
                                      <p:cBhvr additive="base">
                                        <p:cTn id="299" dur="3000"/>
                                        <p:tgtEl>
                                          <p:spTgt spid="5"/>
                                        </p:tgtEl>
                                        <p:attrNameLst>
                                          <p:attrName>ppt_x</p:attrName>
                                        </p:attrNameLst>
                                      </p:cBhvr>
                                      <p:tavLst>
                                        <p:tav tm="0">
                                          <p:val>
                                            <p:strVal val="ppt_x"/>
                                          </p:val>
                                        </p:tav>
                                        <p:tav tm="100000">
                                          <p:val>
                                            <p:strVal val="0-ppt_w/2"/>
                                          </p:val>
                                        </p:tav>
                                      </p:tavLst>
                                    </p:anim>
                                    <p:anim calcmode="lin" valueType="num">
                                      <p:cBhvr additive="base">
                                        <p:cTn id="300" dur="3000"/>
                                        <p:tgtEl>
                                          <p:spTgt spid="5"/>
                                        </p:tgtEl>
                                        <p:attrNameLst>
                                          <p:attrName>ppt_y</p:attrName>
                                        </p:attrNameLst>
                                      </p:cBhvr>
                                      <p:tavLst>
                                        <p:tav tm="0">
                                          <p:val>
                                            <p:strVal val="ppt_y"/>
                                          </p:val>
                                        </p:tav>
                                        <p:tav tm="100000">
                                          <p:val>
                                            <p:strVal val="1+ppt_h/2"/>
                                          </p:val>
                                        </p:tav>
                                      </p:tavLst>
                                    </p:anim>
                                    <p:set>
                                      <p:cBhvr>
                                        <p:cTn id="301" dur="1" fill="hold">
                                          <p:stCondLst>
                                            <p:cond delay="2999"/>
                                          </p:stCondLst>
                                        </p:cTn>
                                        <p:tgtEl>
                                          <p:spTgt spid="5"/>
                                        </p:tgtEl>
                                        <p:attrNameLst>
                                          <p:attrName>style.visibility</p:attrName>
                                        </p:attrNameLst>
                                      </p:cBhvr>
                                      <p:to>
                                        <p:strVal val="hidden"/>
                                      </p:to>
                                    </p:set>
                                  </p:childTnLst>
                                </p:cTn>
                              </p:par>
                              <p:par>
                                <p:cTn id="302" presetID="2" presetClass="exit" presetSubtype="12" fill="hold" grpId="3" nodeType="withEffect">
                                  <p:stCondLst>
                                    <p:cond delay="0"/>
                                  </p:stCondLst>
                                  <p:childTnLst>
                                    <p:anim calcmode="lin" valueType="num">
                                      <p:cBhvr additive="base">
                                        <p:cTn id="303" dur="3000"/>
                                        <p:tgtEl>
                                          <p:spTgt spid="9"/>
                                        </p:tgtEl>
                                        <p:attrNameLst>
                                          <p:attrName>ppt_x</p:attrName>
                                        </p:attrNameLst>
                                      </p:cBhvr>
                                      <p:tavLst>
                                        <p:tav tm="0">
                                          <p:val>
                                            <p:strVal val="ppt_x"/>
                                          </p:val>
                                        </p:tav>
                                        <p:tav tm="100000">
                                          <p:val>
                                            <p:strVal val="0-ppt_w/2"/>
                                          </p:val>
                                        </p:tav>
                                      </p:tavLst>
                                    </p:anim>
                                    <p:anim calcmode="lin" valueType="num">
                                      <p:cBhvr additive="base">
                                        <p:cTn id="304" dur="3000"/>
                                        <p:tgtEl>
                                          <p:spTgt spid="9"/>
                                        </p:tgtEl>
                                        <p:attrNameLst>
                                          <p:attrName>ppt_y</p:attrName>
                                        </p:attrNameLst>
                                      </p:cBhvr>
                                      <p:tavLst>
                                        <p:tav tm="0">
                                          <p:val>
                                            <p:strVal val="ppt_y"/>
                                          </p:val>
                                        </p:tav>
                                        <p:tav tm="100000">
                                          <p:val>
                                            <p:strVal val="1+ppt_h/2"/>
                                          </p:val>
                                        </p:tav>
                                      </p:tavLst>
                                    </p:anim>
                                    <p:set>
                                      <p:cBhvr>
                                        <p:cTn id="305" dur="1" fill="hold">
                                          <p:stCondLst>
                                            <p:cond delay="2999"/>
                                          </p:stCondLst>
                                        </p:cTn>
                                        <p:tgtEl>
                                          <p:spTgt spid="9"/>
                                        </p:tgtEl>
                                        <p:attrNameLst>
                                          <p:attrName>style.visibility</p:attrName>
                                        </p:attrNameLst>
                                      </p:cBhvr>
                                      <p:to>
                                        <p:strVal val="hidden"/>
                                      </p:to>
                                    </p:set>
                                  </p:childTnLst>
                                </p:cTn>
                              </p:par>
                              <p:par>
                                <p:cTn id="306" presetID="2" presetClass="exit" presetSubtype="12" fill="hold" grpId="3" nodeType="withEffect">
                                  <p:stCondLst>
                                    <p:cond delay="0"/>
                                  </p:stCondLst>
                                  <p:childTnLst>
                                    <p:anim calcmode="lin" valueType="num">
                                      <p:cBhvr additive="base">
                                        <p:cTn id="307" dur="3000"/>
                                        <p:tgtEl>
                                          <p:spTgt spid="14"/>
                                        </p:tgtEl>
                                        <p:attrNameLst>
                                          <p:attrName>ppt_x</p:attrName>
                                        </p:attrNameLst>
                                      </p:cBhvr>
                                      <p:tavLst>
                                        <p:tav tm="0">
                                          <p:val>
                                            <p:strVal val="ppt_x"/>
                                          </p:val>
                                        </p:tav>
                                        <p:tav tm="100000">
                                          <p:val>
                                            <p:strVal val="0-ppt_w/2"/>
                                          </p:val>
                                        </p:tav>
                                      </p:tavLst>
                                    </p:anim>
                                    <p:anim calcmode="lin" valueType="num">
                                      <p:cBhvr additive="base">
                                        <p:cTn id="308" dur="3000"/>
                                        <p:tgtEl>
                                          <p:spTgt spid="14"/>
                                        </p:tgtEl>
                                        <p:attrNameLst>
                                          <p:attrName>ppt_y</p:attrName>
                                        </p:attrNameLst>
                                      </p:cBhvr>
                                      <p:tavLst>
                                        <p:tav tm="0">
                                          <p:val>
                                            <p:strVal val="ppt_y"/>
                                          </p:val>
                                        </p:tav>
                                        <p:tav tm="100000">
                                          <p:val>
                                            <p:strVal val="1+ppt_h/2"/>
                                          </p:val>
                                        </p:tav>
                                      </p:tavLst>
                                    </p:anim>
                                    <p:set>
                                      <p:cBhvr>
                                        <p:cTn id="309" dur="1" fill="hold">
                                          <p:stCondLst>
                                            <p:cond delay="2999"/>
                                          </p:stCondLst>
                                        </p:cTn>
                                        <p:tgtEl>
                                          <p:spTgt spid="14"/>
                                        </p:tgtEl>
                                        <p:attrNameLst>
                                          <p:attrName>style.visibility</p:attrName>
                                        </p:attrNameLst>
                                      </p:cBhvr>
                                      <p:to>
                                        <p:strVal val="hidden"/>
                                      </p:to>
                                    </p:set>
                                  </p:childTnLst>
                                </p:cTn>
                              </p:par>
                              <p:par>
                                <p:cTn id="310" presetID="2" presetClass="exit" presetSubtype="12" fill="hold" grpId="3" nodeType="withEffect">
                                  <p:stCondLst>
                                    <p:cond delay="0"/>
                                  </p:stCondLst>
                                  <p:childTnLst>
                                    <p:anim calcmode="lin" valueType="num">
                                      <p:cBhvr additive="base">
                                        <p:cTn id="311" dur="3000"/>
                                        <p:tgtEl>
                                          <p:spTgt spid="17"/>
                                        </p:tgtEl>
                                        <p:attrNameLst>
                                          <p:attrName>ppt_x</p:attrName>
                                        </p:attrNameLst>
                                      </p:cBhvr>
                                      <p:tavLst>
                                        <p:tav tm="0">
                                          <p:val>
                                            <p:strVal val="ppt_x"/>
                                          </p:val>
                                        </p:tav>
                                        <p:tav tm="100000">
                                          <p:val>
                                            <p:strVal val="0-ppt_w/2"/>
                                          </p:val>
                                        </p:tav>
                                      </p:tavLst>
                                    </p:anim>
                                    <p:anim calcmode="lin" valueType="num">
                                      <p:cBhvr additive="base">
                                        <p:cTn id="312" dur="3000"/>
                                        <p:tgtEl>
                                          <p:spTgt spid="17"/>
                                        </p:tgtEl>
                                        <p:attrNameLst>
                                          <p:attrName>ppt_y</p:attrName>
                                        </p:attrNameLst>
                                      </p:cBhvr>
                                      <p:tavLst>
                                        <p:tav tm="0">
                                          <p:val>
                                            <p:strVal val="ppt_y"/>
                                          </p:val>
                                        </p:tav>
                                        <p:tav tm="100000">
                                          <p:val>
                                            <p:strVal val="1+ppt_h/2"/>
                                          </p:val>
                                        </p:tav>
                                      </p:tavLst>
                                    </p:anim>
                                    <p:set>
                                      <p:cBhvr>
                                        <p:cTn id="313" dur="1" fill="hold">
                                          <p:stCondLst>
                                            <p:cond delay="2999"/>
                                          </p:stCondLst>
                                        </p:cTn>
                                        <p:tgtEl>
                                          <p:spTgt spid="17"/>
                                        </p:tgtEl>
                                        <p:attrNameLst>
                                          <p:attrName>style.visibility</p:attrName>
                                        </p:attrNameLst>
                                      </p:cBhvr>
                                      <p:to>
                                        <p:strVal val="hidden"/>
                                      </p:to>
                                    </p:set>
                                  </p:childTnLst>
                                </p:cTn>
                              </p:par>
                              <p:par>
                                <p:cTn id="314" presetID="2" presetClass="exit" presetSubtype="12" fill="hold" grpId="3" nodeType="withEffect">
                                  <p:stCondLst>
                                    <p:cond delay="0"/>
                                  </p:stCondLst>
                                  <p:childTnLst>
                                    <p:anim calcmode="lin" valueType="num">
                                      <p:cBhvr additive="base">
                                        <p:cTn id="315" dur="3000"/>
                                        <p:tgtEl>
                                          <p:spTgt spid="21"/>
                                        </p:tgtEl>
                                        <p:attrNameLst>
                                          <p:attrName>ppt_x</p:attrName>
                                        </p:attrNameLst>
                                      </p:cBhvr>
                                      <p:tavLst>
                                        <p:tav tm="0">
                                          <p:val>
                                            <p:strVal val="ppt_x"/>
                                          </p:val>
                                        </p:tav>
                                        <p:tav tm="100000">
                                          <p:val>
                                            <p:strVal val="0-ppt_w/2"/>
                                          </p:val>
                                        </p:tav>
                                      </p:tavLst>
                                    </p:anim>
                                    <p:anim calcmode="lin" valueType="num">
                                      <p:cBhvr additive="base">
                                        <p:cTn id="316" dur="3000"/>
                                        <p:tgtEl>
                                          <p:spTgt spid="21"/>
                                        </p:tgtEl>
                                        <p:attrNameLst>
                                          <p:attrName>ppt_y</p:attrName>
                                        </p:attrNameLst>
                                      </p:cBhvr>
                                      <p:tavLst>
                                        <p:tav tm="0">
                                          <p:val>
                                            <p:strVal val="ppt_y"/>
                                          </p:val>
                                        </p:tav>
                                        <p:tav tm="100000">
                                          <p:val>
                                            <p:strVal val="1+ppt_h/2"/>
                                          </p:val>
                                        </p:tav>
                                      </p:tavLst>
                                    </p:anim>
                                    <p:set>
                                      <p:cBhvr>
                                        <p:cTn id="317" dur="1" fill="hold">
                                          <p:stCondLst>
                                            <p:cond delay="2999"/>
                                          </p:stCondLst>
                                        </p:cTn>
                                        <p:tgtEl>
                                          <p:spTgt spid="21"/>
                                        </p:tgtEl>
                                        <p:attrNameLst>
                                          <p:attrName>style.visibility</p:attrName>
                                        </p:attrNameLst>
                                      </p:cBhvr>
                                      <p:to>
                                        <p:strVal val="hidden"/>
                                      </p:to>
                                    </p:set>
                                  </p:childTnLst>
                                </p:cTn>
                              </p:par>
                              <p:par>
                                <p:cTn id="318" presetID="2" presetClass="exit" presetSubtype="12" fill="hold" grpId="3" nodeType="withEffect">
                                  <p:stCondLst>
                                    <p:cond delay="0"/>
                                  </p:stCondLst>
                                  <p:childTnLst>
                                    <p:anim calcmode="lin" valueType="num">
                                      <p:cBhvr additive="base">
                                        <p:cTn id="319" dur="3000"/>
                                        <p:tgtEl>
                                          <p:spTgt spid="26"/>
                                        </p:tgtEl>
                                        <p:attrNameLst>
                                          <p:attrName>ppt_x</p:attrName>
                                        </p:attrNameLst>
                                      </p:cBhvr>
                                      <p:tavLst>
                                        <p:tav tm="0">
                                          <p:val>
                                            <p:strVal val="ppt_x"/>
                                          </p:val>
                                        </p:tav>
                                        <p:tav tm="100000">
                                          <p:val>
                                            <p:strVal val="0-ppt_w/2"/>
                                          </p:val>
                                        </p:tav>
                                      </p:tavLst>
                                    </p:anim>
                                    <p:anim calcmode="lin" valueType="num">
                                      <p:cBhvr additive="base">
                                        <p:cTn id="320" dur="3000"/>
                                        <p:tgtEl>
                                          <p:spTgt spid="26"/>
                                        </p:tgtEl>
                                        <p:attrNameLst>
                                          <p:attrName>ppt_y</p:attrName>
                                        </p:attrNameLst>
                                      </p:cBhvr>
                                      <p:tavLst>
                                        <p:tav tm="0">
                                          <p:val>
                                            <p:strVal val="ppt_y"/>
                                          </p:val>
                                        </p:tav>
                                        <p:tav tm="100000">
                                          <p:val>
                                            <p:strVal val="1+ppt_h/2"/>
                                          </p:val>
                                        </p:tav>
                                      </p:tavLst>
                                    </p:anim>
                                    <p:set>
                                      <p:cBhvr>
                                        <p:cTn id="321" dur="1" fill="hold">
                                          <p:stCondLst>
                                            <p:cond delay="2999"/>
                                          </p:stCondLst>
                                        </p:cTn>
                                        <p:tgtEl>
                                          <p:spTgt spid="26"/>
                                        </p:tgtEl>
                                        <p:attrNameLst>
                                          <p:attrName>style.visibility</p:attrName>
                                        </p:attrNameLst>
                                      </p:cBhvr>
                                      <p:to>
                                        <p:strVal val="hidden"/>
                                      </p:to>
                                    </p:set>
                                  </p:childTnLst>
                                </p:cTn>
                              </p:par>
                              <p:par>
                                <p:cTn id="322" presetID="2" presetClass="exit" presetSubtype="12" fill="hold" grpId="3" nodeType="withEffect">
                                  <p:stCondLst>
                                    <p:cond delay="0"/>
                                  </p:stCondLst>
                                  <p:childTnLst>
                                    <p:anim calcmode="lin" valueType="num">
                                      <p:cBhvr additive="base">
                                        <p:cTn id="323" dur="3000"/>
                                        <p:tgtEl>
                                          <p:spTgt spid="29"/>
                                        </p:tgtEl>
                                        <p:attrNameLst>
                                          <p:attrName>ppt_x</p:attrName>
                                        </p:attrNameLst>
                                      </p:cBhvr>
                                      <p:tavLst>
                                        <p:tav tm="0">
                                          <p:val>
                                            <p:strVal val="ppt_x"/>
                                          </p:val>
                                        </p:tav>
                                        <p:tav tm="100000">
                                          <p:val>
                                            <p:strVal val="0-ppt_w/2"/>
                                          </p:val>
                                        </p:tav>
                                      </p:tavLst>
                                    </p:anim>
                                    <p:anim calcmode="lin" valueType="num">
                                      <p:cBhvr additive="base">
                                        <p:cTn id="324" dur="3000"/>
                                        <p:tgtEl>
                                          <p:spTgt spid="29"/>
                                        </p:tgtEl>
                                        <p:attrNameLst>
                                          <p:attrName>ppt_y</p:attrName>
                                        </p:attrNameLst>
                                      </p:cBhvr>
                                      <p:tavLst>
                                        <p:tav tm="0">
                                          <p:val>
                                            <p:strVal val="ppt_y"/>
                                          </p:val>
                                        </p:tav>
                                        <p:tav tm="100000">
                                          <p:val>
                                            <p:strVal val="1+ppt_h/2"/>
                                          </p:val>
                                        </p:tav>
                                      </p:tavLst>
                                    </p:anim>
                                    <p:set>
                                      <p:cBhvr>
                                        <p:cTn id="325" dur="1" fill="hold">
                                          <p:stCondLst>
                                            <p:cond delay="2999"/>
                                          </p:stCondLst>
                                        </p:cTn>
                                        <p:tgtEl>
                                          <p:spTgt spid="29"/>
                                        </p:tgtEl>
                                        <p:attrNameLst>
                                          <p:attrName>style.visibility</p:attrName>
                                        </p:attrNameLst>
                                      </p:cBhvr>
                                      <p:to>
                                        <p:strVal val="hidden"/>
                                      </p:to>
                                    </p:set>
                                  </p:childTnLst>
                                </p:cTn>
                              </p:par>
                              <p:par>
                                <p:cTn id="326" presetID="2" presetClass="exit" presetSubtype="12" fill="hold" grpId="3" nodeType="withEffect">
                                  <p:stCondLst>
                                    <p:cond delay="0"/>
                                  </p:stCondLst>
                                  <p:childTnLst>
                                    <p:anim calcmode="lin" valueType="num">
                                      <p:cBhvr additive="base">
                                        <p:cTn id="327" dur="3000"/>
                                        <p:tgtEl>
                                          <p:spTgt spid="31"/>
                                        </p:tgtEl>
                                        <p:attrNameLst>
                                          <p:attrName>ppt_x</p:attrName>
                                        </p:attrNameLst>
                                      </p:cBhvr>
                                      <p:tavLst>
                                        <p:tav tm="0">
                                          <p:val>
                                            <p:strVal val="ppt_x"/>
                                          </p:val>
                                        </p:tav>
                                        <p:tav tm="100000">
                                          <p:val>
                                            <p:strVal val="0-ppt_w/2"/>
                                          </p:val>
                                        </p:tav>
                                      </p:tavLst>
                                    </p:anim>
                                    <p:anim calcmode="lin" valueType="num">
                                      <p:cBhvr additive="base">
                                        <p:cTn id="328" dur="3000"/>
                                        <p:tgtEl>
                                          <p:spTgt spid="31"/>
                                        </p:tgtEl>
                                        <p:attrNameLst>
                                          <p:attrName>ppt_y</p:attrName>
                                        </p:attrNameLst>
                                      </p:cBhvr>
                                      <p:tavLst>
                                        <p:tav tm="0">
                                          <p:val>
                                            <p:strVal val="ppt_y"/>
                                          </p:val>
                                        </p:tav>
                                        <p:tav tm="100000">
                                          <p:val>
                                            <p:strVal val="1+ppt_h/2"/>
                                          </p:val>
                                        </p:tav>
                                      </p:tavLst>
                                    </p:anim>
                                    <p:set>
                                      <p:cBhvr>
                                        <p:cTn id="329" dur="1" fill="hold">
                                          <p:stCondLst>
                                            <p:cond delay="2999"/>
                                          </p:stCondLst>
                                        </p:cTn>
                                        <p:tgtEl>
                                          <p:spTgt spid="31"/>
                                        </p:tgtEl>
                                        <p:attrNameLst>
                                          <p:attrName>style.visibility</p:attrName>
                                        </p:attrNameLst>
                                      </p:cBhvr>
                                      <p:to>
                                        <p:strVal val="hidden"/>
                                      </p:to>
                                    </p:set>
                                  </p:childTnLst>
                                </p:cTn>
                              </p:par>
                              <p:par>
                                <p:cTn id="330" presetID="2" presetClass="exit" presetSubtype="9" fill="hold" grpId="3" nodeType="withEffect">
                                  <p:stCondLst>
                                    <p:cond delay="0"/>
                                  </p:stCondLst>
                                  <p:childTnLst>
                                    <p:anim calcmode="lin" valueType="num">
                                      <p:cBhvr additive="base">
                                        <p:cTn id="331" dur="3000"/>
                                        <p:tgtEl>
                                          <p:spTgt spid="7"/>
                                        </p:tgtEl>
                                        <p:attrNameLst>
                                          <p:attrName>ppt_x</p:attrName>
                                        </p:attrNameLst>
                                      </p:cBhvr>
                                      <p:tavLst>
                                        <p:tav tm="0">
                                          <p:val>
                                            <p:strVal val="ppt_x"/>
                                          </p:val>
                                        </p:tav>
                                        <p:tav tm="100000">
                                          <p:val>
                                            <p:strVal val="0-ppt_w/2"/>
                                          </p:val>
                                        </p:tav>
                                      </p:tavLst>
                                    </p:anim>
                                    <p:anim calcmode="lin" valueType="num">
                                      <p:cBhvr additive="base">
                                        <p:cTn id="332" dur="3000"/>
                                        <p:tgtEl>
                                          <p:spTgt spid="7"/>
                                        </p:tgtEl>
                                        <p:attrNameLst>
                                          <p:attrName>ppt_y</p:attrName>
                                        </p:attrNameLst>
                                      </p:cBhvr>
                                      <p:tavLst>
                                        <p:tav tm="0">
                                          <p:val>
                                            <p:strVal val="ppt_y"/>
                                          </p:val>
                                        </p:tav>
                                        <p:tav tm="100000">
                                          <p:val>
                                            <p:strVal val="0-ppt_h/2"/>
                                          </p:val>
                                        </p:tav>
                                      </p:tavLst>
                                    </p:anim>
                                    <p:set>
                                      <p:cBhvr>
                                        <p:cTn id="333" dur="1" fill="hold">
                                          <p:stCondLst>
                                            <p:cond delay="2999"/>
                                          </p:stCondLst>
                                        </p:cTn>
                                        <p:tgtEl>
                                          <p:spTgt spid="7"/>
                                        </p:tgtEl>
                                        <p:attrNameLst>
                                          <p:attrName>style.visibility</p:attrName>
                                        </p:attrNameLst>
                                      </p:cBhvr>
                                      <p:to>
                                        <p:strVal val="hidden"/>
                                      </p:to>
                                    </p:set>
                                  </p:childTnLst>
                                </p:cTn>
                              </p:par>
                              <p:par>
                                <p:cTn id="334" presetID="2" presetClass="exit" presetSubtype="9" fill="hold" grpId="3" nodeType="withEffect">
                                  <p:stCondLst>
                                    <p:cond delay="0"/>
                                  </p:stCondLst>
                                  <p:childTnLst>
                                    <p:anim calcmode="lin" valueType="num">
                                      <p:cBhvr additive="base">
                                        <p:cTn id="335" dur="3000"/>
                                        <p:tgtEl>
                                          <p:spTgt spid="10"/>
                                        </p:tgtEl>
                                        <p:attrNameLst>
                                          <p:attrName>ppt_x</p:attrName>
                                        </p:attrNameLst>
                                      </p:cBhvr>
                                      <p:tavLst>
                                        <p:tav tm="0">
                                          <p:val>
                                            <p:strVal val="ppt_x"/>
                                          </p:val>
                                        </p:tav>
                                        <p:tav tm="100000">
                                          <p:val>
                                            <p:strVal val="0-ppt_w/2"/>
                                          </p:val>
                                        </p:tav>
                                      </p:tavLst>
                                    </p:anim>
                                    <p:anim calcmode="lin" valueType="num">
                                      <p:cBhvr additive="base">
                                        <p:cTn id="336" dur="3000"/>
                                        <p:tgtEl>
                                          <p:spTgt spid="10"/>
                                        </p:tgtEl>
                                        <p:attrNameLst>
                                          <p:attrName>ppt_y</p:attrName>
                                        </p:attrNameLst>
                                      </p:cBhvr>
                                      <p:tavLst>
                                        <p:tav tm="0">
                                          <p:val>
                                            <p:strVal val="ppt_y"/>
                                          </p:val>
                                        </p:tav>
                                        <p:tav tm="100000">
                                          <p:val>
                                            <p:strVal val="0-ppt_h/2"/>
                                          </p:val>
                                        </p:tav>
                                      </p:tavLst>
                                    </p:anim>
                                    <p:set>
                                      <p:cBhvr>
                                        <p:cTn id="337" dur="1" fill="hold">
                                          <p:stCondLst>
                                            <p:cond delay="2999"/>
                                          </p:stCondLst>
                                        </p:cTn>
                                        <p:tgtEl>
                                          <p:spTgt spid="10"/>
                                        </p:tgtEl>
                                        <p:attrNameLst>
                                          <p:attrName>style.visibility</p:attrName>
                                        </p:attrNameLst>
                                      </p:cBhvr>
                                      <p:to>
                                        <p:strVal val="hidden"/>
                                      </p:to>
                                    </p:set>
                                  </p:childTnLst>
                                </p:cTn>
                              </p:par>
                              <p:par>
                                <p:cTn id="338" presetID="2" presetClass="exit" presetSubtype="9" fill="hold" grpId="3" nodeType="withEffect">
                                  <p:stCondLst>
                                    <p:cond delay="0"/>
                                  </p:stCondLst>
                                  <p:childTnLst>
                                    <p:anim calcmode="lin" valueType="num">
                                      <p:cBhvr additive="base">
                                        <p:cTn id="339" dur="3000"/>
                                        <p:tgtEl>
                                          <p:spTgt spid="15"/>
                                        </p:tgtEl>
                                        <p:attrNameLst>
                                          <p:attrName>ppt_x</p:attrName>
                                        </p:attrNameLst>
                                      </p:cBhvr>
                                      <p:tavLst>
                                        <p:tav tm="0">
                                          <p:val>
                                            <p:strVal val="ppt_x"/>
                                          </p:val>
                                        </p:tav>
                                        <p:tav tm="100000">
                                          <p:val>
                                            <p:strVal val="0-ppt_w/2"/>
                                          </p:val>
                                        </p:tav>
                                      </p:tavLst>
                                    </p:anim>
                                    <p:anim calcmode="lin" valueType="num">
                                      <p:cBhvr additive="base">
                                        <p:cTn id="340" dur="3000"/>
                                        <p:tgtEl>
                                          <p:spTgt spid="15"/>
                                        </p:tgtEl>
                                        <p:attrNameLst>
                                          <p:attrName>ppt_y</p:attrName>
                                        </p:attrNameLst>
                                      </p:cBhvr>
                                      <p:tavLst>
                                        <p:tav tm="0">
                                          <p:val>
                                            <p:strVal val="ppt_y"/>
                                          </p:val>
                                        </p:tav>
                                        <p:tav tm="100000">
                                          <p:val>
                                            <p:strVal val="0-ppt_h/2"/>
                                          </p:val>
                                        </p:tav>
                                      </p:tavLst>
                                    </p:anim>
                                    <p:set>
                                      <p:cBhvr>
                                        <p:cTn id="341" dur="1" fill="hold">
                                          <p:stCondLst>
                                            <p:cond delay="2999"/>
                                          </p:stCondLst>
                                        </p:cTn>
                                        <p:tgtEl>
                                          <p:spTgt spid="15"/>
                                        </p:tgtEl>
                                        <p:attrNameLst>
                                          <p:attrName>style.visibility</p:attrName>
                                        </p:attrNameLst>
                                      </p:cBhvr>
                                      <p:to>
                                        <p:strVal val="hidden"/>
                                      </p:to>
                                    </p:set>
                                  </p:childTnLst>
                                </p:cTn>
                              </p:par>
                              <p:par>
                                <p:cTn id="342" presetID="2" presetClass="exit" presetSubtype="9" fill="hold" grpId="3" nodeType="withEffect">
                                  <p:stCondLst>
                                    <p:cond delay="0"/>
                                  </p:stCondLst>
                                  <p:childTnLst>
                                    <p:anim calcmode="lin" valueType="num">
                                      <p:cBhvr additive="base">
                                        <p:cTn id="343" dur="3000"/>
                                        <p:tgtEl>
                                          <p:spTgt spid="19"/>
                                        </p:tgtEl>
                                        <p:attrNameLst>
                                          <p:attrName>ppt_x</p:attrName>
                                        </p:attrNameLst>
                                      </p:cBhvr>
                                      <p:tavLst>
                                        <p:tav tm="0">
                                          <p:val>
                                            <p:strVal val="ppt_x"/>
                                          </p:val>
                                        </p:tav>
                                        <p:tav tm="100000">
                                          <p:val>
                                            <p:strVal val="0-ppt_w/2"/>
                                          </p:val>
                                        </p:tav>
                                      </p:tavLst>
                                    </p:anim>
                                    <p:anim calcmode="lin" valueType="num">
                                      <p:cBhvr additive="base">
                                        <p:cTn id="344" dur="3000"/>
                                        <p:tgtEl>
                                          <p:spTgt spid="19"/>
                                        </p:tgtEl>
                                        <p:attrNameLst>
                                          <p:attrName>ppt_y</p:attrName>
                                        </p:attrNameLst>
                                      </p:cBhvr>
                                      <p:tavLst>
                                        <p:tav tm="0">
                                          <p:val>
                                            <p:strVal val="ppt_y"/>
                                          </p:val>
                                        </p:tav>
                                        <p:tav tm="100000">
                                          <p:val>
                                            <p:strVal val="0-ppt_h/2"/>
                                          </p:val>
                                        </p:tav>
                                      </p:tavLst>
                                    </p:anim>
                                    <p:set>
                                      <p:cBhvr>
                                        <p:cTn id="345" dur="1" fill="hold">
                                          <p:stCondLst>
                                            <p:cond delay="2999"/>
                                          </p:stCondLst>
                                        </p:cTn>
                                        <p:tgtEl>
                                          <p:spTgt spid="19"/>
                                        </p:tgtEl>
                                        <p:attrNameLst>
                                          <p:attrName>style.visibility</p:attrName>
                                        </p:attrNameLst>
                                      </p:cBhvr>
                                      <p:to>
                                        <p:strVal val="hidden"/>
                                      </p:to>
                                    </p:set>
                                  </p:childTnLst>
                                </p:cTn>
                              </p:par>
                              <p:par>
                                <p:cTn id="346" presetID="2" presetClass="exit" presetSubtype="9" fill="hold" grpId="3" nodeType="withEffect">
                                  <p:stCondLst>
                                    <p:cond delay="0"/>
                                  </p:stCondLst>
                                  <p:childTnLst>
                                    <p:anim calcmode="lin" valueType="num">
                                      <p:cBhvr additive="base">
                                        <p:cTn id="347" dur="3000"/>
                                        <p:tgtEl>
                                          <p:spTgt spid="22"/>
                                        </p:tgtEl>
                                        <p:attrNameLst>
                                          <p:attrName>ppt_x</p:attrName>
                                        </p:attrNameLst>
                                      </p:cBhvr>
                                      <p:tavLst>
                                        <p:tav tm="0">
                                          <p:val>
                                            <p:strVal val="ppt_x"/>
                                          </p:val>
                                        </p:tav>
                                        <p:tav tm="100000">
                                          <p:val>
                                            <p:strVal val="0-ppt_w/2"/>
                                          </p:val>
                                        </p:tav>
                                      </p:tavLst>
                                    </p:anim>
                                    <p:anim calcmode="lin" valueType="num">
                                      <p:cBhvr additive="base">
                                        <p:cTn id="348" dur="3000"/>
                                        <p:tgtEl>
                                          <p:spTgt spid="22"/>
                                        </p:tgtEl>
                                        <p:attrNameLst>
                                          <p:attrName>ppt_y</p:attrName>
                                        </p:attrNameLst>
                                      </p:cBhvr>
                                      <p:tavLst>
                                        <p:tav tm="0">
                                          <p:val>
                                            <p:strVal val="ppt_y"/>
                                          </p:val>
                                        </p:tav>
                                        <p:tav tm="100000">
                                          <p:val>
                                            <p:strVal val="0-ppt_h/2"/>
                                          </p:val>
                                        </p:tav>
                                      </p:tavLst>
                                    </p:anim>
                                    <p:set>
                                      <p:cBhvr>
                                        <p:cTn id="349" dur="1" fill="hold">
                                          <p:stCondLst>
                                            <p:cond delay="2999"/>
                                          </p:stCondLst>
                                        </p:cTn>
                                        <p:tgtEl>
                                          <p:spTgt spid="22"/>
                                        </p:tgtEl>
                                        <p:attrNameLst>
                                          <p:attrName>style.visibility</p:attrName>
                                        </p:attrNameLst>
                                      </p:cBhvr>
                                      <p:to>
                                        <p:strVal val="hidden"/>
                                      </p:to>
                                    </p:set>
                                  </p:childTnLst>
                                </p:cTn>
                              </p:par>
                              <p:par>
                                <p:cTn id="350" presetID="2" presetClass="exit" presetSubtype="9" fill="hold" grpId="3" nodeType="withEffect">
                                  <p:stCondLst>
                                    <p:cond delay="0"/>
                                  </p:stCondLst>
                                  <p:childTnLst>
                                    <p:anim calcmode="lin" valueType="num">
                                      <p:cBhvr additive="base">
                                        <p:cTn id="351" dur="3000"/>
                                        <p:tgtEl>
                                          <p:spTgt spid="27"/>
                                        </p:tgtEl>
                                        <p:attrNameLst>
                                          <p:attrName>ppt_x</p:attrName>
                                        </p:attrNameLst>
                                      </p:cBhvr>
                                      <p:tavLst>
                                        <p:tav tm="0">
                                          <p:val>
                                            <p:strVal val="ppt_x"/>
                                          </p:val>
                                        </p:tav>
                                        <p:tav tm="100000">
                                          <p:val>
                                            <p:strVal val="0-ppt_w/2"/>
                                          </p:val>
                                        </p:tav>
                                      </p:tavLst>
                                    </p:anim>
                                    <p:anim calcmode="lin" valueType="num">
                                      <p:cBhvr additive="base">
                                        <p:cTn id="352" dur="3000"/>
                                        <p:tgtEl>
                                          <p:spTgt spid="27"/>
                                        </p:tgtEl>
                                        <p:attrNameLst>
                                          <p:attrName>ppt_y</p:attrName>
                                        </p:attrNameLst>
                                      </p:cBhvr>
                                      <p:tavLst>
                                        <p:tav tm="0">
                                          <p:val>
                                            <p:strVal val="ppt_y"/>
                                          </p:val>
                                        </p:tav>
                                        <p:tav tm="100000">
                                          <p:val>
                                            <p:strVal val="0-ppt_h/2"/>
                                          </p:val>
                                        </p:tav>
                                      </p:tavLst>
                                    </p:anim>
                                    <p:set>
                                      <p:cBhvr>
                                        <p:cTn id="353" dur="1" fill="hold">
                                          <p:stCondLst>
                                            <p:cond delay="2999"/>
                                          </p:stCondLst>
                                        </p:cTn>
                                        <p:tgtEl>
                                          <p:spTgt spid="27"/>
                                        </p:tgtEl>
                                        <p:attrNameLst>
                                          <p:attrName>style.visibility</p:attrName>
                                        </p:attrNameLst>
                                      </p:cBhvr>
                                      <p:to>
                                        <p:strVal val="hidden"/>
                                      </p:to>
                                    </p:set>
                                  </p:childTnLst>
                                </p:cTn>
                              </p:par>
                              <p:par>
                                <p:cTn id="354" presetID="2" presetClass="exit" presetSubtype="9" fill="hold" grpId="3" nodeType="withEffect">
                                  <p:stCondLst>
                                    <p:cond delay="0"/>
                                  </p:stCondLst>
                                  <p:childTnLst>
                                    <p:anim calcmode="lin" valueType="num">
                                      <p:cBhvr additive="base">
                                        <p:cTn id="355" dur="3000"/>
                                        <p:tgtEl>
                                          <p:spTgt spid="32"/>
                                        </p:tgtEl>
                                        <p:attrNameLst>
                                          <p:attrName>ppt_x</p:attrName>
                                        </p:attrNameLst>
                                      </p:cBhvr>
                                      <p:tavLst>
                                        <p:tav tm="0">
                                          <p:val>
                                            <p:strVal val="ppt_x"/>
                                          </p:val>
                                        </p:tav>
                                        <p:tav tm="100000">
                                          <p:val>
                                            <p:strVal val="0-ppt_w/2"/>
                                          </p:val>
                                        </p:tav>
                                      </p:tavLst>
                                    </p:anim>
                                    <p:anim calcmode="lin" valueType="num">
                                      <p:cBhvr additive="base">
                                        <p:cTn id="356" dur="3000"/>
                                        <p:tgtEl>
                                          <p:spTgt spid="32"/>
                                        </p:tgtEl>
                                        <p:attrNameLst>
                                          <p:attrName>ppt_y</p:attrName>
                                        </p:attrNameLst>
                                      </p:cBhvr>
                                      <p:tavLst>
                                        <p:tav tm="0">
                                          <p:val>
                                            <p:strVal val="ppt_y"/>
                                          </p:val>
                                        </p:tav>
                                        <p:tav tm="100000">
                                          <p:val>
                                            <p:strVal val="0-ppt_h/2"/>
                                          </p:val>
                                        </p:tav>
                                      </p:tavLst>
                                    </p:anim>
                                    <p:set>
                                      <p:cBhvr>
                                        <p:cTn id="357" dur="1" fill="hold">
                                          <p:stCondLst>
                                            <p:cond delay="2999"/>
                                          </p:stCondLst>
                                        </p:cTn>
                                        <p:tgtEl>
                                          <p:spTgt spid="32"/>
                                        </p:tgtEl>
                                        <p:attrNameLst>
                                          <p:attrName>style.visibility</p:attrName>
                                        </p:attrNameLst>
                                      </p:cBhvr>
                                      <p:to>
                                        <p:strVal val="hidden"/>
                                      </p:to>
                                    </p:set>
                                  </p:childTnLst>
                                </p:cTn>
                              </p:par>
                              <p:par>
                                <p:cTn id="358" presetID="2" presetClass="exit" presetSubtype="3" fill="hold" grpId="3" nodeType="withEffect">
                                  <p:stCondLst>
                                    <p:cond delay="0"/>
                                  </p:stCondLst>
                                  <p:childTnLst>
                                    <p:anim calcmode="lin" valueType="num">
                                      <p:cBhvr additive="base">
                                        <p:cTn id="359" dur="3000"/>
                                        <p:tgtEl>
                                          <p:spTgt spid="6"/>
                                        </p:tgtEl>
                                        <p:attrNameLst>
                                          <p:attrName>ppt_x</p:attrName>
                                        </p:attrNameLst>
                                      </p:cBhvr>
                                      <p:tavLst>
                                        <p:tav tm="0">
                                          <p:val>
                                            <p:strVal val="ppt_x"/>
                                          </p:val>
                                        </p:tav>
                                        <p:tav tm="100000">
                                          <p:val>
                                            <p:strVal val="1+ppt_w/2"/>
                                          </p:val>
                                        </p:tav>
                                      </p:tavLst>
                                    </p:anim>
                                    <p:anim calcmode="lin" valueType="num">
                                      <p:cBhvr additive="base">
                                        <p:cTn id="360" dur="3000"/>
                                        <p:tgtEl>
                                          <p:spTgt spid="6"/>
                                        </p:tgtEl>
                                        <p:attrNameLst>
                                          <p:attrName>ppt_y</p:attrName>
                                        </p:attrNameLst>
                                      </p:cBhvr>
                                      <p:tavLst>
                                        <p:tav tm="0">
                                          <p:val>
                                            <p:strVal val="ppt_y"/>
                                          </p:val>
                                        </p:tav>
                                        <p:tav tm="100000">
                                          <p:val>
                                            <p:strVal val="0-ppt_h/2"/>
                                          </p:val>
                                        </p:tav>
                                      </p:tavLst>
                                    </p:anim>
                                    <p:set>
                                      <p:cBhvr>
                                        <p:cTn id="361" dur="1" fill="hold">
                                          <p:stCondLst>
                                            <p:cond delay="2999"/>
                                          </p:stCondLst>
                                        </p:cTn>
                                        <p:tgtEl>
                                          <p:spTgt spid="6"/>
                                        </p:tgtEl>
                                        <p:attrNameLst>
                                          <p:attrName>style.visibility</p:attrName>
                                        </p:attrNameLst>
                                      </p:cBhvr>
                                      <p:to>
                                        <p:strVal val="hidden"/>
                                      </p:to>
                                    </p:set>
                                  </p:childTnLst>
                                </p:cTn>
                              </p:par>
                              <p:par>
                                <p:cTn id="362" presetID="2" presetClass="exit" presetSubtype="3" fill="hold" grpId="3" nodeType="withEffect">
                                  <p:stCondLst>
                                    <p:cond delay="0"/>
                                  </p:stCondLst>
                                  <p:childTnLst>
                                    <p:anim calcmode="lin" valueType="num">
                                      <p:cBhvr additive="base">
                                        <p:cTn id="363" dur="3000"/>
                                        <p:tgtEl>
                                          <p:spTgt spid="11"/>
                                        </p:tgtEl>
                                        <p:attrNameLst>
                                          <p:attrName>ppt_x</p:attrName>
                                        </p:attrNameLst>
                                      </p:cBhvr>
                                      <p:tavLst>
                                        <p:tav tm="0">
                                          <p:val>
                                            <p:strVal val="ppt_x"/>
                                          </p:val>
                                        </p:tav>
                                        <p:tav tm="100000">
                                          <p:val>
                                            <p:strVal val="1+ppt_w/2"/>
                                          </p:val>
                                        </p:tav>
                                      </p:tavLst>
                                    </p:anim>
                                    <p:anim calcmode="lin" valueType="num">
                                      <p:cBhvr additive="base">
                                        <p:cTn id="364" dur="3000"/>
                                        <p:tgtEl>
                                          <p:spTgt spid="11"/>
                                        </p:tgtEl>
                                        <p:attrNameLst>
                                          <p:attrName>ppt_y</p:attrName>
                                        </p:attrNameLst>
                                      </p:cBhvr>
                                      <p:tavLst>
                                        <p:tav tm="0">
                                          <p:val>
                                            <p:strVal val="ppt_y"/>
                                          </p:val>
                                        </p:tav>
                                        <p:tav tm="100000">
                                          <p:val>
                                            <p:strVal val="0-ppt_h/2"/>
                                          </p:val>
                                        </p:tav>
                                      </p:tavLst>
                                    </p:anim>
                                    <p:set>
                                      <p:cBhvr>
                                        <p:cTn id="365" dur="1" fill="hold">
                                          <p:stCondLst>
                                            <p:cond delay="2999"/>
                                          </p:stCondLst>
                                        </p:cTn>
                                        <p:tgtEl>
                                          <p:spTgt spid="11"/>
                                        </p:tgtEl>
                                        <p:attrNameLst>
                                          <p:attrName>style.visibility</p:attrName>
                                        </p:attrNameLst>
                                      </p:cBhvr>
                                      <p:to>
                                        <p:strVal val="hidden"/>
                                      </p:to>
                                    </p:set>
                                  </p:childTnLst>
                                </p:cTn>
                              </p:par>
                              <p:par>
                                <p:cTn id="366" presetID="2" presetClass="exit" presetSubtype="3" fill="hold" grpId="3" nodeType="withEffect">
                                  <p:stCondLst>
                                    <p:cond delay="0"/>
                                  </p:stCondLst>
                                  <p:childTnLst>
                                    <p:anim calcmode="lin" valueType="num">
                                      <p:cBhvr additive="base">
                                        <p:cTn id="367" dur="3000"/>
                                        <p:tgtEl>
                                          <p:spTgt spid="12"/>
                                        </p:tgtEl>
                                        <p:attrNameLst>
                                          <p:attrName>ppt_x</p:attrName>
                                        </p:attrNameLst>
                                      </p:cBhvr>
                                      <p:tavLst>
                                        <p:tav tm="0">
                                          <p:val>
                                            <p:strVal val="ppt_x"/>
                                          </p:val>
                                        </p:tav>
                                        <p:tav tm="100000">
                                          <p:val>
                                            <p:strVal val="1+ppt_w/2"/>
                                          </p:val>
                                        </p:tav>
                                      </p:tavLst>
                                    </p:anim>
                                    <p:anim calcmode="lin" valueType="num">
                                      <p:cBhvr additive="base">
                                        <p:cTn id="368" dur="3000"/>
                                        <p:tgtEl>
                                          <p:spTgt spid="12"/>
                                        </p:tgtEl>
                                        <p:attrNameLst>
                                          <p:attrName>ppt_y</p:attrName>
                                        </p:attrNameLst>
                                      </p:cBhvr>
                                      <p:tavLst>
                                        <p:tav tm="0">
                                          <p:val>
                                            <p:strVal val="ppt_y"/>
                                          </p:val>
                                        </p:tav>
                                        <p:tav tm="100000">
                                          <p:val>
                                            <p:strVal val="0-ppt_h/2"/>
                                          </p:val>
                                        </p:tav>
                                      </p:tavLst>
                                    </p:anim>
                                    <p:set>
                                      <p:cBhvr>
                                        <p:cTn id="369" dur="1" fill="hold">
                                          <p:stCondLst>
                                            <p:cond delay="2999"/>
                                          </p:stCondLst>
                                        </p:cTn>
                                        <p:tgtEl>
                                          <p:spTgt spid="12"/>
                                        </p:tgtEl>
                                        <p:attrNameLst>
                                          <p:attrName>style.visibility</p:attrName>
                                        </p:attrNameLst>
                                      </p:cBhvr>
                                      <p:to>
                                        <p:strVal val="hidden"/>
                                      </p:to>
                                    </p:set>
                                  </p:childTnLst>
                                </p:cTn>
                              </p:par>
                              <p:par>
                                <p:cTn id="370" presetID="2" presetClass="exit" presetSubtype="3" fill="hold" grpId="3" nodeType="withEffect">
                                  <p:stCondLst>
                                    <p:cond delay="0"/>
                                  </p:stCondLst>
                                  <p:childTnLst>
                                    <p:anim calcmode="lin" valueType="num">
                                      <p:cBhvr additive="base">
                                        <p:cTn id="371" dur="3000"/>
                                        <p:tgtEl>
                                          <p:spTgt spid="18"/>
                                        </p:tgtEl>
                                        <p:attrNameLst>
                                          <p:attrName>ppt_x</p:attrName>
                                        </p:attrNameLst>
                                      </p:cBhvr>
                                      <p:tavLst>
                                        <p:tav tm="0">
                                          <p:val>
                                            <p:strVal val="ppt_x"/>
                                          </p:val>
                                        </p:tav>
                                        <p:tav tm="100000">
                                          <p:val>
                                            <p:strVal val="1+ppt_w/2"/>
                                          </p:val>
                                        </p:tav>
                                      </p:tavLst>
                                    </p:anim>
                                    <p:anim calcmode="lin" valueType="num">
                                      <p:cBhvr additive="base">
                                        <p:cTn id="372" dur="3000"/>
                                        <p:tgtEl>
                                          <p:spTgt spid="18"/>
                                        </p:tgtEl>
                                        <p:attrNameLst>
                                          <p:attrName>ppt_y</p:attrName>
                                        </p:attrNameLst>
                                      </p:cBhvr>
                                      <p:tavLst>
                                        <p:tav tm="0">
                                          <p:val>
                                            <p:strVal val="ppt_y"/>
                                          </p:val>
                                        </p:tav>
                                        <p:tav tm="100000">
                                          <p:val>
                                            <p:strVal val="0-ppt_h/2"/>
                                          </p:val>
                                        </p:tav>
                                      </p:tavLst>
                                    </p:anim>
                                    <p:set>
                                      <p:cBhvr>
                                        <p:cTn id="373" dur="1" fill="hold">
                                          <p:stCondLst>
                                            <p:cond delay="2999"/>
                                          </p:stCondLst>
                                        </p:cTn>
                                        <p:tgtEl>
                                          <p:spTgt spid="18"/>
                                        </p:tgtEl>
                                        <p:attrNameLst>
                                          <p:attrName>style.visibility</p:attrName>
                                        </p:attrNameLst>
                                      </p:cBhvr>
                                      <p:to>
                                        <p:strVal val="hidden"/>
                                      </p:to>
                                    </p:set>
                                  </p:childTnLst>
                                </p:cTn>
                              </p:par>
                              <p:par>
                                <p:cTn id="374" presetID="2" presetClass="exit" presetSubtype="3" fill="hold" grpId="3" nodeType="withEffect">
                                  <p:stCondLst>
                                    <p:cond delay="0"/>
                                  </p:stCondLst>
                                  <p:childTnLst>
                                    <p:anim calcmode="lin" valueType="num">
                                      <p:cBhvr additive="base">
                                        <p:cTn id="375" dur="3000"/>
                                        <p:tgtEl>
                                          <p:spTgt spid="23"/>
                                        </p:tgtEl>
                                        <p:attrNameLst>
                                          <p:attrName>ppt_x</p:attrName>
                                        </p:attrNameLst>
                                      </p:cBhvr>
                                      <p:tavLst>
                                        <p:tav tm="0">
                                          <p:val>
                                            <p:strVal val="ppt_x"/>
                                          </p:val>
                                        </p:tav>
                                        <p:tav tm="100000">
                                          <p:val>
                                            <p:strVal val="1+ppt_w/2"/>
                                          </p:val>
                                        </p:tav>
                                      </p:tavLst>
                                    </p:anim>
                                    <p:anim calcmode="lin" valueType="num">
                                      <p:cBhvr additive="base">
                                        <p:cTn id="376" dur="3000"/>
                                        <p:tgtEl>
                                          <p:spTgt spid="23"/>
                                        </p:tgtEl>
                                        <p:attrNameLst>
                                          <p:attrName>ppt_y</p:attrName>
                                        </p:attrNameLst>
                                      </p:cBhvr>
                                      <p:tavLst>
                                        <p:tav tm="0">
                                          <p:val>
                                            <p:strVal val="ppt_y"/>
                                          </p:val>
                                        </p:tav>
                                        <p:tav tm="100000">
                                          <p:val>
                                            <p:strVal val="0-ppt_h/2"/>
                                          </p:val>
                                        </p:tav>
                                      </p:tavLst>
                                    </p:anim>
                                    <p:set>
                                      <p:cBhvr>
                                        <p:cTn id="377" dur="1" fill="hold">
                                          <p:stCondLst>
                                            <p:cond delay="2999"/>
                                          </p:stCondLst>
                                        </p:cTn>
                                        <p:tgtEl>
                                          <p:spTgt spid="23"/>
                                        </p:tgtEl>
                                        <p:attrNameLst>
                                          <p:attrName>style.visibility</p:attrName>
                                        </p:attrNameLst>
                                      </p:cBhvr>
                                      <p:to>
                                        <p:strVal val="hidden"/>
                                      </p:to>
                                    </p:set>
                                  </p:childTnLst>
                                </p:cTn>
                              </p:par>
                              <p:par>
                                <p:cTn id="378" presetID="2" presetClass="exit" presetSubtype="3" fill="hold" grpId="3" nodeType="withEffect">
                                  <p:stCondLst>
                                    <p:cond delay="0"/>
                                  </p:stCondLst>
                                  <p:childTnLst>
                                    <p:anim calcmode="lin" valueType="num">
                                      <p:cBhvr additive="base">
                                        <p:cTn id="379" dur="3000"/>
                                        <p:tgtEl>
                                          <p:spTgt spid="25"/>
                                        </p:tgtEl>
                                        <p:attrNameLst>
                                          <p:attrName>ppt_x</p:attrName>
                                        </p:attrNameLst>
                                      </p:cBhvr>
                                      <p:tavLst>
                                        <p:tav tm="0">
                                          <p:val>
                                            <p:strVal val="ppt_x"/>
                                          </p:val>
                                        </p:tav>
                                        <p:tav tm="100000">
                                          <p:val>
                                            <p:strVal val="1+ppt_w/2"/>
                                          </p:val>
                                        </p:tav>
                                      </p:tavLst>
                                    </p:anim>
                                    <p:anim calcmode="lin" valueType="num">
                                      <p:cBhvr additive="base">
                                        <p:cTn id="380" dur="3000"/>
                                        <p:tgtEl>
                                          <p:spTgt spid="25"/>
                                        </p:tgtEl>
                                        <p:attrNameLst>
                                          <p:attrName>ppt_y</p:attrName>
                                        </p:attrNameLst>
                                      </p:cBhvr>
                                      <p:tavLst>
                                        <p:tav tm="0">
                                          <p:val>
                                            <p:strVal val="ppt_y"/>
                                          </p:val>
                                        </p:tav>
                                        <p:tav tm="100000">
                                          <p:val>
                                            <p:strVal val="0-ppt_h/2"/>
                                          </p:val>
                                        </p:tav>
                                      </p:tavLst>
                                    </p:anim>
                                    <p:set>
                                      <p:cBhvr>
                                        <p:cTn id="381" dur="1" fill="hold">
                                          <p:stCondLst>
                                            <p:cond delay="2999"/>
                                          </p:stCondLst>
                                        </p:cTn>
                                        <p:tgtEl>
                                          <p:spTgt spid="25"/>
                                        </p:tgtEl>
                                        <p:attrNameLst>
                                          <p:attrName>style.visibility</p:attrName>
                                        </p:attrNameLst>
                                      </p:cBhvr>
                                      <p:to>
                                        <p:strVal val="hidden"/>
                                      </p:to>
                                    </p:set>
                                  </p:childTnLst>
                                </p:cTn>
                              </p:par>
                              <p:par>
                                <p:cTn id="382" presetID="2" presetClass="exit" presetSubtype="3" fill="hold" grpId="3" nodeType="withEffect">
                                  <p:stCondLst>
                                    <p:cond delay="0"/>
                                  </p:stCondLst>
                                  <p:childTnLst>
                                    <p:anim calcmode="lin" valueType="num">
                                      <p:cBhvr additive="base">
                                        <p:cTn id="383" dur="3000"/>
                                        <p:tgtEl>
                                          <p:spTgt spid="30"/>
                                        </p:tgtEl>
                                        <p:attrNameLst>
                                          <p:attrName>ppt_x</p:attrName>
                                        </p:attrNameLst>
                                      </p:cBhvr>
                                      <p:tavLst>
                                        <p:tav tm="0">
                                          <p:val>
                                            <p:strVal val="ppt_x"/>
                                          </p:val>
                                        </p:tav>
                                        <p:tav tm="100000">
                                          <p:val>
                                            <p:strVal val="1+ppt_w/2"/>
                                          </p:val>
                                        </p:tav>
                                      </p:tavLst>
                                    </p:anim>
                                    <p:anim calcmode="lin" valueType="num">
                                      <p:cBhvr additive="base">
                                        <p:cTn id="384" dur="3000"/>
                                        <p:tgtEl>
                                          <p:spTgt spid="30"/>
                                        </p:tgtEl>
                                        <p:attrNameLst>
                                          <p:attrName>ppt_y</p:attrName>
                                        </p:attrNameLst>
                                      </p:cBhvr>
                                      <p:tavLst>
                                        <p:tav tm="0">
                                          <p:val>
                                            <p:strVal val="ppt_y"/>
                                          </p:val>
                                        </p:tav>
                                        <p:tav tm="100000">
                                          <p:val>
                                            <p:strVal val="0-ppt_h/2"/>
                                          </p:val>
                                        </p:tav>
                                      </p:tavLst>
                                    </p:anim>
                                    <p:set>
                                      <p:cBhvr>
                                        <p:cTn id="385" dur="1" fill="hold">
                                          <p:stCondLst>
                                            <p:cond delay="2999"/>
                                          </p:stCondLst>
                                        </p:cTn>
                                        <p:tgtEl>
                                          <p:spTgt spid="30"/>
                                        </p:tgtEl>
                                        <p:attrNameLst>
                                          <p:attrName>style.visibility</p:attrName>
                                        </p:attrNameLst>
                                      </p:cBhvr>
                                      <p:to>
                                        <p:strVal val="hidden"/>
                                      </p:to>
                                    </p:set>
                                  </p:childTnLst>
                                </p:cTn>
                              </p:par>
                              <p:par>
                                <p:cTn id="386" presetID="8" presetClass="emph" presetSubtype="0" fill="hold" grpId="4" nodeType="withEffect">
                                  <p:stCondLst>
                                    <p:cond delay="0"/>
                                  </p:stCondLst>
                                  <p:childTnLst>
                                    <p:animRot by="21600000">
                                      <p:cBhvr>
                                        <p:cTn id="387" dur="3000" fill="hold"/>
                                        <p:tgtEl>
                                          <p:spTgt spid="4"/>
                                        </p:tgtEl>
                                        <p:attrNameLst>
                                          <p:attrName>r</p:attrName>
                                        </p:attrNameLst>
                                      </p:cBhvr>
                                    </p:animRot>
                                  </p:childTnLst>
                                </p:cTn>
                              </p:par>
                              <p:par>
                                <p:cTn id="388" presetID="8" presetClass="emph" presetSubtype="0" fill="hold" grpId="4" nodeType="withEffect">
                                  <p:stCondLst>
                                    <p:cond delay="0"/>
                                  </p:stCondLst>
                                  <p:childTnLst>
                                    <p:animRot by="21600000">
                                      <p:cBhvr>
                                        <p:cTn id="389" dur="3000" fill="hold"/>
                                        <p:tgtEl>
                                          <p:spTgt spid="8"/>
                                        </p:tgtEl>
                                        <p:attrNameLst>
                                          <p:attrName>r</p:attrName>
                                        </p:attrNameLst>
                                      </p:cBhvr>
                                    </p:animRot>
                                  </p:childTnLst>
                                </p:cTn>
                              </p:par>
                              <p:par>
                                <p:cTn id="390" presetID="8" presetClass="emph" presetSubtype="0" fill="hold" grpId="4" nodeType="withEffect">
                                  <p:stCondLst>
                                    <p:cond delay="0"/>
                                  </p:stCondLst>
                                  <p:childTnLst>
                                    <p:animRot by="21600000">
                                      <p:cBhvr>
                                        <p:cTn id="391" dur="3000" fill="hold"/>
                                        <p:tgtEl>
                                          <p:spTgt spid="13"/>
                                        </p:tgtEl>
                                        <p:attrNameLst>
                                          <p:attrName>r</p:attrName>
                                        </p:attrNameLst>
                                      </p:cBhvr>
                                    </p:animRot>
                                  </p:childTnLst>
                                </p:cTn>
                              </p:par>
                              <p:par>
                                <p:cTn id="392" presetID="8" presetClass="emph" presetSubtype="0" fill="hold" grpId="4" nodeType="withEffect">
                                  <p:stCondLst>
                                    <p:cond delay="0"/>
                                  </p:stCondLst>
                                  <p:childTnLst>
                                    <p:animRot by="21600000">
                                      <p:cBhvr>
                                        <p:cTn id="393" dur="3000" fill="hold"/>
                                        <p:tgtEl>
                                          <p:spTgt spid="16"/>
                                        </p:tgtEl>
                                        <p:attrNameLst>
                                          <p:attrName>r</p:attrName>
                                        </p:attrNameLst>
                                      </p:cBhvr>
                                    </p:animRot>
                                  </p:childTnLst>
                                </p:cTn>
                              </p:par>
                              <p:par>
                                <p:cTn id="394" presetID="8" presetClass="emph" presetSubtype="0" fill="hold" grpId="4" nodeType="withEffect">
                                  <p:stCondLst>
                                    <p:cond delay="0"/>
                                  </p:stCondLst>
                                  <p:childTnLst>
                                    <p:animRot by="21600000">
                                      <p:cBhvr>
                                        <p:cTn id="395" dur="3000" fill="hold"/>
                                        <p:tgtEl>
                                          <p:spTgt spid="20"/>
                                        </p:tgtEl>
                                        <p:attrNameLst>
                                          <p:attrName>r</p:attrName>
                                        </p:attrNameLst>
                                      </p:cBhvr>
                                    </p:animRot>
                                  </p:childTnLst>
                                </p:cTn>
                              </p:par>
                              <p:par>
                                <p:cTn id="396" presetID="8" presetClass="emph" presetSubtype="0" fill="hold" grpId="4" nodeType="withEffect">
                                  <p:stCondLst>
                                    <p:cond delay="0"/>
                                  </p:stCondLst>
                                  <p:childTnLst>
                                    <p:animRot by="21600000">
                                      <p:cBhvr>
                                        <p:cTn id="397" dur="3000" fill="hold"/>
                                        <p:tgtEl>
                                          <p:spTgt spid="24"/>
                                        </p:tgtEl>
                                        <p:attrNameLst>
                                          <p:attrName>r</p:attrName>
                                        </p:attrNameLst>
                                      </p:cBhvr>
                                    </p:animRot>
                                  </p:childTnLst>
                                </p:cTn>
                              </p:par>
                              <p:par>
                                <p:cTn id="398" presetID="8" presetClass="emph" presetSubtype="0" fill="hold" grpId="4" nodeType="withEffect">
                                  <p:stCondLst>
                                    <p:cond delay="0"/>
                                  </p:stCondLst>
                                  <p:childTnLst>
                                    <p:animRot by="21600000">
                                      <p:cBhvr>
                                        <p:cTn id="399" dur="3000" fill="hold"/>
                                        <p:tgtEl>
                                          <p:spTgt spid="28"/>
                                        </p:tgtEl>
                                        <p:attrNameLst>
                                          <p:attrName>r</p:attrName>
                                        </p:attrNameLst>
                                      </p:cBhvr>
                                    </p:animRot>
                                  </p:childTnLst>
                                </p:cTn>
                              </p:par>
                              <p:par>
                                <p:cTn id="400" presetID="8" presetClass="emph" presetSubtype="0" fill="hold" grpId="4" nodeType="withEffect">
                                  <p:stCondLst>
                                    <p:cond delay="0"/>
                                  </p:stCondLst>
                                  <p:childTnLst>
                                    <p:animRot by="-21600000">
                                      <p:cBhvr>
                                        <p:cTn id="401" dur="3000" fill="hold"/>
                                        <p:tgtEl>
                                          <p:spTgt spid="5"/>
                                        </p:tgtEl>
                                        <p:attrNameLst>
                                          <p:attrName>r</p:attrName>
                                        </p:attrNameLst>
                                      </p:cBhvr>
                                    </p:animRot>
                                  </p:childTnLst>
                                </p:cTn>
                              </p:par>
                              <p:par>
                                <p:cTn id="402" presetID="8" presetClass="emph" presetSubtype="0" fill="hold" grpId="4" nodeType="withEffect">
                                  <p:stCondLst>
                                    <p:cond delay="0"/>
                                  </p:stCondLst>
                                  <p:childTnLst>
                                    <p:animRot by="-21600000">
                                      <p:cBhvr>
                                        <p:cTn id="403" dur="3000" fill="hold"/>
                                        <p:tgtEl>
                                          <p:spTgt spid="9"/>
                                        </p:tgtEl>
                                        <p:attrNameLst>
                                          <p:attrName>r</p:attrName>
                                        </p:attrNameLst>
                                      </p:cBhvr>
                                    </p:animRot>
                                  </p:childTnLst>
                                </p:cTn>
                              </p:par>
                              <p:par>
                                <p:cTn id="404" presetID="8" presetClass="emph" presetSubtype="0" fill="hold" grpId="4" nodeType="withEffect">
                                  <p:stCondLst>
                                    <p:cond delay="0"/>
                                  </p:stCondLst>
                                  <p:childTnLst>
                                    <p:animRot by="-21600000">
                                      <p:cBhvr>
                                        <p:cTn id="405" dur="3000" fill="hold"/>
                                        <p:tgtEl>
                                          <p:spTgt spid="14"/>
                                        </p:tgtEl>
                                        <p:attrNameLst>
                                          <p:attrName>r</p:attrName>
                                        </p:attrNameLst>
                                      </p:cBhvr>
                                    </p:animRot>
                                  </p:childTnLst>
                                </p:cTn>
                              </p:par>
                              <p:par>
                                <p:cTn id="406" presetID="8" presetClass="emph" presetSubtype="0" fill="hold" grpId="4" nodeType="withEffect">
                                  <p:stCondLst>
                                    <p:cond delay="0"/>
                                  </p:stCondLst>
                                  <p:childTnLst>
                                    <p:animRot by="-21600000">
                                      <p:cBhvr>
                                        <p:cTn id="407" dur="3000" fill="hold"/>
                                        <p:tgtEl>
                                          <p:spTgt spid="17"/>
                                        </p:tgtEl>
                                        <p:attrNameLst>
                                          <p:attrName>r</p:attrName>
                                        </p:attrNameLst>
                                      </p:cBhvr>
                                    </p:animRot>
                                  </p:childTnLst>
                                </p:cTn>
                              </p:par>
                              <p:par>
                                <p:cTn id="408" presetID="8" presetClass="emph" presetSubtype="0" fill="hold" grpId="4" nodeType="withEffect">
                                  <p:stCondLst>
                                    <p:cond delay="0"/>
                                  </p:stCondLst>
                                  <p:childTnLst>
                                    <p:animRot by="-21600000">
                                      <p:cBhvr>
                                        <p:cTn id="409" dur="3000" fill="hold"/>
                                        <p:tgtEl>
                                          <p:spTgt spid="21"/>
                                        </p:tgtEl>
                                        <p:attrNameLst>
                                          <p:attrName>r</p:attrName>
                                        </p:attrNameLst>
                                      </p:cBhvr>
                                    </p:animRot>
                                  </p:childTnLst>
                                </p:cTn>
                              </p:par>
                              <p:par>
                                <p:cTn id="410" presetID="8" presetClass="emph" presetSubtype="0" fill="hold" grpId="4" nodeType="withEffect">
                                  <p:stCondLst>
                                    <p:cond delay="0"/>
                                  </p:stCondLst>
                                  <p:childTnLst>
                                    <p:animRot by="-21600000">
                                      <p:cBhvr>
                                        <p:cTn id="411" dur="3000" fill="hold"/>
                                        <p:tgtEl>
                                          <p:spTgt spid="26"/>
                                        </p:tgtEl>
                                        <p:attrNameLst>
                                          <p:attrName>r</p:attrName>
                                        </p:attrNameLst>
                                      </p:cBhvr>
                                    </p:animRot>
                                  </p:childTnLst>
                                </p:cTn>
                              </p:par>
                              <p:par>
                                <p:cTn id="412" presetID="8" presetClass="emph" presetSubtype="0" fill="hold" grpId="4" nodeType="withEffect">
                                  <p:stCondLst>
                                    <p:cond delay="0"/>
                                  </p:stCondLst>
                                  <p:childTnLst>
                                    <p:animRot by="-21600000">
                                      <p:cBhvr>
                                        <p:cTn id="413" dur="3000" fill="hold"/>
                                        <p:tgtEl>
                                          <p:spTgt spid="29"/>
                                        </p:tgtEl>
                                        <p:attrNameLst>
                                          <p:attrName>r</p:attrName>
                                        </p:attrNameLst>
                                      </p:cBhvr>
                                    </p:animRot>
                                  </p:childTnLst>
                                </p:cTn>
                              </p:par>
                              <p:par>
                                <p:cTn id="414" presetID="8" presetClass="emph" presetSubtype="0" fill="hold" grpId="4" nodeType="withEffect">
                                  <p:stCondLst>
                                    <p:cond delay="0"/>
                                  </p:stCondLst>
                                  <p:childTnLst>
                                    <p:animRot by="-21600000">
                                      <p:cBhvr>
                                        <p:cTn id="415" dur="3000" fill="hold"/>
                                        <p:tgtEl>
                                          <p:spTgt spid="31"/>
                                        </p:tgtEl>
                                        <p:attrNameLst>
                                          <p:attrName>r</p:attrName>
                                        </p:attrNameLst>
                                      </p:cBhvr>
                                    </p:animRot>
                                  </p:childTnLst>
                                </p:cTn>
                              </p:par>
                              <p:par>
                                <p:cTn id="416" presetID="8" presetClass="emph" presetSubtype="0" fill="hold" grpId="4" nodeType="withEffect">
                                  <p:stCondLst>
                                    <p:cond delay="0"/>
                                  </p:stCondLst>
                                  <p:childTnLst>
                                    <p:animRot by="21600000">
                                      <p:cBhvr>
                                        <p:cTn id="417" dur="3000" fill="hold"/>
                                        <p:tgtEl>
                                          <p:spTgt spid="7"/>
                                        </p:tgtEl>
                                        <p:attrNameLst>
                                          <p:attrName>r</p:attrName>
                                        </p:attrNameLst>
                                      </p:cBhvr>
                                    </p:animRot>
                                  </p:childTnLst>
                                </p:cTn>
                              </p:par>
                              <p:par>
                                <p:cTn id="418" presetID="8" presetClass="emph" presetSubtype="0" fill="hold" grpId="4" nodeType="withEffect">
                                  <p:stCondLst>
                                    <p:cond delay="0"/>
                                  </p:stCondLst>
                                  <p:childTnLst>
                                    <p:animRot by="21600000">
                                      <p:cBhvr>
                                        <p:cTn id="419" dur="3000" fill="hold"/>
                                        <p:tgtEl>
                                          <p:spTgt spid="10"/>
                                        </p:tgtEl>
                                        <p:attrNameLst>
                                          <p:attrName>r</p:attrName>
                                        </p:attrNameLst>
                                      </p:cBhvr>
                                    </p:animRot>
                                  </p:childTnLst>
                                </p:cTn>
                              </p:par>
                              <p:par>
                                <p:cTn id="420" presetID="8" presetClass="emph" presetSubtype="0" fill="hold" grpId="4" nodeType="withEffect">
                                  <p:stCondLst>
                                    <p:cond delay="0"/>
                                  </p:stCondLst>
                                  <p:childTnLst>
                                    <p:animRot by="21600000">
                                      <p:cBhvr>
                                        <p:cTn id="421" dur="3000" fill="hold"/>
                                        <p:tgtEl>
                                          <p:spTgt spid="15"/>
                                        </p:tgtEl>
                                        <p:attrNameLst>
                                          <p:attrName>r</p:attrName>
                                        </p:attrNameLst>
                                      </p:cBhvr>
                                    </p:animRot>
                                  </p:childTnLst>
                                </p:cTn>
                              </p:par>
                              <p:par>
                                <p:cTn id="422" presetID="8" presetClass="emph" presetSubtype="0" fill="hold" grpId="4" nodeType="withEffect">
                                  <p:stCondLst>
                                    <p:cond delay="0"/>
                                  </p:stCondLst>
                                  <p:childTnLst>
                                    <p:animRot by="21600000">
                                      <p:cBhvr>
                                        <p:cTn id="423" dur="3000" fill="hold"/>
                                        <p:tgtEl>
                                          <p:spTgt spid="19"/>
                                        </p:tgtEl>
                                        <p:attrNameLst>
                                          <p:attrName>r</p:attrName>
                                        </p:attrNameLst>
                                      </p:cBhvr>
                                    </p:animRot>
                                  </p:childTnLst>
                                </p:cTn>
                              </p:par>
                              <p:par>
                                <p:cTn id="424" presetID="8" presetClass="emph" presetSubtype="0" fill="hold" grpId="4" nodeType="withEffect">
                                  <p:stCondLst>
                                    <p:cond delay="0"/>
                                  </p:stCondLst>
                                  <p:childTnLst>
                                    <p:animRot by="21600000">
                                      <p:cBhvr>
                                        <p:cTn id="425" dur="3000" fill="hold"/>
                                        <p:tgtEl>
                                          <p:spTgt spid="22"/>
                                        </p:tgtEl>
                                        <p:attrNameLst>
                                          <p:attrName>r</p:attrName>
                                        </p:attrNameLst>
                                      </p:cBhvr>
                                    </p:animRot>
                                  </p:childTnLst>
                                </p:cTn>
                              </p:par>
                              <p:par>
                                <p:cTn id="426" presetID="8" presetClass="emph" presetSubtype="0" fill="hold" grpId="4" nodeType="withEffect">
                                  <p:stCondLst>
                                    <p:cond delay="0"/>
                                  </p:stCondLst>
                                  <p:childTnLst>
                                    <p:animRot by="21600000">
                                      <p:cBhvr>
                                        <p:cTn id="427" dur="3000" fill="hold"/>
                                        <p:tgtEl>
                                          <p:spTgt spid="27"/>
                                        </p:tgtEl>
                                        <p:attrNameLst>
                                          <p:attrName>r</p:attrName>
                                        </p:attrNameLst>
                                      </p:cBhvr>
                                    </p:animRot>
                                  </p:childTnLst>
                                </p:cTn>
                              </p:par>
                              <p:par>
                                <p:cTn id="428" presetID="8" presetClass="emph" presetSubtype="0" fill="hold" grpId="4" nodeType="withEffect">
                                  <p:stCondLst>
                                    <p:cond delay="0"/>
                                  </p:stCondLst>
                                  <p:childTnLst>
                                    <p:animRot by="21600000">
                                      <p:cBhvr>
                                        <p:cTn id="429" dur="3000" fill="hold"/>
                                        <p:tgtEl>
                                          <p:spTgt spid="32"/>
                                        </p:tgtEl>
                                        <p:attrNameLst>
                                          <p:attrName>r</p:attrName>
                                        </p:attrNameLst>
                                      </p:cBhvr>
                                    </p:animRot>
                                  </p:childTnLst>
                                </p:cTn>
                              </p:par>
                              <p:par>
                                <p:cTn id="430" presetID="8" presetClass="emph" presetSubtype="0" fill="hold" grpId="4" nodeType="withEffect">
                                  <p:stCondLst>
                                    <p:cond delay="0"/>
                                  </p:stCondLst>
                                  <p:childTnLst>
                                    <p:animRot by="-21600000">
                                      <p:cBhvr>
                                        <p:cTn id="431" dur="3000" fill="hold"/>
                                        <p:tgtEl>
                                          <p:spTgt spid="6"/>
                                        </p:tgtEl>
                                        <p:attrNameLst>
                                          <p:attrName>r</p:attrName>
                                        </p:attrNameLst>
                                      </p:cBhvr>
                                    </p:animRot>
                                  </p:childTnLst>
                                </p:cTn>
                              </p:par>
                              <p:par>
                                <p:cTn id="432" presetID="8" presetClass="emph" presetSubtype="0" fill="hold" grpId="4" nodeType="withEffect">
                                  <p:stCondLst>
                                    <p:cond delay="0"/>
                                  </p:stCondLst>
                                  <p:childTnLst>
                                    <p:animRot by="-21600000">
                                      <p:cBhvr>
                                        <p:cTn id="433" dur="3000" fill="hold"/>
                                        <p:tgtEl>
                                          <p:spTgt spid="11"/>
                                        </p:tgtEl>
                                        <p:attrNameLst>
                                          <p:attrName>r</p:attrName>
                                        </p:attrNameLst>
                                      </p:cBhvr>
                                    </p:animRot>
                                  </p:childTnLst>
                                </p:cTn>
                              </p:par>
                              <p:par>
                                <p:cTn id="434" presetID="8" presetClass="emph" presetSubtype="0" fill="hold" grpId="4" nodeType="withEffect">
                                  <p:stCondLst>
                                    <p:cond delay="0"/>
                                  </p:stCondLst>
                                  <p:childTnLst>
                                    <p:animRot by="-21600000">
                                      <p:cBhvr>
                                        <p:cTn id="435" dur="3000" fill="hold"/>
                                        <p:tgtEl>
                                          <p:spTgt spid="12"/>
                                        </p:tgtEl>
                                        <p:attrNameLst>
                                          <p:attrName>r</p:attrName>
                                        </p:attrNameLst>
                                      </p:cBhvr>
                                    </p:animRot>
                                  </p:childTnLst>
                                </p:cTn>
                              </p:par>
                              <p:par>
                                <p:cTn id="436" presetID="8" presetClass="emph" presetSubtype="0" fill="hold" grpId="4" nodeType="withEffect">
                                  <p:stCondLst>
                                    <p:cond delay="0"/>
                                  </p:stCondLst>
                                  <p:childTnLst>
                                    <p:animRot by="-21600000">
                                      <p:cBhvr>
                                        <p:cTn id="437" dur="3000" fill="hold"/>
                                        <p:tgtEl>
                                          <p:spTgt spid="18"/>
                                        </p:tgtEl>
                                        <p:attrNameLst>
                                          <p:attrName>r</p:attrName>
                                        </p:attrNameLst>
                                      </p:cBhvr>
                                    </p:animRot>
                                  </p:childTnLst>
                                </p:cTn>
                              </p:par>
                              <p:par>
                                <p:cTn id="438" presetID="8" presetClass="emph" presetSubtype="0" fill="hold" grpId="4" nodeType="withEffect">
                                  <p:stCondLst>
                                    <p:cond delay="0"/>
                                  </p:stCondLst>
                                  <p:childTnLst>
                                    <p:animRot by="-21600000">
                                      <p:cBhvr>
                                        <p:cTn id="439" dur="3000" fill="hold"/>
                                        <p:tgtEl>
                                          <p:spTgt spid="23"/>
                                        </p:tgtEl>
                                        <p:attrNameLst>
                                          <p:attrName>r</p:attrName>
                                        </p:attrNameLst>
                                      </p:cBhvr>
                                    </p:animRot>
                                  </p:childTnLst>
                                </p:cTn>
                              </p:par>
                              <p:par>
                                <p:cTn id="440" presetID="8" presetClass="emph" presetSubtype="0" fill="hold" grpId="4" nodeType="withEffect">
                                  <p:stCondLst>
                                    <p:cond delay="0"/>
                                  </p:stCondLst>
                                  <p:childTnLst>
                                    <p:animRot by="-21600000">
                                      <p:cBhvr>
                                        <p:cTn id="441" dur="3000" fill="hold"/>
                                        <p:tgtEl>
                                          <p:spTgt spid="25"/>
                                        </p:tgtEl>
                                        <p:attrNameLst>
                                          <p:attrName>r</p:attrName>
                                        </p:attrNameLst>
                                      </p:cBhvr>
                                    </p:animRot>
                                  </p:childTnLst>
                                </p:cTn>
                              </p:par>
                              <p:par>
                                <p:cTn id="442" presetID="8" presetClass="emph" presetSubtype="0" fill="hold" grpId="4" nodeType="withEffect">
                                  <p:stCondLst>
                                    <p:cond delay="0"/>
                                  </p:stCondLst>
                                  <p:childTnLst>
                                    <p:animRot by="-21600000">
                                      <p:cBhvr>
                                        <p:cTn id="443" dur="3000" fill="hold"/>
                                        <p:tgtEl>
                                          <p:spTgt spid="30"/>
                                        </p:tgtEl>
                                        <p:attrNameLst>
                                          <p:attrName>r</p:attrName>
                                        </p:attrNameLst>
                                      </p:cBhvr>
                                    </p:animRot>
                                  </p:childTnLst>
                                </p:cTn>
                              </p:par>
                              <p:par>
                                <p:cTn id="444" presetID="5" presetClass="exit" presetSubtype="10" fill="hold" grpId="5" nodeType="withEffect">
                                  <p:stCondLst>
                                    <p:cond delay="0"/>
                                  </p:stCondLst>
                                  <p:childTnLst>
                                    <p:animEffect transition="out" filter="checkerboard(across)">
                                      <p:cBhvr>
                                        <p:cTn id="445" dur="3000"/>
                                        <p:tgtEl>
                                          <p:spTgt spid="4"/>
                                        </p:tgtEl>
                                      </p:cBhvr>
                                    </p:animEffect>
                                    <p:set>
                                      <p:cBhvr>
                                        <p:cTn id="446" dur="1" fill="hold">
                                          <p:stCondLst>
                                            <p:cond delay="2999"/>
                                          </p:stCondLst>
                                        </p:cTn>
                                        <p:tgtEl>
                                          <p:spTgt spid="4"/>
                                        </p:tgtEl>
                                        <p:attrNameLst>
                                          <p:attrName>style.visibility</p:attrName>
                                        </p:attrNameLst>
                                      </p:cBhvr>
                                      <p:to>
                                        <p:strVal val="hidden"/>
                                      </p:to>
                                    </p:set>
                                  </p:childTnLst>
                                </p:cTn>
                              </p:par>
                              <p:par>
                                <p:cTn id="447" presetID="5" presetClass="exit" presetSubtype="10" fill="hold" grpId="5" nodeType="withEffect">
                                  <p:stCondLst>
                                    <p:cond delay="0"/>
                                  </p:stCondLst>
                                  <p:childTnLst>
                                    <p:animEffect transition="out" filter="checkerboard(across)">
                                      <p:cBhvr>
                                        <p:cTn id="448" dur="3000"/>
                                        <p:tgtEl>
                                          <p:spTgt spid="6"/>
                                        </p:tgtEl>
                                      </p:cBhvr>
                                    </p:animEffect>
                                    <p:set>
                                      <p:cBhvr>
                                        <p:cTn id="449" dur="1" fill="hold">
                                          <p:stCondLst>
                                            <p:cond delay="2999"/>
                                          </p:stCondLst>
                                        </p:cTn>
                                        <p:tgtEl>
                                          <p:spTgt spid="6"/>
                                        </p:tgtEl>
                                        <p:attrNameLst>
                                          <p:attrName>style.visibility</p:attrName>
                                        </p:attrNameLst>
                                      </p:cBhvr>
                                      <p:to>
                                        <p:strVal val="hidden"/>
                                      </p:to>
                                    </p:set>
                                  </p:childTnLst>
                                </p:cTn>
                              </p:par>
                              <p:par>
                                <p:cTn id="450" presetID="5" presetClass="exit" presetSubtype="10" fill="hold" grpId="5" nodeType="withEffect">
                                  <p:stCondLst>
                                    <p:cond delay="0"/>
                                  </p:stCondLst>
                                  <p:childTnLst>
                                    <p:animEffect transition="out" filter="checkerboard(across)">
                                      <p:cBhvr>
                                        <p:cTn id="451" dur="3000"/>
                                        <p:tgtEl>
                                          <p:spTgt spid="8"/>
                                        </p:tgtEl>
                                      </p:cBhvr>
                                    </p:animEffect>
                                    <p:set>
                                      <p:cBhvr>
                                        <p:cTn id="452" dur="1" fill="hold">
                                          <p:stCondLst>
                                            <p:cond delay="2999"/>
                                          </p:stCondLst>
                                        </p:cTn>
                                        <p:tgtEl>
                                          <p:spTgt spid="8"/>
                                        </p:tgtEl>
                                        <p:attrNameLst>
                                          <p:attrName>style.visibility</p:attrName>
                                        </p:attrNameLst>
                                      </p:cBhvr>
                                      <p:to>
                                        <p:strVal val="hidden"/>
                                      </p:to>
                                    </p:set>
                                  </p:childTnLst>
                                </p:cTn>
                              </p:par>
                              <p:par>
                                <p:cTn id="453" presetID="5" presetClass="exit" presetSubtype="10" fill="hold" grpId="5" nodeType="withEffect">
                                  <p:stCondLst>
                                    <p:cond delay="0"/>
                                  </p:stCondLst>
                                  <p:childTnLst>
                                    <p:animEffect transition="out" filter="checkerboard(across)">
                                      <p:cBhvr>
                                        <p:cTn id="454" dur="3000"/>
                                        <p:tgtEl>
                                          <p:spTgt spid="11"/>
                                        </p:tgtEl>
                                      </p:cBhvr>
                                    </p:animEffect>
                                    <p:set>
                                      <p:cBhvr>
                                        <p:cTn id="455" dur="1" fill="hold">
                                          <p:stCondLst>
                                            <p:cond delay="2999"/>
                                          </p:stCondLst>
                                        </p:cTn>
                                        <p:tgtEl>
                                          <p:spTgt spid="11"/>
                                        </p:tgtEl>
                                        <p:attrNameLst>
                                          <p:attrName>style.visibility</p:attrName>
                                        </p:attrNameLst>
                                      </p:cBhvr>
                                      <p:to>
                                        <p:strVal val="hidden"/>
                                      </p:to>
                                    </p:set>
                                  </p:childTnLst>
                                </p:cTn>
                              </p:par>
                              <p:par>
                                <p:cTn id="456" presetID="5" presetClass="exit" presetSubtype="10" fill="hold" grpId="5" nodeType="withEffect">
                                  <p:stCondLst>
                                    <p:cond delay="0"/>
                                  </p:stCondLst>
                                  <p:childTnLst>
                                    <p:animEffect transition="out" filter="checkerboard(across)">
                                      <p:cBhvr>
                                        <p:cTn id="457" dur="3000"/>
                                        <p:tgtEl>
                                          <p:spTgt spid="12"/>
                                        </p:tgtEl>
                                      </p:cBhvr>
                                    </p:animEffect>
                                    <p:set>
                                      <p:cBhvr>
                                        <p:cTn id="458" dur="1" fill="hold">
                                          <p:stCondLst>
                                            <p:cond delay="2999"/>
                                          </p:stCondLst>
                                        </p:cTn>
                                        <p:tgtEl>
                                          <p:spTgt spid="12"/>
                                        </p:tgtEl>
                                        <p:attrNameLst>
                                          <p:attrName>style.visibility</p:attrName>
                                        </p:attrNameLst>
                                      </p:cBhvr>
                                      <p:to>
                                        <p:strVal val="hidden"/>
                                      </p:to>
                                    </p:set>
                                  </p:childTnLst>
                                </p:cTn>
                              </p:par>
                              <p:par>
                                <p:cTn id="459" presetID="5" presetClass="exit" presetSubtype="10" fill="hold" grpId="5" nodeType="withEffect">
                                  <p:stCondLst>
                                    <p:cond delay="0"/>
                                  </p:stCondLst>
                                  <p:childTnLst>
                                    <p:animEffect transition="out" filter="checkerboard(across)">
                                      <p:cBhvr>
                                        <p:cTn id="460" dur="3000"/>
                                        <p:tgtEl>
                                          <p:spTgt spid="13"/>
                                        </p:tgtEl>
                                      </p:cBhvr>
                                    </p:animEffect>
                                    <p:set>
                                      <p:cBhvr>
                                        <p:cTn id="461" dur="1" fill="hold">
                                          <p:stCondLst>
                                            <p:cond delay="2999"/>
                                          </p:stCondLst>
                                        </p:cTn>
                                        <p:tgtEl>
                                          <p:spTgt spid="13"/>
                                        </p:tgtEl>
                                        <p:attrNameLst>
                                          <p:attrName>style.visibility</p:attrName>
                                        </p:attrNameLst>
                                      </p:cBhvr>
                                      <p:to>
                                        <p:strVal val="hidden"/>
                                      </p:to>
                                    </p:set>
                                  </p:childTnLst>
                                </p:cTn>
                              </p:par>
                              <p:par>
                                <p:cTn id="462" presetID="5" presetClass="exit" presetSubtype="10" fill="hold" grpId="5" nodeType="withEffect">
                                  <p:stCondLst>
                                    <p:cond delay="0"/>
                                  </p:stCondLst>
                                  <p:childTnLst>
                                    <p:animEffect transition="out" filter="checkerboard(across)">
                                      <p:cBhvr>
                                        <p:cTn id="463" dur="3000"/>
                                        <p:tgtEl>
                                          <p:spTgt spid="16"/>
                                        </p:tgtEl>
                                      </p:cBhvr>
                                    </p:animEffect>
                                    <p:set>
                                      <p:cBhvr>
                                        <p:cTn id="464" dur="1" fill="hold">
                                          <p:stCondLst>
                                            <p:cond delay="2999"/>
                                          </p:stCondLst>
                                        </p:cTn>
                                        <p:tgtEl>
                                          <p:spTgt spid="16"/>
                                        </p:tgtEl>
                                        <p:attrNameLst>
                                          <p:attrName>style.visibility</p:attrName>
                                        </p:attrNameLst>
                                      </p:cBhvr>
                                      <p:to>
                                        <p:strVal val="hidden"/>
                                      </p:to>
                                    </p:set>
                                  </p:childTnLst>
                                </p:cTn>
                              </p:par>
                              <p:par>
                                <p:cTn id="465" presetID="5" presetClass="exit" presetSubtype="10" fill="hold" grpId="5" nodeType="withEffect">
                                  <p:stCondLst>
                                    <p:cond delay="0"/>
                                  </p:stCondLst>
                                  <p:childTnLst>
                                    <p:animEffect transition="out" filter="checkerboard(across)">
                                      <p:cBhvr>
                                        <p:cTn id="466" dur="3000"/>
                                        <p:tgtEl>
                                          <p:spTgt spid="18"/>
                                        </p:tgtEl>
                                      </p:cBhvr>
                                    </p:animEffect>
                                    <p:set>
                                      <p:cBhvr>
                                        <p:cTn id="467" dur="1" fill="hold">
                                          <p:stCondLst>
                                            <p:cond delay="2999"/>
                                          </p:stCondLst>
                                        </p:cTn>
                                        <p:tgtEl>
                                          <p:spTgt spid="18"/>
                                        </p:tgtEl>
                                        <p:attrNameLst>
                                          <p:attrName>style.visibility</p:attrName>
                                        </p:attrNameLst>
                                      </p:cBhvr>
                                      <p:to>
                                        <p:strVal val="hidden"/>
                                      </p:to>
                                    </p:set>
                                  </p:childTnLst>
                                </p:cTn>
                              </p:par>
                              <p:par>
                                <p:cTn id="468" presetID="5" presetClass="exit" presetSubtype="10" fill="hold" grpId="5" nodeType="withEffect">
                                  <p:stCondLst>
                                    <p:cond delay="0"/>
                                  </p:stCondLst>
                                  <p:childTnLst>
                                    <p:animEffect transition="out" filter="checkerboard(across)">
                                      <p:cBhvr>
                                        <p:cTn id="469" dur="3000"/>
                                        <p:tgtEl>
                                          <p:spTgt spid="20"/>
                                        </p:tgtEl>
                                      </p:cBhvr>
                                    </p:animEffect>
                                    <p:set>
                                      <p:cBhvr>
                                        <p:cTn id="470" dur="1" fill="hold">
                                          <p:stCondLst>
                                            <p:cond delay="2999"/>
                                          </p:stCondLst>
                                        </p:cTn>
                                        <p:tgtEl>
                                          <p:spTgt spid="20"/>
                                        </p:tgtEl>
                                        <p:attrNameLst>
                                          <p:attrName>style.visibility</p:attrName>
                                        </p:attrNameLst>
                                      </p:cBhvr>
                                      <p:to>
                                        <p:strVal val="hidden"/>
                                      </p:to>
                                    </p:set>
                                  </p:childTnLst>
                                </p:cTn>
                              </p:par>
                              <p:par>
                                <p:cTn id="471" presetID="5" presetClass="exit" presetSubtype="10" fill="hold" grpId="5" nodeType="withEffect">
                                  <p:stCondLst>
                                    <p:cond delay="0"/>
                                  </p:stCondLst>
                                  <p:childTnLst>
                                    <p:animEffect transition="out" filter="checkerboard(across)">
                                      <p:cBhvr>
                                        <p:cTn id="472" dur="3000"/>
                                        <p:tgtEl>
                                          <p:spTgt spid="23"/>
                                        </p:tgtEl>
                                      </p:cBhvr>
                                    </p:animEffect>
                                    <p:set>
                                      <p:cBhvr>
                                        <p:cTn id="473" dur="1" fill="hold">
                                          <p:stCondLst>
                                            <p:cond delay="2999"/>
                                          </p:stCondLst>
                                        </p:cTn>
                                        <p:tgtEl>
                                          <p:spTgt spid="23"/>
                                        </p:tgtEl>
                                        <p:attrNameLst>
                                          <p:attrName>style.visibility</p:attrName>
                                        </p:attrNameLst>
                                      </p:cBhvr>
                                      <p:to>
                                        <p:strVal val="hidden"/>
                                      </p:to>
                                    </p:set>
                                  </p:childTnLst>
                                </p:cTn>
                              </p:par>
                              <p:par>
                                <p:cTn id="474" presetID="5" presetClass="exit" presetSubtype="10" fill="hold" grpId="5" nodeType="withEffect">
                                  <p:stCondLst>
                                    <p:cond delay="0"/>
                                  </p:stCondLst>
                                  <p:childTnLst>
                                    <p:animEffect transition="out" filter="checkerboard(across)">
                                      <p:cBhvr>
                                        <p:cTn id="475" dur="3000"/>
                                        <p:tgtEl>
                                          <p:spTgt spid="24"/>
                                        </p:tgtEl>
                                      </p:cBhvr>
                                    </p:animEffect>
                                    <p:set>
                                      <p:cBhvr>
                                        <p:cTn id="476" dur="1" fill="hold">
                                          <p:stCondLst>
                                            <p:cond delay="2999"/>
                                          </p:stCondLst>
                                        </p:cTn>
                                        <p:tgtEl>
                                          <p:spTgt spid="24"/>
                                        </p:tgtEl>
                                        <p:attrNameLst>
                                          <p:attrName>style.visibility</p:attrName>
                                        </p:attrNameLst>
                                      </p:cBhvr>
                                      <p:to>
                                        <p:strVal val="hidden"/>
                                      </p:to>
                                    </p:set>
                                  </p:childTnLst>
                                </p:cTn>
                              </p:par>
                              <p:par>
                                <p:cTn id="477" presetID="5" presetClass="exit" presetSubtype="10" fill="hold" grpId="5" nodeType="withEffect">
                                  <p:stCondLst>
                                    <p:cond delay="0"/>
                                  </p:stCondLst>
                                  <p:childTnLst>
                                    <p:animEffect transition="out" filter="checkerboard(across)">
                                      <p:cBhvr>
                                        <p:cTn id="478" dur="3000"/>
                                        <p:tgtEl>
                                          <p:spTgt spid="25"/>
                                        </p:tgtEl>
                                      </p:cBhvr>
                                    </p:animEffect>
                                    <p:set>
                                      <p:cBhvr>
                                        <p:cTn id="479" dur="1" fill="hold">
                                          <p:stCondLst>
                                            <p:cond delay="2999"/>
                                          </p:stCondLst>
                                        </p:cTn>
                                        <p:tgtEl>
                                          <p:spTgt spid="25"/>
                                        </p:tgtEl>
                                        <p:attrNameLst>
                                          <p:attrName>style.visibility</p:attrName>
                                        </p:attrNameLst>
                                      </p:cBhvr>
                                      <p:to>
                                        <p:strVal val="hidden"/>
                                      </p:to>
                                    </p:set>
                                  </p:childTnLst>
                                </p:cTn>
                              </p:par>
                              <p:par>
                                <p:cTn id="480" presetID="5" presetClass="exit" presetSubtype="10" fill="hold" grpId="5" nodeType="withEffect">
                                  <p:stCondLst>
                                    <p:cond delay="0"/>
                                  </p:stCondLst>
                                  <p:childTnLst>
                                    <p:animEffect transition="out" filter="checkerboard(across)">
                                      <p:cBhvr>
                                        <p:cTn id="481" dur="3000"/>
                                        <p:tgtEl>
                                          <p:spTgt spid="28"/>
                                        </p:tgtEl>
                                      </p:cBhvr>
                                    </p:animEffect>
                                    <p:set>
                                      <p:cBhvr>
                                        <p:cTn id="482" dur="1" fill="hold">
                                          <p:stCondLst>
                                            <p:cond delay="2999"/>
                                          </p:stCondLst>
                                        </p:cTn>
                                        <p:tgtEl>
                                          <p:spTgt spid="28"/>
                                        </p:tgtEl>
                                        <p:attrNameLst>
                                          <p:attrName>style.visibility</p:attrName>
                                        </p:attrNameLst>
                                      </p:cBhvr>
                                      <p:to>
                                        <p:strVal val="hidden"/>
                                      </p:to>
                                    </p:set>
                                  </p:childTnLst>
                                </p:cTn>
                              </p:par>
                              <p:par>
                                <p:cTn id="483" presetID="5" presetClass="exit" presetSubtype="10" fill="hold" grpId="5" nodeType="withEffect">
                                  <p:stCondLst>
                                    <p:cond delay="0"/>
                                  </p:stCondLst>
                                  <p:childTnLst>
                                    <p:animEffect transition="out" filter="checkerboard(across)">
                                      <p:cBhvr>
                                        <p:cTn id="484" dur="3000"/>
                                        <p:tgtEl>
                                          <p:spTgt spid="30"/>
                                        </p:tgtEl>
                                      </p:cBhvr>
                                    </p:animEffect>
                                    <p:set>
                                      <p:cBhvr>
                                        <p:cTn id="485" dur="1" fill="hold">
                                          <p:stCondLst>
                                            <p:cond delay="2999"/>
                                          </p:stCondLst>
                                        </p:cTn>
                                        <p:tgtEl>
                                          <p:spTgt spid="30"/>
                                        </p:tgtEl>
                                        <p:attrNameLst>
                                          <p:attrName>style.visibility</p:attrName>
                                        </p:attrNameLst>
                                      </p:cBhvr>
                                      <p:to>
                                        <p:strVal val="hidden"/>
                                      </p:to>
                                    </p:set>
                                  </p:childTnLst>
                                </p:cTn>
                              </p:par>
                              <p:par>
                                <p:cTn id="486" presetID="5" presetClass="exit" presetSubtype="10" fill="hold" grpId="5" nodeType="withEffect">
                                  <p:stCondLst>
                                    <p:cond delay="0"/>
                                  </p:stCondLst>
                                  <p:childTnLst>
                                    <p:animEffect transition="out" filter="checkerboard(across)">
                                      <p:cBhvr>
                                        <p:cTn id="487" dur="3000"/>
                                        <p:tgtEl>
                                          <p:spTgt spid="5"/>
                                        </p:tgtEl>
                                      </p:cBhvr>
                                    </p:animEffect>
                                    <p:set>
                                      <p:cBhvr>
                                        <p:cTn id="488" dur="1" fill="hold">
                                          <p:stCondLst>
                                            <p:cond delay="2999"/>
                                          </p:stCondLst>
                                        </p:cTn>
                                        <p:tgtEl>
                                          <p:spTgt spid="5"/>
                                        </p:tgtEl>
                                        <p:attrNameLst>
                                          <p:attrName>style.visibility</p:attrName>
                                        </p:attrNameLst>
                                      </p:cBhvr>
                                      <p:to>
                                        <p:strVal val="hidden"/>
                                      </p:to>
                                    </p:set>
                                  </p:childTnLst>
                                </p:cTn>
                              </p:par>
                              <p:par>
                                <p:cTn id="489" presetID="5" presetClass="exit" presetSubtype="10" fill="hold" grpId="5" nodeType="withEffect">
                                  <p:stCondLst>
                                    <p:cond delay="0"/>
                                  </p:stCondLst>
                                  <p:childTnLst>
                                    <p:animEffect transition="out" filter="checkerboard(across)">
                                      <p:cBhvr>
                                        <p:cTn id="490" dur="3000"/>
                                        <p:tgtEl>
                                          <p:spTgt spid="7"/>
                                        </p:tgtEl>
                                      </p:cBhvr>
                                    </p:animEffect>
                                    <p:set>
                                      <p:cBhvr>
                                        <p:cTn id="491" dur="1" fill="hold">
                                          <p:stCondLst>
                                            <p:cond delay="2999"/>
                                          </p:stCondLst>
                                        </p:cTn>
                                        <p:tgtEl>
                                          <p:spTgt spid="7"/>
                                        </p:tgtEl>
                                        <p:attrNameLst>
                                          <p:attrName>style.visibility</p:attrName>
                                        </p:attrNameLst>
                                      </p:cBhvr>
                                      <p:to>
                                        <p:strVal val="hidden"/>
                                      </p:to>
                                    </p:set>
                                  </p:childTnLst>
                                </p:cTn>
                              </p:par>
                              <p:par>
                                <p:cTn id="492" presetID="5" presetClass="exit" presetSubtype="10" fill="hold" grpId="5" nodeType="withEffect">
                                  <p:stCondLst>
                                    <p:cond delay="0"/>
                                  </p:stCondLst>
                                  <p:childTnLst>
                                    <p:animEffect transition="out" filter="checkerboard(across)">
                                      <p:cBhvr>
                                        <p:cTn id="493" dur="3000"/>
                                        <p:tgtEl>
                                          <p:spTgt spid="9"/>
                                        </p:tgtEl>
                                      </p:cBhvr>
                                    </p:animEffect>
                                    <p:set>
                                      <p:cBhvr>
                                        <p:cTn id="494" dur="1" fill="hold">
                                          <p:stCondLst>
                                            <p:cond delay="2999"/>
                                          </p:stCondLst>
                                        </p:cTn>
                                        <p:tgtEl>
                                          <p:spTgt spid="9"/>
                                        </p:tgtEl>
                                        <p:attrNameLst>
                                          <p:attrName>style.visibility</p:attrName>
                                        </p:attrNameLst>
                                      </p:cBhvr>
                                      <p:to>
                                        <p:strVal val="hidden"/>
                                      </p:to>
                                    </p:set>
                                  </p:childTnLst>
                                </p:cTn>
                              </p:par>
                              <p:par>
                                <p:cTn id="495" presetID="5" presetClass="exit" presetSubtype="10" fill="hold" grpId="5" nodeType="withEffect">
                                  <p:stCondLst>
                                    <p:cond delay="0"/>
                                  </p:stCondLst>
                                  <p:childTnLst>
                                    <p:animEffect transition="out" filter="checkerboard(across)">
                                      <p:cBhvr>
                                        <p:cTn id="496" dur="3000"/>
                                        <p:tgtEl>
                                          <p:spTgt spid="10"/>
                                        </p:tgtEl>
                                      </p:cBhvr>
                                    </p:animEffect>
                                    <p:set>
                                      <p:cBhvr>
                                        <p:cTn id="497" dur="1" fill="hold">
                                          <p:stCondLst>
                                            <p:cond delay="2999"/>
                                          </p:stCondLst>
                                        </p:cTn>
                                        <p:tgtEl>
                                          <p:spTgt spid="10"/>
                                        </p:tgtEl>
                                        <p:attrNameLst>
                                          <p:attrName>style.visibility</p:attrName>
                                        </p:attrNameLst>
                                      </p:cBhvr>
                                      <p:to>
                                        <p:strVal val="hidden"/>
                                      </p:to>
                                    </p:set>
                                  </p:childTnLst>
                                </p:cTn>
                              </p:par>
                              <p:par>
                                <p:cTn id="498" presetID="5" presetClass="exit" presetSubtype="10" fill="hold" grpId="5" nodeType="withEffect">
                                  <p:stCondLst>
                                    <p:cond delay="0"/>
                                  </p:stCondLst>
                                  <p:childTnLst>
                                    <p:animEffect transition="out" filter="checkerboard(across)">
                                      <p:cBhvr>
                                        <p:cTn id="499" dur="3000"/>
                                        <p:tgtEl>
                                          <p:spTgt spid="14"/>
                                        </p:tgtEl>
                                      </p:cBhvr>
                                    </p:animEffect>
                                    <p:set>
                                      <p:cBhvr>
                                        <p:cTn id="500" dur="1" fill="hold">
                                          <p:stCondLst>
                                            <p:cond delay="2999"/>
                                          </p:stCondLst>
                                        </p:cTn>
                                        <p:tgtEl>
                                          <p:spTgt spid="14"/>
                                        </p:tgtEl>
                                        <p:attrNameLst>
                                          <p:attrName>style.visibility</p:attrName>
                                        </p:attrNameLst>
                                      </p:cBhvr>
                                      <p:to>
                                        <p:strVal val="hidden"/>
                                      </p:to>
                                    </p:set>
                                  </p:childTnLst>
                                </p:cTn>
                              </p:par>
                              <p:par>
                                <p:cTn id="501" presetID="5" presetClass="exit" presetSubtype="10" fill="hold" grpId="5" nodeType="withEffect">
                                  <p:stCondLst>
                                    <p:cond delay="0"/>
                                  </p:stCondLst>
                                  <p:childTnLst>
                                    <p:animEffect transition="out" filter="checkerboard(across)">
                                      <p:cBhvr>
                                        <p:cTn id="502" dur="3000"/>
                                        <p:tgtEl>
                                          <p:spTgt spid="15"/>
                                        </p:tgtEl>
                                      </p:cBhvr>
                                    </p:animEffect>
                                    <p:set>
                                      <p:cBhvr>
                                        <p:cTn id="503" dur="1" fill="hold">
                                          <p:stCondLst>
                                            <p:cond delay="2999"/>
                                          </p:stCondLst>
                                        </p:cTn>
                                        <p:tgtEl>
                                          <p:spTgt spid="15"/>
                                        </p:tgtEl>
                                        <p:attrNameLst>
                                          <p:attrName>style.visibility</p:attrName>
                                        </p:attrNameLst>
                                      </p:cBhvr>
                                      <p:to>
                                        <p:strVal val="hidden"/>
                                      </p:to>
                                    </p:set>
                                  </p:childTnLst>
                                </p:cTn>
                              </p:par>
                              <p:par>
                                <p:cTn id="504" presetID="5" presetClass="exit" presetSubtype="10" fill="hold" grpId="5" nodeType="withEffect">
                                  <p:stCondLst>
                                    <p:cond delay="0"/>
                                  </p:stCondLst>
                                  <p:childTnLst>
                                    <p:animEffect transition="out" filter="checkerboard(across)">
                                      <p:cBhvr>
                                        <p:cTn id="505" dur="3000"/>
                                        <p:tgtEl>
                                          <p:spTgt spid="17"/>
                                        </p:tgtEl>
                                      </p:cBhvr>
                                    </p:animEffect>
                                    <p:set>
                                      <p:cBhvr>
                                        <p:cTn id="506" dur="1" fill="hold">
                                          <p:stCondLst>
                                            <p:cond delay="2999"/>
                                          </p:stCondLst>
                                        </p:cTn>
                                        <p:tgtEl>
                                          <p:spTgt spid="17"/>
                                        </p:tgtEl>
                                        <p:attrNameLst>
                                          <p:attrName>style.visibility</p:attrName>
                                        </p:attrNameLst>
                                      </p:cBhvr>
                                      <p:to>
                                        <p:strVal val="hidden"/>
                                      </p:to>
                                    </p:set>
                                  </p:childTnLst>
                                </p:cTn>
                              </p:par>
                              <p:par>
                                <p:cTn id="507" presetID="5" presetClass="exit" presetSubtype="10" fill="hold" grpId="5" nodeType="withEffect">
                                  <p:stCondLst>
                                    <p:cond delay="0"/>
                                  </p:stCondLst>
                                  <p:childTnLst>
                                    <p:animEffect transition="out" filter="checkerboard(across)">
                                      <p:cBhvr>
                                        <p:cTn id="508" dur="3000"/>
                                        <p:tgtEl>
                                          <p:spTgt spid="19"/>
                                        </p:tgtEl>
                                      </p:cBhvr>
                                    </p:animEffect>
                                    <p:set>
                                      <p:cBhvr>
                                        <p:cTn id="509" dur="1" fill="hold">
                                          <p:stCondLst>
                                            <p:cond delay="2999"/>
                                          </p:stCondLst>
                                        </p:cTn>
                                        <p:tgtEl>
                                          <p:spTgt spid="19"/>
                                        </p:tgtEl>
                                        <p:attrNameLst>
                                          <p:attrName>style.visibility</p:attrName>
                                        </p:attrNameLst>
                                      </p:cBhvr>
                                      <p:to>
                                        <p:strVal val="hidden"/>
                                      </p:to>
                                    </p:set>
                                  </p:childTnLst>
                                </p:cTn>
                              </p:par>
                              <p:par>
                                <p:cTn id="510" presetID="5" presetClass="exit" presetSubtype="10" fill="hold" grpId="5" nodeType="withEffect">
                                  <p:stCondLst>
                                    <p:cond delay="0"/>
                                  </p:stCondLst>
                                  <p:childTnLst>
                                    <p:animEffect transition="out" filter="checkerboard(across)">
                                      <p:cBhvr>
                                        <p:cTn id="511" dur="3000"/>
                                        <p:tgtEl>
                                          <p:spTgt spid="21"/>
                                        </p:tgtEl>
                                      </p:cBhvr>
                                    </p:animEffect>
                                    <p:set>
                                      <p:cBhvr>
                                        <p:cTn id="512" dur="1" fill="hold">
                                          <p:stCondLst>
                                            <p:cond delay="2999"/>
                                          </p:stCondLst>
                                        </p:cTn>
                                        <p:tgtEl>
                                          <p:spTgt spid="21"/>
                                        </p:tgtEl>
                                        <p:attrNameLst>
                                          <p:attrName>style.visibility</p:attrName>
                                        </p:attrNameLst>
                                      </p:cBhvr>
                                      <p:to>
                                        <p:strVal val="hidden"/>
                                      </p:to>
                                    </p:set>
                                  </p:childTnLst>
                                </p:cTn>
                              </p:par>
                              <p:par>
                                <p:cTn id="513" presetID="5" presetClass="exit" presetSubtype="10" fill="hold" grpId="5" nodeType="withEffect">
                                  <p:stCondLst>
                                    <p:cond delay="0"/>
                                  </p:stCondLst>
                                  <p:childTnLst>
                                    <p:animEffect transition="out" filter="checkerboard(across)">
                                      <p:cBhvr>
                                        <p:cTn id="514" dur="3000"/>
                                        <p:tgtEl>
                                          <p:spTgt spid="22"/>
                                        </p:tgtEl>
                                      </p:cBhvr>
                                    </p:animEffect>
                                    <p:set>
                                      <p:cBhvr>
                                        <p:cTn id="515" dur="1" fill="hold">
                                          <p:stCondLst>
                                            <p:cond delay="2999"/>
                                          </p:stCondLst>
                                        </p:cTn>
                                        <p:tgtEl>
                                          <p:spTgt spid="22"/>
                                        </p:tgtEl>
                                        <p:attrNameLst>
                                          <p:attrName>style.visibility</p:attrName>
                                        </p:attrNameLst>
                                      </p:cBhvr>
                                      <p:to>
                                        <p:strVal val="hidden"/>
                                      </p:to>
                                    </p:set>
                                  </p:childTnLst>
                                </p:cTn>
                              </p:par>
                              <p:par>
                                <p:cTn id="516" presetID="5" presetClass="exit" presetSubtype="10" fill="hold" grpId="5" nodeType="withEffect">
                                  <p:stCondLst>
                                    <p:cond delay="0"/>
                                  </p:stCondLst>
                                  <p:childTnLst>
                                    <p:animEffect transition="out" filter="checkerboard(across)">
                                      <p:cBhvr>
                                        <p:cTn id="517" dur="3000"/>
                                        <p:tgtEl>
                                          <p:spTgt spid="26"/>
                                        </p:tgtEl>
                                      </p:cBhvr>
                                    </p:animEffect>
                                    <p:set>
                                      <p:cBhvr>
                                        <p:cTn id="518" dur="1" fill="hold">
                                          <p:stCondLst>
                                            <p:cond delay="2999"/>
                                          </p:stCondLst>
                                        </p:cTn>
                                        <p:tgtEl>
                                          <p:spTgt spid="26"/>
                                        </p:tgtEl>
                                        <p:attrNameLst>
                                          <p:attrName>style.visibility</p:attrName>
                                        </p:attrNameLst>
                                      </p:cBhvr>
                                      <p:to>
                                        <p:strVal val="hidden"/>
                                      </p:to>
                                    </p:set>
                                  </p:childTnLst>
                                </p:cTn>
                              </p:par>
                              <p:par>
                                <p:cTn id="519" presetID="5" presetClass="exit" presetSubtype="10" fill="hold" grpId="5" nodeType="withEffect">
                                  <p:stCondLst>
                                    <p:cond delay="0"/>
                                  </p:stCondLst>
                                  <p:childTnLst>
                                    <p:animEffect transition="out" filter="checkerboard(across)">
                                      <p:cBhvr>
                                        <p:cTn id="520" dur="3000"/>
                                        <p:tgtEl>
                                          <p:spTgt spid="27"/>
                                        </p:tgtEl>
                                      </p:cBhvr>
                                    </p:animEffect>
                                    <p:set>
                                      <p:cBhvr>
                                        <p:cTn id="521" dur="1" fill="hold">
                                          <p:stCondLst>
                                            <p:cond delay="2999"/>
                                          </p:stCondLst>
                                        </p:cTn>
                                        <p:tgtEl>
                                          <p:spTgt spid="27"/>
                                        </p:tgtEl>
                                        <p:attrNameLst>
                                          <p:attrName>style.visibility</p:attrName>
                                        </p:attrNameLst>
                                      </p:cBhvr>
                                      <p:to>
                                        <p:strVal val="hidden"/>
                                      </p:to>
                                    </p:set>
                                  </p:childTnLst>
                                </p:cTn>
                              </p:par>
                              <p:par>
                                <p:cTn id="522" presetID="5" presetClass="exit" presetSubtype="10" fill="hold" grpId="5" nodeType="withEffect">
                                  <p:stCondLst>
                                    <p:cond delay="0"/>
                                  </p:stCondLst>
                                  <p:childTnLst>
                                    <p:animEffect transition="out" filter="checkerboard(across)">
                                      <p:cBhvr>
                                        <p:cTn id="523" dur="3000"/>
                                        <p:tgtEl>
                                          <p:spTgt spid="29"/>
                                        </p:tgtEl>
                                      </p:cBhvr>
                                    </p:animEffect>
                                    <p:set>
                                      <p:cBhvr>
                                        <p:cTn id="524" dur="1" fill="hold">
                                          <p:stCondLst>
                                            <p:cond delay="2999"/>
                                          </p:stCondLst>
                                        </p:cTn>
                                        <p:tgtEl>
                                          <p:spTgt spid="29"/>
                                        </p:tgtEl>
                                        <p:attrNameLst>
                                          <p:attrName>style.visibility</p:attrName>
                                        </p:attrNameLst>
                                      </p:cBhvr>
                                      <p:to>
                                        <p:strVal val="hidden"/>
                                      </p:to>
                                    </p:set>
                                  </p:childTnLst>
                                </p:cTn>
                              </p:par>
                              <p:par>
                                <p:cTn id="525" presetID="5" presetClass="exit" presetSubtype="10" fill="hold" grpId="5" nodeType="withEffect">
                                  <p:stCondLst>
                                    <p:cond delay="0"/>
                                  </p:stCondLst>
                                  <p:childTnLst>
                                    <p:animEffect transition="out" filter="checkerboard(across)">
                                      <p:cBhvr>
                                        <p:cTn id="526" dur="3000"/>
                                        <p:tgtEl>
                                          <p:spTgt spid="31"/>
                                        </p:tgtEl>
                                      </p:cBhvr>
                                    </p:animEffect>
                                    <p:set>
                                      <p:cBhvr>
                                        <p:cTn id="527" dur="1" fill="hold">
                                          <p:stCondLst>
                                            <p:cond delay="2999"/>
                                          </p:stCondLst>
                                        </p:cTn>
                                        <p:tgtEl>
                                          <p:spTgt spid="31"/>
                                        </p:tgtEl>
                                        <p:attrNameLst>
                                          <p:attrName>style.visibility</p:attrName>
                                        </p:attrNameLst>
                                      </p:cBhvr>
                                      <p:to>
                                        <p:strVal val="hidden"/>
                                      </p:to>
                                    </p:set>
                                  </p:childTnLst>
                                </p:cTn>
                              </p:par>
                              <p:par>
                                <p:cTn id="528" presetID="5" presetClass="exit" presetSubtype="10" fill="hold" grpId="5" nodeType="withEffect">
                                  <p:stCondLst>
                                    <p:cond delay="0"/>
                                  </p:stCondLst>
                                  <p:childTnLst>
                                    <p:animEffect transition="out" filter="checkerboard(across)">
                                      <p:cBhvr>
                                        <p:cTn id="529" dur="3000"/>
                                        <p:tgtEl>
                                          <p:spTgt spid="32"/>
                                        </p:tgtEl>
                                      </p:cBhvr>
                                    </p:animEffect>
                                    <p:set>
                                      <p:cBhvr>
                                        <p:cTn id="530" dur="1" fill="hold">
                                          <p:stCondLst>
                                            <p:cond delay="2999"/>
                                          </p:stCondLst>
                                        </p:cTn>
                                        <p:tgtEl>
                                          <p:spTgt spid="32"/>
                                        </p:tgtEl>
                                        <p:attrNameLst>
                                          <p:attrName>style.visibility</p:attrName>
                                        </p:attrNameLst>
                                      </p:cBhvr>
                                      <p:to>
                                        <p:strVal val="hidden"/>
                                      </p:to>
                                    </p:set>
                                  </p:childTnLst>
                                </p:cTn>
                              </p:par>
                              <p:par>
                                <p:cTn id="531" presetID="23" presetClass="entr" presetSubtype="272" fill="hold" nodeType="withEffect">
                                  <p:stCondLst>
                                    <p:cond delay="0"/>
                                  </p:stCondLst>
                                  <p:childTnLst>
                                    <p:set>
                                      <p:cBhvr>
                                        <p:cTn id="532" dur="1" fill="hold">
                                          <p:stCondLst>
                                            <p:cond delay="0"/>
                                          </p:stCondLst>
                                        </p:cTn>
                                        <p:tgtEl>
                                          <p:spTgt spid="2"/>
                                        </p:tgtEl>
                                        <p:attrNameLst>
                                          <p:attrName>style.visibility</p:attrName>
                                        </p:attrNameLst>
                                      </p:cBhvr>
                                      <p:to>
                                        <p:strVal val="visible"/>
                                      </p:to>
                                    </p:set>
                                    <p:anim calcmode="lin" valueType="num">
                                      <p:cBhvr>
                                        <p:cTn id="533" dur="3000" fill="hold"/>
                                        <p:tgtEl>
                                          <p:spTgt spid="2"/>
                                        </p:tgtEl>
                                        <p:attrNameLst>
                                          <p:attrName>ppt_w</p:attrName>
                                        </p:attrNameLst>
                                      </p:cBhvr>
                                      <p:tavLst>
                                        <p:tav tm="0">
                                          <p:val>
                                            <p:strVal val="2/3*#ppt_w"/>
                                          </p:val>
                                        </p:tav>
                                        <p:tav tm="100000">
                                          <p:val>
                                            <p:strVal val="#ppt_w"/>
                                          </p:val>
                                        </p:tav>
                                      </p:tavLst>
                                    </p:anim>
                                    <p:anim calcmode="lin" valueType="num">
                                      <p:cBhvr>
                                        <p:cTn id="534" dur="3000" fill="hold"/>
                                        <p:tgtEl>
                                          <p:spTgt spid="2"/>
                                        </p:tgtEl>
                                        <p:attrNameLst>
                                          <p:attrName>ppt_h</p:attrName>
                                        </p:attrNameLst>
                                      </p:cBhvr>
                                      <p:tavLst>
                                        <p:tav tm="0">
                                          <p:val>
                                            <p:strVal val="2/3*#ppt_h"/>
                                          </p:val>
                                        </p:tav>
                                        <p:tav tm="100000">
                                          <p:val>
                                            <p:strVal val="#ppt_h"/>
                                          </p:val>
                                        </p:tav>
                                      </p:tavLst>
                                    </p:anim>
                                  </p:childTnLst>
                                </p:cTn>
                              </p:par>
                              <p:par>
                                <p:cTn id="535" presetID="4" presetClass="entr" presetSubtype="32" fill="hold" nodeType="withEffect">
                                  <p:stCondLst>
                                    <p:cond delay="0"/>
                                  </p:stCondLst>
                                  <p:childTnLst>
                                    <p:set>
                                      <p:cBhvr>
                                        <p:cTn id="536" dur="1" fill="hold">
                                          <p:stCondLst>
                                            <p:cond delay="0"/>
                                          </p:stCondLst>
                                        </p:cTn>
                                        <p:tgtEl>
                                          <p:spTgt spid="2"/>
                                        </p:tgtEl>
                                        <p:attrNameLst>
                                          <p:attrName>style.visibility</p:attrName>
                                        </p:attrNameLst>
                                      </p:cBhvr>
                                      <p:to>
                                        <p:strVal val="visible"/>
                                      </p:to>
                                    </p:set>
                                    <p:animEffect transition="in" filter="box(out)">
                                      <p:cBhvr>
                                        <p:cTn id="5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51bfefd98524d6edc0dbbdc53f4f74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5715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8578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1444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57160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00023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42889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5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1467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64333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49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42912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85778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1494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64357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07223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38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85801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28662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71528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0-#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4"/>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6"/>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7"/>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8"/>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9"/>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0"/>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1"/>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2"/>
                                        </p:tgtEl>
                                        <p:attrNameLst>
                                          <p:attrName>r</p:attrName>
                                        </p:attrNameLst>
                                      </p:cBhvr>
                                    </p:animRot>
                                  </p:childTnLst>
                                </p:cTn>
                              </p:par>
                              <p:par>
                                <p:cTn id="128" presetID="3" presetClass="entr" presetSubtype="10" fill="hold" grpId="5" nodeType="withEffect">
                                  <p:stCondLst>
                                    <p:cond delay="0"/>
                                  </p:stCondLst>
                                  <p:childTnLst>
                                    <p:set>
                                      <p:cBhvr>
                                        <p:cTn id="129" dur="1" fill="hold">
                                          <p:stCondLst>
                                            <p:cond delay="0"/>
                                          </p:stCondLst>
                                        </p:cTn>
                                        <p:tgtEl>
                                          <p:spTgt spid="3"/>
                                        </p:tgtEl>
                                        <p:attrNameLst>
                                          <p:attrName>style.visibility</p:attrName>
                                        </p:attrNameLst>
                                      </p:cBhvr>
                                      <p:to>
                                        <p:strVal val="visible"/>
                                      </p:to>
                                    </p:set>
                                    <p:animEffect transition="in" filter="blinds(horizontal)">
                                      <p:cBhvr>
                                        <p:cTn id="130" dur="3000"/>
                                        <p:tgtEl>
                                          <p:spTgt spid="3"/>
                                        </p:tgtEl>
                                      </p:cBhvr>
                                    </p:animEffect>
                                  </p:childTnLst>
                                </p:cTn>
                              </p:par>
                              <p:par>
                                <p:cTn id="131" presetID="3" presetClass="entr" presetSubtype="10" fill="hold" grpId="5"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blinds(horizontal)">
                                      <p:cBhvr>
                                        <p:cTn id="133" dur="3000"/>
                                        <p:tgtEl>
                                          <p:spTgt spid="4"/>
                                        </p:tgtEl>
                                      </p:cBhvr>
                                    </p:animEffect>
                                  </p:childTnLst>
                                </p:cTn>
                              </p:par>
                              <p:par>
                                <p:cTn id="134" presetID="3" presetClass="entr" presetSubtype="10" fill="hold" grpId="5" nodeType="withEffect">
                                  <p:stCondLst>
                                    <p:cond delay="0"/>
                                  </p:stCondLst>
                                  <p:childTnLst>
                                    <p:set>
                                      <p:cBhvr>
                                        <p:cTn id="135" dur="1" fill="hold">
                                          <p:stCondLst>
                                            <p:cond delay="0"/>
                                          </p:stCondLst>
                                        </p:cTn>
                                        <p:tgtEl>
                                          <p:spTgt spid="5"/>
                                        </p:tgtEl>
                                        <p:attrNameLst>
                                          <p:attrName>style.visibility</p:attrName>
                                        </p:attrNameLst>
                                      </p:cBhvr>
                                      <p:to>
                                        <p:strVal val="visible"/>
                                      </p:to>
                                    </p:set>
                                    <p:animEffect transition="in" filter="blinds(horizontal)">
                                      <p:cBhvr>
                                        <p:cTn id="136" dur="3000"/>
                                        <p:tgtEl>
                                          <p:spTgt spid="5"/>
                                        </p:tgtEl>
                                      </p:cBhvr>
                                    </p:animEffect>
                                  </p:childTnLst>
                                </p:cTn>
                              </p:par>
                              <p:par>
                                <p:cTn id="137" presetID="3" presetClass="entr" presetSubtype="10" fill="hold" grpId="5" nodeType="withEffect">
                                  <p:stCondLst>
                                    <p:cond delay="0"/>
                                  </p:stCondLst>
                                  <p:childTnLst>
                                    <p:set>
                                      <p:cBhvr>
                                        <p:cTn id="138" dur="1" fill="hold">
                                          <p:stCondLst>
                                            <p:cond delay="0"/>
                                          </p:stCondLst>
                                        </p:cTn>
                                        <p:tgtEl>
                                          <p:spTgt spid="6"/>
                                        </p:tgtEl>
                                        <p:attrNameLst>
                                          <p:attrName>style.visibility</p:attrName>
                                        </p:attrNameLst>
                                      </p:cBhvr>
                                      <p:to>
                                        <p:strVal val="visible"/>
                                      </p:to>
                                    </p:set>
                                    <p:animEffect transition="in" filter="blinds(horizontal)">
                                      <p:cBhvr>
                                        <p:cTn id="139" dur="3000"/>
                                        <p:tgtEl>
                                          <p:spTgt spid="6"/>
                                        </p:tgtEl>
                                      </p:cBhvr>
                                    </p:animEffect>
                                  </p:childTnLst>
                                </p:cTn>
                              </p:par>
                              <p:par>
                                <p:cTn id="140" presetID="3" presetClass="entr" presetSubtype="10" fill="hold" grpId="5" nodeType="withEffect">
                                  <p:stCondLst>
                                    <p:cond delay="0"/>
                                  </p:stCondLst>
                                  <p:childTnLst>
                                    <p:set>
                                      <p:cBhvr>
                                        <p:cTn id="141" dur="1" fill="hold">
                                          <p:stCondLst>
                                            <p:cond delay="0"/>
                                          </p:stCondLst>
                                        </p:cTn>
                                        <p:tgtEl>
                                          <p:spTgt spid="7"/>
                                        </p:tgtEl>
                                        <p:attrNameLst>
                                          <p:attrName>style.visibility</p:attrName>
                                        </p:attrNameLst>
                                      </p:cBhvr>
                                      <p:to>
                                        <p:strVal val="visible"/>
                                      </p:to>
                                    </p:set>
                                    <p:animEffect transition="in" filter="blinds(horizontal)">
                                      <p:cBhvr>
                                        <p:cTn id="142" dur="3000"/>
                                        <p:tgtEl>
                                          <p:spTgt spid="7"/>
                                        </p:tgtEl>
                                      </p:cBhvr>
                                    </p:animEffect>
                                  </p:childTnLst>
                                </p:cTn>
                              </p:par>
                              <p:par>
                                <p:cTn id="143" presetID="3" presetClass="entr" presetSubtype="10" fill="hold" grpId="5" nodeType="withEffect">
                                  <p:stCondLst>
                                    <p:cond delay="0"/>
                                  </p:stCondLst>
                                  <p:childTnLst>
                                    <p:set>
                                      <p:cBhvr>
                                        <p:cTn id="144" dur="1" fill="hold">
                                          <p:stCondLst>
                                            <p:cond delay="0"/>
                                          </p:stCondLst>
                                        </p:cTn>
                                        <p:tgtEl>
                                          <p:spTgt spid="8"/>
                                        </p:tgtEl>
                                        <p:attrNameLst>
                                          <p:attrName>style.visibility</p:attrName>
                                        </p:attrNameLst>
                                      </p:cBhvr>
                                      <p:to>
                                        <p:strVal val="visible"/>
                                      </p:to>
                                    </p:set>
                                    <p:animEffect transition="in" filter="blinds(horizontal)">
                                      <p:cBhvr>
                                        <p:cTn id="145" dur="3000"/>
                                        <p:tgtEl>
                                          <p:spTgt spid="8"/>
                                        </p:tgtEl>
                                      </p:cBhvr>
                                    </p:animEffect>
                                  </p:childTnLst>
                                </p:cTn>
                              </p:par>
                              <p:par>
                                <p:cTn id="146" presetID="3" presetClass="entr" presetSubtype="10" fill="hold" grpId="5" nodeType="with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blinds(horizontal)">
                                      <p:cBhvr>
                                        <p:cTn id="148" dur="3000"/>
                                        <p:tgtEl>
                                          <p:spTgt spid="9"/>
                                        </p:tgtEl>
                                      </p:cBhvr>
                                    </p:animEffect>
                                  </p:childTnLst>
                                </p:cTn>
                              </p:par>
                              <p:par>
                                <p:cTn id="149" presetID="3" presetClass="entr" presetSubtype="10" fill="hold" grpId="5" nodeType="withEffect">
                                  <p:stCondLst>
                                    <p:cond delay="0"/>
                                  </p:stCondLst>
                                  <p:childTnLst>
                                    <p:set>
                                      <p:cBhvr>
                                        <p:cTn id="150" dur="1" fill="hold">
                                          <p:stCondLst>
                                            <p:cond delay="0"/>
                                          </p:stCondLst>
                                        </p:cTn>
                                        <p:tgtEl>
                                          <p:spTgt spid="10"/>
                                        </p:tgtEl>
                                        <p:attrNameLst>
                                          <p:attrName>style.visibility</p:attrName>
                                        </p:attrNameLst>
                                      </p:cBhvr>
                                      <p:to>
                                        <p:strVal val="visible"/>
                                      </p:to>
                                    </p:set>
                                    <p:animEffect transition="in" filter="blinds(horizontal)">
                                      <p:cBhvr>
                                        <p:cTn id="151" dur="3000"/>
                                        <p:tgtEl>
                                          <p:spTgt spid="10"/>
                                        </p:tgtEl>
                                      </p:cBhvr>
                                    </p:animEffect>
                                  </p:childTnLst>
                                </p:cTn>
                              </p:par>
                              <p:par>
                                <p:cTn id="152" presetID="3" presetClass="entr" presetSubtype="10" fill="hold" grpId="5" nodeType="withEffect">
                                  <p:stCondLst>
                                    <p:cond delay="0"/>
                                  </p:stCondLst>
                                  <p:childTnLst>
                                    <p:set>
                                      <p:cBhvr>
                                        <p:cTn id="153" dur="1" fill="hold">
                                          <p:stCondLst>
                                            <p:cond delay="0"/>
                                          </p:stCondLst>
                                        </p:cTn>
                                        <p:tgtEl>
                                          <p:spTgt spid="11"/>
                                        </p:tgtEl>
                                        <p:attrNameLst>
                                          <p:attrName>style.visibility</p:attrName>
                                        </p:attrNameLst>
                                      </p:cBhvr>
                                      <p:to>
                                        <p:strVal val="visible"/>
                                      </p:to>
                                    </p:set>
                                    <p:animEffect transition="in" filter="blinds(horizontal)">
                                      <p:cBhvr>
                                        <p:cTn id="154" dur="3000"/>
                                        <p:tgtEl>
                                          <p:spTgt spid="11"/>
                                        </p:tgtEl>
                                      </p:cBhvr>
                                    </p:animEffect>
                                  </p:childTnLst>
                                </p:cTn>
                              </p:par>
                              <p:par>
                                <p:cTn id="155" presetID="3" presetClass="entr" presetSubtype="10" fill="hold" grpId="5" nodeType="withEffect">
                                  <p:stCondLst>
                                    <p:cond delay="0"/>
                                  </p:stCondLst>
                                  <p:childTnLst>
                                    <p:set>
                                      <p:cBhvr>
                                        <p:cTn id="156" dur="1" fill="hold">
                                          <p:stCondLst>
                                            <p:cond delay="0"/>
                                          </p:stCondLst>
                                        </p:cTn>
                                        <p:tgtEl>
                                          <p:spTgt spid="12"/>
                                        </p:tgtEl>
                                        <p:attrNameLst>
                                          <p:attrName>style.visibility</p:attrName>
                                        </p:attrNameLst>
                                      </p:cBhvr>
                                      <p:to>
                                        <p:strVal val="visible"/>
                                      </p:to>
                                    </p:set>
                                    <p:animEffect transition="in" filter="blinds(horizontal)">
                                      <p:cBhvr>
                                        <p:cTn id="157" dur="3000"/>
                                        <p:tgtEl>
                                          <p:spTgt spid="12"/>
                                        </p:tgtEl>
                                      </p:cBhvr>
                                    </p:animEffect>
                                  </p:childTnLst>
                                </p:cTn>
                              </p:par>
                              <p:par>
                                <p:cTn id="158" presetID="3" presetClass="entr" presetSubtype="10" fill="hold" grpId="5" nodeType="withEffect">
                                  <p:stCondLst>
                                    <p:cond delay="0"/>
                                  </p:stCondLst>
                                  <p:childTnLst>
                                    <p:set>
                                      <p:cBhvr>
                                        <p:cTn id="159" dur="1" fill="hold">
                                          <p:stCondLst>
                                            <p:cond delay="0"/>
                                          </p:stCondLst>
                                        </p:cTn>
                                        <p:tgtEl>
                                          <p:spTgt spid="13"/>
                                        </p:tgtEl>
                                        <p:attrNameLst>
                                          <p:attrName>style.visibility</p:attrName>
                                        </p:attrNameLst>
                                      </p:cBhvr>
                                      <p:to>
                                        <p:strVal val="visible"/>
                                      </p:to>
                                    </p:set>
                                    <p:animEffect transition="in" filter="blinds(horizontal)">
                                      <p:cBhvr>
                                        <p:cTn id="160" dur="3000"/>
                                        <p:tgtEl>
                                          <p:spTgt spid="13"/>
                                        </p:tgtEl>
                                      </p:cBhvr>
                                    </p:animEffect>
                                  </p:childTnLst>
                                </p:cTn>
                              </p:par>
                              <p:par>
                                <p:cTn id="161" presetID="3" presetClass="entr" presetSubtype="10" fill="hold" grpId="5" nodeType="withEffect">
                                  <p:stCondLst>
                                    <p:cond delay="0"/>
                                  </p:stCondLst>
                                  <p:childTnLst>
                                    <p:set>
                                      <p:cBhvr>
                                        <p:cTn id="162" dur="1" fill="hold">
                                          <p:stCondLst>
                                            <p:cond delay="0"/>
                                          </p:stCondLst>
                                        </p:cTn>
                                        <p:tgtEl>
                                          <p:spTgt spid="14"/>
                                        </p:tgtEl>
                                        <p:attrNameLst>
                                          <p:attrName>style.visibility</p:attrName>
                                        </p:attrNameLst>
                                      </p:cBhvr>
                                      <p:to>
                                        <p:strVal val="visible"/>
                                      </p:to>
                                    </p:set>
                                    <p:animEffect transition="in" filter="blinds(horizontal)">
                                      <p:cBhvr>
                                        <p:cTn id="163" dur="3000"/>
                                        <p:tgtEl>
                                          <p:spTgt spid="14"/>
                                        </p:tgtEl>
                                      </p:cBhvr>
                                    </p:animEffect>
                                  </p:childTnLst>
                                </p:cTn>
                              </p:par>
                              <p:par>
                                <p:cTn id="164" presetID="3" presetClass="entr" presetSubtype="10" fill="hold" grpId="5" nodeType="withEffect">
                                  <p:stCondLst>
                                    <p:cond delay="0"/>
                                  </p:stCondLst>
                                  <p:childTnLst>
                                    <p:set>
                                      <p:cBhvr>
                                        <p:cTn id="165" dur="1" fill="hold">
                                          <p:stCondLst>
                                            <p:cond delay="0"/>
                                          </p:stCondLst>
                                        </p:cTn>
                                        <p:tgtEl>
                                          <p:spTgt spid="15"/>
                                        </p:tgtEl>
                                        <p:attrNameLst>
                                          <p:attrName>style.visibility</p:attrName>
                                        </p:attrNameLst>
                                      </p:cBhvr>
                                      <p:to>
                                        <p:strVal val="visible"/>
                                      </p:to>
                                    </p:set>
                                    <p:animEffect transition="in" filter="blinds(horizontal)">
                                      <p:cBhvr>
                                        <p:cTn id="166" dur="3000"/>
                                        <p:tgtEl>
                                          <p:spTgt spid="15"/>
                                        </p:tgtEl>
                                      </p:cBhvr>
                                    </p:animEffect>
                                  </p:childTnLst>
                                </p:cTn>
                              </p:par>
                              <p:par>
                                <p:cTn id="167" presetID="3" presetClass="entr" presetSubtype="10" fill="hold" grpId="5" nodeType="withEffect">
                                  <p:stCondLst>
                                    <p:cond delay="0"/>
                                  </p:stCondLst>
                                  <p:childTnLst>
                                    <p:set>
                                      <p:cBhvr>
                                        <p:cTn id="168" dur="1" fill="hold">
                                          <p:stCondLst>
                                            <p:cond delay="0"/>
                                          </p:stCondLst>
                                        </p:cTn>
                                        <p:tgtEl>
                                          <p:spTgt spid="16"/>
                                        </p:tgtEl>
                                        <p:attrNameLst>
                                          <p:attrName>style.visibility</p:attrName>
                                        </p:attrNameLst>
                                      </p:cBhvr>
                                      <p:to>
                                        <p:strVal val="visible"/>
                                      </p:to>
                                    </p:set>
                                    <p:animEffect transition="in" filter="blinds(horizontal)">
                                      <p:cBhvr>
                                        <p:cTn id="169" dur="3000"/>
                                        <p:tgtEl>
                                          <p:spTgt spid="16"/>
                                        </p:tgtEl>
                                      </p:cBhvr>
                                    </p:animEffect>
                                  </p:childTnLst>
                                </p:cTn>
                              </p:par>
                              <p:par>
                                <p:cTn id="170" presetID="3" presetClass="entr" presetSubtype="10" fill="hold" grpId="5" nodeType="withEffect">
                                  <p:stCondLst>
                                    <p:cond delay="0"/>
                                  </p:stCondLst>
                                  <p:childTnLst>
                                    <p:set>
                                      <p:cBhvr>
                                        <p:cTn id="171" dur="1" fill="hold">
                                          <p:stCondLst>
                                            <p:cond delay="0"/>
                                          </p:stCondLst>
                                        </p:cTn>
                                        <p:tgtEl>
                                          <p:spTgt spid="17"/>
                                        </p:tgtEl>
                                        <p:attrNameLst>
                                          <p:attrName>style.visibility</p:attrName>
                                        </p:attrNameLst>
                                      </p:cBhvr>
                                      <p:to>
                                        <p:strVal val="visible"/>
                                      </p:to>
                                    </p:set>
                                    <p:animEffect transition="in" filter="blinds(horizontal)">
                                      <p:cBhvr>
                                        <p:cTn id="172" dur="3000"/>
                                        <p:tgtEl>
                                          <p:spTgt spid="17"/>
                                        </p:tgtEl>
                                      </p:cBhvr>
                                    </p:animEffect>
                                  </p:childTnLst>
                                </p:cTn>
                              </p:par>
                              <p:par>
                                <p:cTn id="173" presetID="3" presetClass="entr" presetSubtype="10" fill="hold" grpId="5" nodeType="withEffect">
                                  <p:stCondLst>
                                    <p:cond delay="0"/>
                                  </p:stCondLst>
                                  <p:childTnLst>
                                    <p:set>
                                      <p:cBhvr>
                                        <p:cTn id="174" dur="1" fill="hold">
                                          <p:stCondLst>
                                            <p:cond delay="0"/>
                                          </p:stCondLst>
                                        </p:cTn>
                                        <p:tgtEl>
                                          <p:spTgt spid="18"/>
                                        </p:tgtEl>
                                        <p:attrNameLst>
                                          <p:attrName>style.visibility</p:attrName>
                                        </p:attrNameLst>
                                      </p:cBhvr>
                                      <p:to>
                                        <p:strVal val="visible"/>
                                      </p:to>
                                    </p:set>
                                    <p:animEffect transition="in" filter="blinds(horizontal)">
                                      <p:cBhvr>
                                        <p:cTn id="175" dur="3000"/>
                                        <p:tgtEl>
                                          <p:spTgt spid="18"/>
                                        </p:tgtEl>
                                      </p:cBhvr>
                                    </p:animEffect>
                                  </p:childTnLst>
                                </p:cTn>
                              </p:par>
                              <p:par>
                                <p:cTn id="176" presetID="3" presetClass="entr" presetSubtype="10" fill="hold" grpId="5" nodeType="withEffect">
                                  <p:stCondLst>
                                    <p:cond delay="0"/>
                                  </p:stCondLst>
                                  <p:childTnLst>
                                    <p:set>
                                      <p:cBhvr>
                                        <p:cTn id="177" dur="1" fill="hold">
                                          <p:stCondLst>
                                            <p:cond delay="0"/>
                                          </p:stCondLst>
                                        </p:cTn>
                                        <p:tgtEl>
                                          <p:spTgt spid="19"/>
                                        </p:tgtEl>
                                        <p:attrNameLst>
                                          <p:attrName>style.visibility</p:attrName>
                                        </p:attrNameLst>
                                      </p:cBhvr>
                                      <p:to>
                                        <p:strVal val="visible"/>
                                      </p:to>
                                    </p:set>
                                    <p:animEffect transition="in" filter="blinds(horizontal)">
                                      <p:cBhvr>
                                        <p:cTn id="178" dur="3000"/>
                                        <p:tgtEl>
                                          <p:spTgt spid="19"/>
                                        </p:tgtEl>
                                      </p:cBhvr>
                                    </p:animEffect>
                                  </p:childTnLst>
                                </p:cTn>
                              </p:par>
                              <p:par>
                                <p:cTn id="179" presetID="3" presetClass="entr" presetSubtype="10" fill="hold" grpId="5" nodeType="withEffect">
                                  <p:stCondLst>
                                    <p:cond delay="0"/>
                                  </p:stCondLst>
                                  <p:childTnLst>
                                    <p:set>
                                      <p:cBhvr>
                                        <p:cTn id="180" dur="1" fill="hold">
                                          <p:stCondLst>
                                            <p:cond delay="0"/>
                                          </p:stCondLst>
                                        </p:cTn>
                                        <p:tgtEl>
                                          <p:spTgt spid="20"/>
                                        </p:tgtEl>
                                        <p:attrNameLst>
                                          <p:attrName>style.visibility</p:attrName>
                                        </p:attrNameLst>
                                      </p:cBhvr>
                                      <p:to>
                                        <p:strVal val="visible"/>
                                      </p:to>
                                    </p:set>
                                    <p:animEffect transition="in" filter="blinds(horizontal)">
                                      <p:cBhvr>
                                        <p:cTn id="181" dur="3000"/>
                                        <p:tgtEl>
                                          <p:spTgt spid="20"/>
                                        </p:tgtEl>
                                      </p:cBhvr>
                                    </p:animEffect>
                                  </p:childTnLst>
                                </p:cTn>
                              </p:par>
                              <p:par>
                                <p:cTn id="182" presetID="3" presetClass="entr" presetSubtype="10" fill="hold" grpId="5" nodeType="withEffect">
                                  <p:stCondLst>
                                    <p:cond delay="0"/>
                                  </p:stCondLst>
                                  <p:childTnLst>
                                    <p:set>
                                      <p:cBhvr>
                                        <p:cTn id="183" dur="1" fill="hold">
                                          <p:stCondLst>
                                            <p:cond delay="0"/>
                                          </p:stCondLst>
                                        </p:cTn>
                                        <p:tgtEl>
                                          <p:spTgt spid="21"/>
                                        </p:tgtEl>
                                        <p:attrNameLst>
                                          <p:attrName>style.visibility</p:attrName>
                                        </p:attrNameLst>
                                      </p:cBhvr>
                                      <p:to>
                                        <p:strVal val="visible"/>
                                      </p:to>
                                    </p:set>
                                    <p:animEffect transition="in" filter="blinds(horizontal)">
                                      <p:cBhvr>
                                        <p:cTn id="184" dur="3000"/>
                                        <p:tgtEl>
                                          <p:spTgt spid="21"/>
                                        </p:tgtEl>
                                      </p:cBhvr>
                                    </p:animEffect>
                                  </p:childTnLst>
                                </p:cTn>
                              </p:par>
                              <p:par>
                                <p:cTn id="185" presetID="3" presetClass="entr" presetSubtype="10" fill="hold" grpId="5" nodeType="withEffect">
                                  <p:stCondLst>
                                    <p:cond delay="0"/>
                                  </p:stCondLst>
                                  <p:childTnLst>
                                    <p:set>
                                      <p:cBhvr>
                                        <p:cTn id="186" dur="1" fill="hold">
                                          <p:stCondLst>
                                            <p:cond delay="0"/>
                                          </p:stCondLst>
                                        </p:cTn>
                                        <p:tgtEl>
                                          <p:spTgt spid="22"/>
                                        </p:tgtEl>
                                        <p:attrNameLst>
                                          <p:attrName>style.visibility</p:attrName>
                                        </p:attrNameLst>
                                      </p:cBhvr>
                                      <p:to>
                                        <p:strVal val="visible"/>
                                      </p:to>
                                    </p:set>
                                    <p:animEffect transition="in" filter="blinds(horizontal)">
                                      <p:cBhvr>
                                        <p:cTn id="187" dur="3000"/>
                                        <p:tgtEl>
                                          <p:spTgt spid="22"/>
                                        </p:tgtEl>
                                      </p:cBhvr>
                                    </p:animEffect>
                                  </p:childTnLst>
                                </p:cTn>
                              </p:par>
                            </p:childTnLst>
                          </p:cTn>
                        </p:par>
                        <p:par>
                          <p:cTn id="188" fill="hold">
                            <p:stCondLst>
                              <p:cond delay="3000"/>
                            </p:stCondLst>
                            <p:childTnLst>
                              <p:par>
                                <p:cTn id="189" presetID="2" presetClass="exit" presetSubtype="8" fill="hold" grpId="2" nodeType="afterEffect">
                                  <p:stCondLst>
                                    <p:cond delay="0"/>
                                  </p:stCondLst>
                                  <p:childTnLst>
                                    <p:anim calcmode="lin" valueType="num">
                                      <p:cBhvr additive="base">
                                        <p:cTn id="190" dur="3000"/>
                                        <p:tgtEl>
                                          <p:spTgt spid="3"/>
                                        </p:tgtEl>
                                        <p:attrNameLst>
                                          <p:attrName>ppt_x</p:attrName>
                                        </p:attrNameLst>
                                      </p:cBhvr>
                                      <p:tavLst>
                                        <p:tav tm="0">
                                          <p:val>
                                            <p:strVal val="ppt_x"/>
                                          </p:val>
                                        </p:tav>
                                        <p:tav tm="100000">
                                          <p:val>
                                            <p:strVal val="0-ppt_w/2"/>
                                          </p:val>
                                        </p:tav>
                                      </p:tavLst>
                                    </p:anim>
                                    <p:anim calcmode="lin" valueType="num">
                                      <p:cBhvr additive="base">
                                        <p:cTn id="191" dur="3000"/>
                                        <p:tgtEl>
                                          <p:spTgt spid="3"/>
                                        </p:tgtEl>
                                        <p:attrNameLst>
                                          <p:attrName>ppt_y</p:attrName>
                                        </p:attrNameLst>
                                      </p:cBhvr>
                                      <p:tavLst>
                                        <p:tav tm="0">
                                          <p:val>
                                            <p:strVal val="ppt_y"/>
                                          </p:val>
                                        </p:tav>
                                        <p:tav tm="100000">
                                          <p:val>
                                            <p:strVal val="ppt_y"/>
                                          </p:val>
                                        </p:tav>
                                      </p:tavLst>
                                    </p:anim>
                                    <p:set>
                                      <p:cBhvr>
                                        <p:cTn id="192" dur="1" fill="hold">
                                          <p:stCondLst>
                                            <p:cond delay="2999"/>
                                          </p:stCondLst>
                                        </p:cTn>
                                        <p:tgtEl>
                                          <p:spTgt spid="3"/>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4"/>
                                        </p:tgtEl>
                                        <p:attrNameLst>
                                          <p:attrName>ppt_x</p:attrName>
                                        </p:attrNameLst>
                                      </p:cBhvr>
                                      <p:tavLst>
                                        <p:tav tm="0">
                                          <p:val>
                                            <p:strVal val="ppt_x"/>
                                          </p:val>
                                        </p:tav>
                                        <p:tav tm="100000">
                                          <p:val>
                                            <p:strVal val="0-ppt_w/2"/>
                                          </p:val>
                                        </p:tav>
                                      </p:tavLst>
                                    </p:anim>
                                    <p:anim calcmode="lin" valueType="num">
                                      <p:cBhvr additive="base">
                                        <p:cTn id="195" dur="3000"/>
                                        <p:tgtEl>
                                          <p:spTgt spid="4"/>
                                        </p:tgtEl>
                                        <p:attrNameLst>
                                          <p:attrName>ppt_y</p:attrName>
                                        </p:attrNameLst>
                                      </p:cBhvr>
                                      <p:tavLst>
                                        <p:tav tm="0">
                                          <p:val>
                                            <p:strVal val="ppt_y"/>
                                          </p:val>
                                        </p:tav>
                                        <p:tav tm="100000">
                                          <p:val>
                                            <p:strVal val="ppt_y"/>
                                          </p:val>
                                        </p:tav>
                                      </p:tavLst>
                                    </p:anim>
                                    <p:set>
                                      <p:cBhvr>
                                        <p:cTn id="196" dur="1" fill="hold">
                                          <p:stCondLst>
                                            <p:cond delay="2999"/>
                                          </p:stCondLst>
                                        </p:cTn>
                                        <p:tgtEl>
                                          <p:spTgt spid="4"/>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5"/>
                                        </p:tgtEl>
                                        <p:attrNameLst>
                                          <p:attrName>ppt_x</p:attrName>
                                        </p:attrNameLst>
                                      </p:cBhvr>
                                      <p:tavLst>
                                        <p:tav tm="0">
                                          <p:val>
                                            <p:strVal val="ppt_x"/>
                                          </p:val>
                                        </p:tav>
                                        <p:tav tm="100000">
                                          <p:val>
                                            <p:strVal val="0-ppt_w/2"/>
                                          </p:val>
                                        </p:tav>
                                      </p:tavLst>
                                    </p:anim>
                                    <p:anim calcmode="lin" valueType="num">
                                      <p:cBhvr additive="base">
                                        <p:cTn id="199" dur="3000"/>
                                        <p:tgtEl>
                                          <p:spTgt spid="5"/>
                                        </p:tgtEl>
                                        <p:attrNameLst>
                                          <p:attrName>ppt_y</p:attrName>
                                        </p:attrNameLst>
                                      </p:cBhvr>
                                      <p:tavLst>
                                        <p:tav tm="0">
                                          <p:val>
                                            <p:strVal val="ppt_y"/>
                                          </p:val>
                                        </p:tav>
                                        <p:tav tm="100000">
                                          <p:val>
                                            <p:strVal val="ppt_y"/>
                                          </p:val>
                                        </p:tav>
                                      </p:tavLst>
                                    </p:anim>
                                    <p:set>
                                      <p:cBhvr>
                                        <p:cTn id="200" dur="1" fill="hold">
                                          <p:stCondLst>
                                            <p:cond delay="2999"/>
                                          </p:stCondLst>
                                        </p:cTn>
                                        <p:tgtEl>
                                          <p:spTgt spid="5"/>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6"/>
                                        </p:tgtEl>
                                        <p:attrNameLst>
                                          <p:attrName>ppt_x</p:attrName>
                                        </p:attrNameLst>
                                      </p:cBhvr>
                                      <p:tavLst>
                                        <p:tav tm="0">
                                          <p:val>
                                            <p:strVal val="ppt_x"/>
                                          </p:val>
                                        </p:tav>
                                        <p:tav tm="100000">
                                          <p:val>
                                            <p:strVal val="0-ppt_w/2"/>
                                          </p:val>
                                        </p:tav>
                                      </p:tavLst>
                                    </p:anim>
                                    <p:anim calcmode="lin" valueType="num">
                                      <p:cBhvr additive="base">
                                        <p:cTn id="203" dur="3000"/>
                                        <p:tgtEl>
                                          <p:spTgt spid="6"/>
                                        </p:tgtEl>
                                        <p:attrNameLst>
                                          <p:attrName>ppt_y</p:attrName>
                                        </p:attrNameLst>
                                      </p:cBhvr>
                                      <p:tavLst>
                                        <p:tav tm="0">
                                          <p:val>
                                            <p:strVal val="ppt_y"/>
                                          </p:val>
                                        </p:tav>
                                        <p:tav tm="100000">
                                          <p:val>
                                            <p:strVal val="ppt_y"/>
                                          </p:val>
                                        </p:tav>
                                      </p:tavLst>
                                    </p:anim>
                                    <p:set>
                                      <p:cBhvr>
                                        <p:cTn id="204" dur="1" fill="hold">
                                          <p:stCondLst>
                                            <p:cond delay="2999"/>
                                          </p:stCondLst>
                                        </p:cTn>
                                        <p:tgtEl>
                                          <p:spTgt spid="6"/>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7"/>
                                        </p:tgtEl>
                                        <p:attrNameLst>
                                          <p:attrName>ppt_x</p:attrName>
                                        </p:attrNameLst>
                                      </p:cBhvr>
                                      <p:tavLst>
                                        <p:tav tm="0">
                                          <p:val>
                                            <p:strVal val="ppt_x"/>
                                          </p:val>
                                        </p:tav>
                                        <p:tav tm="100000">
                                          <p:val>
                                            <p:strVal val="0-ppt_w/2"/>
                                          </p:val>
                                        </p:tav>
                                      </p:tavLst>
                                    </p:anim>
                                    <p:anim calcmode="lin" valueType="num">
                                      <p:cBhvr additive="base">
                                        <p:cTn id="207" dur="3000"/>
                                        <p:tgtEl>
                                          <p:spTgt spid="7"/>
                                        </p:tgtEl>
                                        <p:attrNameLst>
                                          <p:attrName>ppt_y</p:attrName>
                                        </p:attrNameLst>
                                      </p:cBhvr>
                                      <p:tavLst>
                                        <p:tav tm="0">
                                          <p:val>
                                            <p:strVal val="ppt_y"/>
                                          </p:val>
                                        </p:tav>
                                        <p:tav tm="100000">
                                          <p:val>
                                            <p:strVal val="ppt_y"/>
                                          </p:val>
                                        </p:tav>
                                      </p:tavLst>
                                    </p:anim>
                                    <p:set>
                                      <p:cBhvr>
                                        <p:cTn id="208" dur="1" fill="hold">
                                          <p:stCondLst>
                                            <p:cond delay="2999"/>
                                          </p:stCondLst>
                                        </p:cTn>
                                        <p:tgtEl>
                                          <p:spTgt spid="7"/>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8"/>
                                        </p:tgtEl>
                                        <p:attrNameLst>
                                          <p:attrName>ppt_x</p:attrName>
                                        </p:attrNameLst>
                                      </p:cBhvr>
                                      <p:tavLst>
                                        <p:tav tm="0">
                                          <p:val>
                                            <p:strVal val="ppt_x"/>
                                          </p:val>
                                        </p:tav>
                                        <p:tav tm="100000">
                                          <p:val>
                                            <p:strVal val="0-ppt_w/2"/>
                                          </p:val>
                                        </p:tav>
                                      </p:tavLst>
                                    </p:anim>
                                    <p:anim calcmode="lin" valueType="num">
                                      <p:cBhvr additive="base">
                                        <p:cTn id="211" dur="3000"/>
                                        <p:tgtEl>
                                          <p:spTgt spid="8"/>
                                        </p:tgtEl>
                                        <p:attrNameLst>
                                          <p:attrName>ppt_y</p:attrName>
                                        </p:attrNameLst>
                                      </p:cBhvr>
                                      <p:tavLst>
                                        <p:tav tm="0">
                                          <p:val>
                                            <p:strVal val="ppt_y"/>
                                          </p:val>
                                        </p:tav>
                                        <p:tav tm="100000">
                                          <p:val>
                                            <p:strVal val="ppt_y"/>
                                          </p:val>
                                        </p:tav>
                                      </p:tavLst>
                                    </p:anim>
                                    <p:set>
                                      <p:cBhvr>
                                        <p:cTn id="212" dur="1" fill="hold">
                                          <p:stCondLst>
                                            <p:cond delay="2999"/>
                                          </p:stCondLst>
                                        </p:cTn>
                                        <p:tgtEl>
                                          <p:spTgt spid="8"/>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9"/>
                                        </p:tgtEl>
                                        <p:attrNameLst>
                                          <p:attrName>ppt_x</p:attrName>
                                        </p:attrNameLst>
                                      </p:cBhvr>
                                      <p:tavLst>
                                        <p:tav tm="0">
                                          <p:val>
                                            <p:strVal val="ppt_x"/>
                                          </p:val>
                                        </p:tav>
                                        <p:tav tm="100000">
                                          <p:val>
                                            <p:strVal val="0-ppt_w/2"/>
                                          </p:val>
                                        </p:tav>
                                      </p:tavLst>
                                    </p:anim>
                                    <p:anim calcmode="lin" valueType="num">
                                      <p:cBhvr additive="base">
                                        <p:cTn id="215" dur="3000"/>
                                        <p:tgtEl>
                                          <p:spTgt spid="9"/>
                                        </p:tgtEl>
                                        <p:attrNameLst>
                                          <p:attrName>ppt_y</p:attrName>
                                        </p:attrNameLst>
                                      </p:cBhvr>
                                      <p:tavLst>
                                        <p:tav tm="0">
                                          <p:val>
                                            <p:strVal val="ppt_y"/>
                                          </p:val>
                                        </p:tav>
                                        <p:tav tm="100000">
                                          <p:val>
                                            <p:strVal val="ppt_y"/>
                                          </p:val>
                                        </p:tav>
                                      </p:tavLst>
                                    </p:anim>
                                    <p:set>
                                      <p:cBhvr>
                                        <p:cTn id="216" dur="1" fill="hold">
                                          <p:stCondLst>
                                            <p:cond delay="2999"/>
                                          </p:stCondLst>
                                        </p:cTn>
                                        <p:tgtEl>
                                          <p:spTgt spid="9"/>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0"/>
                                        </p:tgtEl>
                                        <p:attrNameLst>
                                          <p:attrName>ppt_x</p:attrName>
                                        </p:attrNameLst>
                                      </p:cBhvr>
                                      <p:tavLst>
                                        <p:tav tm="0">
                                          <p:val>
                                            <p:strVal val="ppt_x"/>
                                          </p:val>
                                        </p:tav>
                                        <p:tav tm="100000">
                                          <p:val>
                                            <p:strVal val="0-ppt_w/2"/>
                                          </p:val>
                                        </p:tav>
                                      </p:tavLst>
                                    </p:anim>
                                    <p:anim calcmode="lin" valueType="num">
                                      <p:cBhvr additive="base">
                                        <p:cTn id="219" dur="3000"/>
                                        <p:tgtEl>
                                          <p:spTgt spid="10"/>
                                        </p:tgtEl>
                                        <p:attrNameLst>
                                          <p:attrName>ppt_y</p:attrName>
                                        </p:attrNameLst>
                                      </p:cBhvr>
                                      <p:tavLst>
                                        <p:tav tm="0">
                                          <p:val>
                                            <p:strVal val="ppt_y"/>
                                          </p:val>
                                        </p:tav>
                                        <p:tav tm="100000">
                                          <p:val>
                                            <p:strVal val="ppt_y"/>
                                          </p:val>
                                        </p:tav>
                                      </p:tavLst>
                                    </p:anim>
                                    <p:set>
                                      <p:cBhvr>
                                        <p:cTn id="220" dur="1" fill="hold">
                                          <p:stCondLst>
                                            <p:cond delay="2999"/>
                                          </p:stCondLst>
                                        </p:cTn>
                                        <p:tgtEl>
                                          <p:spTgt spid="10"/>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11"/>
                                        </p:tgtEl>
                                        <p:attrNameLst>
                                          <p:attrName>ppt_x</p:attrName>
                                        </p:attrNameLst>
                                      </p:cBhvr>
                                      <p:tavLst>
                                        <p:tav tm="0">
                                          <p:val>
                                            <p:strVal val="ppt_x"/>
                                          </p:val>
                                        </p:tav>
                                        <p:tav tm="100000">
                                          <p:val>
                                            <p:strVal val="0-ppt_w/2"/>
                                          </p:val>
                                        </p:tav>
                                      </p:tavLst>
                                    </p:anim>
                                    <p:anim calcmode="lin" valueType="num">
                                      <p:cBhvr additive="base">
                                        <p:cTn id="223" dur="3000"/>
                                        <p:tgtEl>
                                          <p:spTgt spid="11"/>
                                        </p:tgtEl>
                                        <p:attrNameLst>
                                          <p:attrName>ppt_y</p:attrName>
                                        </p:attrNameLst>
                                      </p:cBhvr>
                                      <p:tavLst>
                                        <p:tav tm="0">
                                          <p:val>
                                            <p:strVal val="ppt_y"/>
                                          </p:val>
                                        </p:tav>
                                        <p:tav tm="100000">
                                          <p:val>
                                            <p:strVal val="ppt_y"/>
                                          </p:val>
                                        </p:tav>
                                      </p:tavLst>
                                    </p:anim>
                                    <p:set>
                                      <p:cBhvr>
                                        <p:cTn id="224" dur="1" fill="hold">
                                          <p:stCondLst>
                                            <p:cond delay="2999"/>
                                          </p:stCondLst>
                                        </p:cTn>
                                        <p:tgtEl>
                                          <p:spTgt spid="11"/>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2"/>
                                        </p:tgtEl>
                                        <p:attrNameLst>
                                          <p:attrName>ppt_x</p:attrName>
                                        </p:attrNameLst>
                                      </p:cBhvr>
                                      <p:tavLst>
                                        <p:tav tm="0">
                                          <p:val>
                                            <p:strVal val="ppt_x"/>
                                          </p:val>
                                        </p:tav>
                                        <p:tav tm="100000">
                                          <p:val>
                                            <p:strVal val="0-ppt_w/2"/>
                                          </p:val>
                                        </p:tav>
                                      </p:tavLst>
                                    </p:anim>
                                    <p:anim calcmode="lin" valueType="num">
                                      <p:cBhvr additive="base">
                                        <p:cTn id="227" dur="3000"/>
                                        <p:tgtEl>
                                          <p:spTgt spid="12"/>
                                        </p:tgtEl>
                                        <p:attrNameLst>
                                          <p:attrName>ppt_y</p:attrName>
                                        </p:attrNameLst>
                                      </p:cBhvr>
                                      <p:tavLst>
                                        <p:tav tm="0">
                                          <p:val>
                                            <p:strVal val="ppt_y"/>
                                          </p:val>
                                        </p:tav>
                                        <p:tav tm="100000">
                                          <p:val>
                                            <p:strVal val="ppt_y"/>
                                          </p:val>
                                        </p:tav>
                                      </p:tavLst>
                                    </p:anim>
                                    <p:set>
                                      <p:cBhvr>
                                        <p:cTn id="228" dur="1" fill="hold">
                                          <p:stCondLst>
                                            <p:cond delay="2999"/>
                                          </p:stCondLst>
                                        </p:cTn>
                                        <p:tgtEl>
                                          <p:spTgt spid="12"/>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13"/>
                                        </p:tgtEl>
                                        <p:attrNameLst>
                                          <p:attrName>ppt_x</p:attrName>
                                        </p:attrNameLst>
                                      </p:cBhvr>
                                      <p:tavLst>
                                        <p:tav tm="0">
                                          <p:val>
                                            <p:strVal val="ppt_x"/>
                                          </p:val>
                                        </p:tav>
                                        <p:tav tm="100000">
                                          <p:val>
                                            <p:strVal val="0-ppt_w/2"/>
                                          </p:val>
                                        </p:tav>
                                      </p:tavLst>
                                    </p:anim>
                                    <p:anim calcmode="lin" valueType="num">
                                      <p:cBhvr additive="base">
                                        <p:cTn id="231" dur="3000"/>
                                        <p:tgtEl>
                                          <p:spTgt spid="13"/>
                                        </p:tgtEl>
                                        <p:attrNameLst>
                                          <p:attrName>ppt_y</p:attrName>
                                        </p:attrNameLst>
                                      </p:cBhvr>
                                      <p:tavLst>
                                        <p:tav tm="0">
                                          <p:val>
                                            <p:strVal val="ppt_y"/>
                                          </p:val>
                                        </p:tav>
                                        <p:tav tm="100000">
                                          <p:val>
                                            <p:strVal val="ppt_y"/>
                                          </p:val>
                                        </p:tav>
                                      </p:tavLst>
                                    </p:anim>
                                    <p:set>
                                      <p:cBhvr>
                                        <p:cTn id="232" dur="1" fill="hold">
                                          <p:stCondLst>
                                            <p:cond delay="2999"/>
                                          </p:stCondLst>
                                        </p:cTn>
                                        <p:tgtEl>
                                          <p:spTgt spid="13"/>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14"/>
                                        </p:tgtEl>
                                        <p:attrNameLst>
                                          <p:attrName>ppt_x</p:attrName>
                                        </p:attrNameLst>
                                      </p:cBhvr>
                                      <p:tavLst>
                                        <p:tav tm="0">
                                          <p:val>
                                            <p:strVal val="ppt_x"/>
                                          </p:val>
                                        </p:tav>
                                        <p:tav tm="100000">
                                          <p:val>
                                            <p:strVal val="0-ppt_w/2"/>
                                          </p:val>
                                        </p:tav>
                                      </p:tavLst>
                                    </p:anim>
                                    <p:anim calcmode="lin" valueType="num">
                                      <p:cBhvr additive="base">
                                        <p:cTn id="235" dur="3000"/>
                                        <p:tgtEl>
                                          <p:spTgt spid="14"/>
                                        </p:tgtEl>
                                        <p:attrNameLst>
                                          <p:attrName>ppt_y</p:attrName>
                                        </p:attrNameLst>
                                      </p:cBhvr>
                                      <p:tavLst>
                                        <p:tav tm="0">
                                          <p:val>
                                            <p:strVal val="ppt_y"/>
                                          </p:val>
                                        </p:tav>
                                        <p:tav tm="100000">
                                          <p:val>
                                            <p:strVal val="ppt_y"/>
                                          </p:val>
                                        </p:tav>
                                      </p:tavLst>
                                    </p:anim>
                                    <p:set>
                                      <p:cBhvr>
                                        <p:cTn id="236" dur="1" fill="hold">
                                          <p:stCondLst>
                                            <p:cond delay="2999"/>
                                          </p:stCondLst>
                                        </p:cTn>
                                        <p:tgtEl>
                                          <p:spTgt spid="14"/>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15"/>
                                        </p:tgtEl>
                                        <p:attrNameLst>
                                          <p:attrName>ppt_x</p:attrName>
                                        </p:attrNameLst>
                                      </p:cBhvr>
                                      <p:tavLst>
                                        <p:tav tm="0">
                                          <p:val>
                                            <p:strVal val="ppt_x"/>
                                          </p:val>
                                        </p:tav>
                                        <p:tav tm="100000">
                                          <p:val>
                                            <p:strVal val="0-ppt_w/2"/>
                                          </p:val>
                                        </p:tav>
                                      </p:tavLst>
                                    </p:anim>
                                    <p:anim calcmode="lin" valueType="num">
                                      <p:cBhvr additive="base">
                                        <p:cTn id="239" dur="3000"/>
                                        <p:tgtEl>
                                          <p:spTgt spid="15"/>
                                        </p:tgtEl>
                                        <p:attrNameLst>
                                          <p:attrName>ppt_y</p:attrName>
                                        </p:attrNameLst>
                                      </p:cBhvr>
                                      <p:tavLst>
                                        <p:tav tm="0">
                                          <p:val>
                                            <p:strVal val="ppt_y"/>
                                          </p:val>
                                        </p:tav>
                                        <p:tav tm="100000">
                                          <p:val>
                                            <p:strVal val="ppt_y"/>
                                          </p:val>
                                        </p:tav>
                                      </p:tavLst>
                                    </p:anim>
                                    <p:set>
                                      <p:cBhvr>
                                        <p:cTn id="240" dur="1" fill="hold">
                                          <p:stCondLst>
                                            <p:cond delay="2999"/>
                                          </p:stCondLst>
                                        </p:cTn>
                                        <p:tgtEl>
                                          <p:spTgt spid="15"/>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16"/>
                                        </p:tgtEl>
                                        <p:attrNameLst>
                                          <p:attrName>ppt_x</p:attrName>
                                        </p:attrNameLst>
                                      </p:cBhvr>
                                      <p:tavLst>
                                        <p:tav tm="0">
                                          <p:val>
                                            <p:strVal val="ppt_x"/>
                                          </p:val>
                                        </p:tav>
                                        <p:tav tm="100000">
                                          <p:val>
                                            <p:strVal val="0-ppt_w/2"/>
                                          </p:val>
                                        </p:tav>
                                      </p:tavLst>
                                    </p:anim>
                                    <p:anim calcmode="lin" valueType="num">
                                      <p:cBhvr additive="base">
                                        <p:cTn id="243" dur="3000"/>
                                        <p:tgtEl>
                                          <p:spTgt spid="16"/>
                                        </p:tgtEl>
                                        <p:attrNameLst>
                                          <p:attrName>ppt_y</p:attrName>
                                        </p:attrNameLst>
                                      </p:cBhvr>
                                      <p:tavLst>
                                        <p:tav tm="0">
                                          <p:val>
                                            <p:strVal val="ppt_y"/>
                                          </p:val>
                                        </p:tav>
                                        <p:tav tm="100000">
                                          <p:val>
                                            <p:strVal val="ppt_y"/>
                                          </p:val>
                                        </p:tav>
                                      </p:tavLst>
                                    </p:anim>
                                    <p:set>
                                      <p:cBhvr>
                                        <p:cTn id="244" dur="1" fill="hold">
                                          <p:stCondLst>
                                            <p:cond delay="2999"/>
                                          </p:stCondLst>
                                        </p:cTn>
                                        <p:tgtEl>
                                          <p:spTgt spid="16"/>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17"/>
                                        </p:tgtEl>
                                        <p:attrNameLst>
                                          <p:attrName>ppt_x</p:attrName>
                                        </p:attrNameLst>
                                      </p:cBhvr>
                                      <p:tavLst>
                                        <p:tav tm="0">
                                          <p:val>
                                            <p:strVal val="ppt_x"/>
                                          </p:val>
                                        </p:tav>
                                        <p:tav tm="100000">
                                          <p:val>
                                            <p:strVal val="0-ppt_w/2"/>
                                          </p:val>
                                        </p:tav>
                                      </p:tavLst>
                                    </p:anim>
                                    <p:anim calcmode="lin" valueType="num">
                                      <p:cBhvr additive="base">
                                        <p:cTn id="247" dur="3000"/>
                                        <p:tgtEl>
                                          <p:spTgt spid="17"/>
                                        </p:tgtEl>
                                        <p:attrNameLst>
                                          <p:attrName>ppt_y</p:attrName>
                                        </p:attrNameLst>
                                      </p:cBhvr>
                                      <p:tavLst>
                                        <p:tav tm="0">
                                          <p:val>
                                            <p:strVal val="ppt_y"/>
                                          </p:val>
                                        </p:tav>
                                        <p:tav tm="100000">
                                          <p:val>
                                            <p:strVal val="ppt_y"/>
                                          </p:val>
                                        </p:tav>
                                      </p:tavLst>
                                    </p:anim>
                                    <p:set>
                                      <p:cBhvr>
                                        <p:cTn id="248" dur="1" fill="hold">
                                          <p:stCondLst>
                                            <p:cond delay="2999"/>
                                          </p:stCondLst>
                                        </p:cTn>
                                        <p:tgtEl>
                                          <p:spTgt spid="17"/>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18"/>
                                        </p:tgtEl>
                                        <p:attrNameLst>
                                          <p:attrName>ppt_x</p:attrName>
                                        </p:attrNameLst>
                                      </p:cBhvr>
                                      <p:tavLst>
                                        <p:tav tm="0">
                                          <p:val>
                                            <p:strVal val="ppt_x"/>
                                          </p:val>
                                        </p:tav>
                                        <p:tav tm="100000">
                                          <p:val>
                                            <p:strVal val="0-ppt_w/2"/>
                                          </p:val>
                                        </p:tav>
                                      </p:tavLst>
                                    </p:anim>
                                    <p:anim calcmode="lin" valueType="num">
                                      <p:cBhvr additive="base">
                                        <p:cTn id="251" dur="3000"/>
                                        <p:tgtEl>
                                          <p:spTgt spid="18"/>
                                        </p:tgtEl>
                                        <p:attrNameLst>
                                          <p:attrName>ppt_y</p:attrName>
                                        </p:attrNameLst>
                                      </p:cBhvr>
                                      <p:tavLst>
                                        <p:tav tm="0">
                                          <p:val>
                                            <p:strVal val="ppt_y"/>
                                          </p:val>
                                        </p:tav>
                                        <p:tav tm="100000">
                                          <p:val>
                                            <p:strVal val="ppt_y"/>
                                          </p:val>
                                        </p:tav>
                                      </p:tavLst>
                                    </p:anim>
                                    <p:set>
                                      <p:cBhvr>
                                        <p:cTn id="252" dur="1" fill="hold">
                                          <p:stCondLst>
                                            <p:cond delay="2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19"/>
                                        </p:tgtEl>
                                        <p:attrNameLst>
                                          <p:attrName>ppt_x</p:attrName>
                                        </p:attrNameLst>
                                      </p:cBhvr>
                                      <p:tavLst>
                                        <p:tav tm="0">
                                          <p:val>
                                            <p:strVal val="ppt_x"/>
                                          </p:val>
                                        </p:tav>
                                        <p:tav tm="100000">
                                          <p:val>
                                            <p:strVal val="0-ppt_w/2"/>
                                          </p:val>
                                        </p:tav>
                                      </p:tavLst>
                                    </p:anim>
                                    <p:anim calcmode="lin" valueType="num">
                                      <p:cBhvr additive="base">
                                        <p:cTn id="255" dur="3000"/>
                                        <p:tgtEl>
                                          <p:spTgt spid="19"/>
                                        </p:tgtEl>
                                        <p:attrNameLst>
                                          <p:attrName>ppt_y</p:attrName>
                                        </p:attrNameLst>
                                      </p:cBhvr>
                                      <p:tavLst>
                                        <p:tav tm="0">
                                          <p:val>
                                            <p:strVal val="ppt_y"/>
                                          </p:val>
                                        </p:tav>
                                        <p:tav tm="100000">
                                          <p:val>
                                            <p:strVal val="ppt_y"/>
                                          </p:val>
                                        </p:tav>
                                      </p:tavLst>
                                    </p:anim>
                                    <p:set>
                                      <p:cBhvr>
                                        <p:cTn id="256" dur="1" fill="hold">
                                          <p:stCondLst>
                                            <p:cond delay="2999"/>
                                          </p:stCondLst>
                                        </p:cTn>
                                        <p:tgtEl>
                                          <p:spTgt spid="19"/>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20"/>
                                        </p:tgtEl>
                                        <p:attrNameLst>
                                          <p:attrName>ppt_x</p:attrName>
                                        </p:attrNameLst>
                                      </p:cBhvr>
                                      <p:tavLst>
                                        <p:tav tm="0">
                                          <p:val>
                                            <p:strVal val="ppt_x"/>
                                          </p:val>
                                        </p:tav>
                                        <p:tav tm="100000">
                                          <p:val>
                                            <p:strVal val="0-ppt_w/2"/>
                                          </p:val>
                                        </p:tav>
                                      </p:tavLst>
                                    </p:anim>
                                    <p:anim calcmode="lin" valueType="num">
                                      <p:cBhvr additive="base">
                                        <p:cTn id="259" dur="3000"/>
                                        <p:tgtEl>
                                          <p:spTgt spid="20"/>
                                        </p:tgtEl>
                                        <p:attrNameLst>
                                          <p:attrName>ppt_y</p:attrName>
                                        </p:attrNameLst>
                                      </p:cBhvr>
                                      <p:tavLst>
                                        <p:tav tm="0">
                                          <p:val>
                                            <p:strVal val="ppt_y"/>
                                          </p:val>
                                        </p:tav>
                                        <p:tav tm="100000">
                                          <p:val>
                                            <p:strVal val="ppt_y"/>
                                          </p:val>
                                        </p:tav>
                                      </p:tavLst>
                                    </p:anim>
                                    <p:set>
                                      <p:cBhvr>
                                        <p:cTn id="260" dur="1" fill="hold">
                                          <p:stCondLst>
                                            <p:cond delay="2999"/>
                                          </p:stCondLst>
                                        </p:cTn>
                                        <p:tgtEl>
                                          <p:spTgt spid="20"/>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21"/>
                                        </p:tgtEl>
                                        <p:attrNameLst>
                                          <p:attrName>ppt_x</p:attrName>
                                        </p:attrNameLst>
                                      </p:cBhvr>
                                      <p:tavLst>
                                        <p:tav tm="0">
                                          <p:val>
                                            <p:strVal val="ppt_x"/>
                                          </p:val>
                                        </p:tav>
                                        <p:tav tm="100000">
                                          <p:val>
                                            <p:strVal val="0-ppt_w/2"/>
                                          </p:val>
                                        </p:tav>
                                      </p:tavLst>
                                    </p:anim>
                                    <p:anim calcmode="lin" valueType="num">
                                      <p:cBhvr additive="base">
                                        <p:cTn id="263" dur="3000"/>
                                        <p:tgtEl>
                                          <p:spTgt spid="21"/>
                                        </p:tgtEl>
                                        <p:attrNameLst>
                                          <p:attrName>ppt_y</p:attrName>
                                        </p:attrNameLst>
                                      </p:cBhvr>
                                      <p:tavLst>
                                        <p:tav tm="0">
                                          <p:val>
                                            <p:strVal val="ppt_y"/>
                                          </p:val>
                                        </p:tav>
                                        <p:tav tm="100000">
                                          <p:val>
                                            <p:strVal val="ppt_y"/>
                                          </p:val>
                                        </p:tav>
                                      </p:tavLst>
                                    </p:anim>
                                    <p:set>
                                      <p:cBhvr>
                                        <p:cTn id="264" dur="1" fill="hold">
                                          <p:stCondLst>
                                            <p:cond delay="2999"/>
                                          </p:stCondLst>
                                        </p:cTn>
                                        <p:tgtEl>
                                          <p:spTgt spid="21"/>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22"/>
                                        </p:tgtEl>
                                        <p:attrNameLst>
                                          <p:attrName>ppt_x</p:attrName>
                                        </p:attrNameLst>
                                      </p:cBhvr>
                                      <p:tavLst>
                                        <p:tav tm="0">
                                          <p:val>
                                            <p:strVal val="ppt_x"/>
                                          </p:val>
                                        </p:tav>
                                        <p:tav tm="100000">
                                          <p:val>
                                            <p:strVal val="0-ppt_w/2"/>
                                          </p:val>
                                        </p:tav>
                                      </p:tavLst>
                                    </p:anim>
                                    <p:anim calcmode="lin" valueType="num">
                                      <p:cBhvr additive="base">
                                        <p:cTn id="267" dur="3000"/>
                                        <p:tgtEl>
                                          <p:spTgt spid="22"/>
                                        </p:tgtEl>
                                        <p:attrNameLst>
                                          <p:attrName>ppt_y</p:attrName>
                                        </p:attrNameLst>
                                      </p:cBhvr>
                                      <p:tavLst>
                                        <p:tav tm="0">
                                          <p:val>
                                            <p:strVal val="ppt_y"/>
                                          </p:val>
                                        </p:tav>
                                        <p:tav tm="100000">
                                          <p:val>
                                            <p:strVal val="ppt_y"/>
                                          </p:val>
                                        </p:tav>
                                      </p:tavLst>
                                    </p:anim>
                                    <p:set>
                                      <p:cBhvr>
                                        <p:cTn id="268" dur="1" fill="hold">
                                          <p:stCondLst>
                                            <p:cond delay="2999"/>
                                          </p:stCondLst>
                                        </p:cTn>
                                        <p:tgtEl>
                                          <p:spTgt spid="22"/>
                                        </p:tgtEl>
                                        <p:attrNameLst>
                                          <p:attrName>style.visibility</p:attrName>
                                        </p:attrNameLst>
                                      </p:cBhvr>
                                      <p:to>
                                        <p:strVal val="hidden"/>
                                      </p:to>
                                    </p:set>
                                  </p:childTnLst>
                                </p:cTn>
                              </p:par>
                              <p:par>
                                <p:cTn id="269" presetID="8" presetClass="emph" presetSubtype="0" fill="hold" grpId="3" nodeType="withEffect">
                                  <p:stCondLst>
                                    <p:cond delay="0"/>
                                  </p:stCondLst>
                                  <p:childTnLst>
                                    <p:animRot by="21600000">
                                      <p:cBhvr>
                                        <p:cTn id="270" dur="3000" fill="hold"/>
                                        <p:tgtEl>
                                          <p:spTgt spid="3"/>
                                        </p:tgtEl>
                                        <p:attrNameLst>
                                          <p:attrName>r</p:attrName>
                                        </p:attrNameLst>
                                      </p:cBhvr>
                                    </p:animRot>
                                  </p:childTnLst>
                                </p:cTn>
                              </p:par>
                              <p:par>
                                <p:cTn id="271" presetID="8" presetClass="emph" presetSubtype="0" fill="hold" grpId="3" nodeType="withEffect">
                                  <p:stCondLst>
                                    <p:cond delay="0"/>
                                  </p:stCondLst>
                                  <p:childTnLst>
                                    <p:animRot by="-21600000">
                                      <p:cBhvr>
                                        <p:cTn id="272" dur="3000" fill="hold"/>
                                        <p:tgtEl>
                                          <p:spTgt spid="4"/>
                                        </p:tgtEl>
                                        <p:attrNameLst>
                                          <p:attrName>r</p:attrName>
                                        </p:attrNameLst>
                                      </p:cBhvr>
                                    </p:animRot>
                                  </p:childTnLst>
                                </p:cTn>
                              </p:par>
                              <p:par>
                                <p:cTn id="273" presetID="8" presetClass="emph" presetSubtype="0" fill="hold" grpId="3" nodeType="withEffect">
                                  <p:stCondLst>
                                    <p:cond delay="0"/>
                                  </p:stCondLst>
                                  <p:childTnLst>
                                    <p:animRot by="21600000">
                                      <p:cBhvr>
                                        <p:cTn id="274" dur="3000" fill="hold"/>
                                        <p:tgtEl>
                                          <p:spTgt spid="5"/>
                                        </p:tgtEl>
                                        <p:attrNameLst>
                                          <p:attrName>r</p:attrName>
                                        </p:attrNameLst>
                                      </p:cBhvr>
                                    </p:animRot>
                                  </p:childTnLst>
                                </p:cTn>
                              </p:par>
                              <p:par>
                                <p:cTn id="275" presetID="8" presetClass="emph" presetSubtype="0" fill="hold" grpId="3" nodeType="withEffect">
                                  <p:stCondLst>
                                    <p:cond delay="0"/>
                                  </p:stCondLst>
                                  <p:childTnLst>
                                    <p:animRot by="-21600000">
                                      <p:cBhvr>
                                        <p:cTn id="276" dur="3000" fill="hold"/>
                                        <p:tgtEl>
                                          <p:spTgt spid="6"/>
                                        </p:tgtEl>
                                        <p:attrNameLst>
                                          <p:attrName>r</p:attrName>
                                        </p:attrNameLst>
                                      </p:cBhvr>
                                    </p:animRot>
                                  </p:childTnLst>
                                </p:cTn>
                              </p:par>
                              <p:par>
                                <p:cTn id="277" presetID="8" presetClass="emph" presetSubtype="0" fill="hold" grpId="3" nodeType="withEffect">
                                  <p:stCondLst>
                                    <p:cond delay="0"/>
                                  </p:stCondLst>
                                  <p:childTnLst>
                                    <p:animRot by="21600000">
                                      <p:cBhvr>
                                        <p:cTn id="278" dur="3000" fill="hold"/>
                                        <p:tgtEl>
                                          <p:spTgt spid="7"/>
                                        </p:tgtEl>
                                        <p:attrNameLst>
                                          <p:attrName>r</p:attrName>
                                        </p:attrNameLst>
                                      </p:cBhvr>
                                    </p:animRot>
                                  </p:childTnLst>
                                </p:cTn>
                              </p:par>
                              <p:par>
                                <p:cTn id="279" presetID="8" presetClass="emph" presetSubtype="0" fill="hold" grpId="3" nodeType="withEffect">
                                  <p:stCondLst>
                                    <p:cond delay="0"/>
                                  </p:stCondLst>
                                  <p:childTnLst>
                                    <p:animRot by="-21600000">
                                      <p:cBhvr>
                                        <p:cTn id="280" dur="3000" fill="hold"/>
                                        <p:tgtEl>
                                          <p:spTgt spid="8"/>
                                        </p:tgtEl>
                                        <p:attrNameLst>
                                          <p:attrName>r</p:attrName>
                                        </p:attrNameLst>
                                      </p:cBhvr>
                                    </p:animRot>
                                  </p:childTnLst>
                                </p:cTn>
                              </p:par>
                              <p:par>
                                <p:cTn id="281" presetID="8" presetClass="emph" presetSubtype="0" fill="hold" grpId="3" nodeType="withEffect">
                                  <p:stCondLst>
                                    <p:cond delay="0"/>
                                  </p:stCondLst>
                                  <p:childTnLst>
                                    <p:animRot by="21600000">
                                      <p:cBhvr>
                                        <p:cTn id="282" dur="3000" fill="hold"/>
                                        <p:tgtEl>
                                          <p:spTgt spid="9"/>
                                        </p:tgtEl>
                                        <p:attrNameLst>
                                          <p:attrName>r</p:attrName>
                                        </p:attrNameLst>
                                      </p:cBhvr>
                                    </p:animRot>
                                  </p:childTnLst>
                                </p:cTn>
                              </p:par>
                              <p:par>
                                <p:cTn id="283" presetID="8" presetClass="emph" presetSubtype="0" fill="hold" grpId="3" nodeType="withEffect">
                                  <p:stCondLst>
                                    <p:cond delay="0"/>
                                  </p:stCondLst>
                                  <p:childTnLst>
                                    <p:animRot by="-21600000">
                                      <p:cBhvr>
                                        <p:cTn id="284" dur="3000" fill="hold"/>
                                        <p:tgtEl>
                                          <p:spTgt spid="10"/>
                                        </p:tgtEl>
                                        <p:attrNameLst>
                                          <p:attrName>r</p:attrName>
                                        </p:attrNameLst>
                                      </p:cBhvr>
                                    </p:animRot>
                                  </p:childTnLst>
                                </p:cTn>
                              </p:par>
                              <p:par>
                                <p:cTn id="285" presetID="8" presetClass="emph" presetSubtype="0" fill="hold" grpId="3" nodeType="withEffect">
                                  <p:stCondLst>
                                    <p:cond delay="0"/>
                                  </p:stCondLst>
                                  <p:childTnLst>
                                    <p:animRot by="21600000">
                                      <p:cBhvr>
                                        <p:cTn id="286" dur="3000" fill="hold"/>
                                        <p:tgtEl>
                                          <p:spTgt spid="11"/>
                                        </p:tgtEl>
                                        <p:attrNameLst>
                                          <p:attrName>r</p:attrName>
                                        </p:attrNameLst>
                                      </p:cBhvr>
                                    </p:animRot>
                                  </p:childTnLst>
                                </p:cTn>
                              </p:par>
                              <p:par>
                                <p:cTn id="287" presetID="8" presetClass="emph" presetSubtype="0" fill="hold" grpId="3" nodeType="withEffect">
                                  <p:stCondLst>
                                    <p:cond delay="0"/>
                                  </p:stCondLst>
                                  <p:childTnLst>
                                    <p:animRot by="-21600000">
                                      <p:cBhvr>
                                        <p:cTn id="288" dur="3000" fill="hold"/>
                                        <p:tgtEl>
                                          <p:spTgt spid="12"/>
                                        </p:tgtEl>
                                        <p:attrNameLst>
                                          <p:attrName>r</p:attrName>
                                        </p:attrNameLst>
                                      </p:cBhvr>
                                    </p:animRot>
                                  </p:childTnLst>
                                </p:cTn>
                              </p:par>
                              <p:par>
                                <p:cTn id="289" presetID="8" presetClass="emph" presetSubtype="0" fill="hold" grpId="3" nodeType="withEffect">
                                  <p:stCondLst>
                                    <p:cond delay="0"/>
                                  </p:stCondLst>
                                  <p:childTnLst>
                                    <p:animRot by="21600000">
                                      <p:cBhvr>
                                        <p:cTn id="290" dur="3000" fill="hold"/>
                                        <p:tgtEl>
                                          <p:spTgt spid="13"/>
                                        </p:tgtEl>
                                        <p:attrNameLst>
                                          <p:attrName>r</p:attrName>
                                        </p:attrNameLst>
                                      </p:cBhvr>
                                    </p:animRot>
                                  </p:childTnLst>
                                </p:cTn>
                              </p:par>
                              <p:par>
                                <p:cTn id="291" presetID="8" presetClass="emph" presetSubtype="0" fill="hold" grpId="3" nodeType="withEffect">
                                  <p:stCondLst>
                                    <p:cond delay="0"/>
                                  </p:stCondLst>
                                  <p:childTnLst>
                                    <p:animRot by="-21600000">
                                      <p:cBhvr>
                                        <p:cTn id="292" dur="3000" fill="hold"/>
                                        <p:tgtEl>
                                          <p:spTgt spid="14"/>
                                        </p:tgtEl>
                                        <p:attrNameLst>
                                          <p:attrName>r</p:attrName>
                                        </p:attrNameLst>
                                      </p:cBhvr>
                                    </p:animRot>
                                  </p:childTnLst>
                                </p:cTn>
                              </p:par>
                              <p:par>
                                <p:cTn id="293" presetID="8" presetClass="emph" presetSubtype="0" fill="hold" grpId="3" nodeType="withEffect">
                                  <p:stCondLst>
                                    <p:cond delay="0"/>
                                  </p:stCondLst>
                                  <p:childTnLst>
                                    <p:animRot by="21600000">
                                      <p:cBhvr>
                                        <p:cTn id="294" dur="3000" fill="hold"/>
                                        <p:tgtEl>
                                          <p:spTgt spid="15"/>
                                        </p:tgtEl>
                                        <p:attrNameLst>
                                          <p:attrName>r</p:attrName>
                                        </p:attrNameLst>
                                      </p:cBhvr>
                                    </p:animRot>
                                  </p:childTnLst>
                                </p:cTn>
                              </p:par>
                              <p:par>
                                <p:cTn id="295" presetID="8" presetClass="emph" presetSubtype="0" fill="hold" grpId="3" nodeType="withEffect">
                                  <p:stCondLst>
                                    <p:cond delay="0"/>
                                  </p:stCondLst>
                                  <p:childTnLst>
                                    <p:animRot by="-21600000">
                                      <p:cBhvr>
                                        <p:cTn id="296" dur="3000" fill="hold"/>
                                        <p:tgtEl>
                                          <p:spTgt spid="16"/>
                                        </p:tgtEl>
                                        <p:attrNameLst>
                                          <p:attrName>r</p:attrName>
                                        </p:attrNameLst>
                                      </p:cBhvr>
                                    </p:animRot>
                                  </p:childTnLst>
                                </p:cTn>
                              </p:par>
                              <p:par>
                                <p:cTn id="297" presetID="8" presetClass="emph" presetSubtype="0" fill="hold" grpId="3" nodeType="withEffect">
                                  <p:stCondLst>
                                    <p:cond delay="0"/>
                                  </p:stCondLst>
                                  <p:childTnLst>
                                    <p:animRot by="21600000">
                                      <p:cBhvr>
                                        <p:cTn id="298" dur="3000" fill="hold"/>
                                        <p:tgtEl>
                                          <p:spTgt spid="17"/>
                                        </p:tgtEl>
                                        <p:attrNameLst>
                                          <p:attrName>r</p:attrName>
                                        </p:attrNameLst>
                                      </p:cBhvr>
                                    </p:animRot>
                                  </p:childTnLst>
                                </p:cTn>
                              </p:par>
                              <p:par>
                                <p:cTn id="299" presetID="8" presetClass="emph" presetSubtype="0" fill="hold" grpId="3" nodeType="withEffect">
                                  <p:stCondLst>
                                    <p:cond delay="0"/>
                                  </p:stCondLst>
                                  <p:childTnLst>
                                    <p:animRot by="-21600000">
                                      <p:cBhvr>
                                        <p:cTn id="300" dur="3000" fill="hold"/>
                                        <p:tgtEl>
                                          <p:spTgt spid="18"/>
                                        </p:tgtEl>
                                        <p:attrNameLst>
                                          <p:attrName>r</p:attrName>
                                        </p:attrNameLst>
                                      </p:cBhvr>
                                    </p:animRot>
                                  </p:childTnLst>
                                </p:cTn>
                              </p:par>
                              <p:par>
                                <p:cTn id="301" presetID="8" presetClass="emph" presetSubtype="0" fill="hold" grpId="3" nodeType="withEffect">
                                  <p:stCondLst>
                                    <p:cond delay="0"/>
                                  </p:stCondLst>
                                  <p:childTnLst>
                                    <p:animRot by="21600000">
                                      <p:cBhvr>
                                        <p:cTn id="302" dur="3000" fill="hold"/>
                                        <p:tgtEl>
                                          <p:spTgt spid="19"/>
                                        </p:tgtEl>
                                        <p:attrNameLst>
                                          <p:attrName>r</p:attrName>
                                        </p:attrNameLst>
                                      </p:cBhvr>
                                    </p:animRot>
                                  </p:childTnLst>
                                </p:cTn>
                              </p:par>
                              <p:par>
                                <p:cTn id="303" presetID="8" presetClass="emph" presetSubtype="0" fill="hold" grpId="3" nodeType="withEffect">
                                  <p:stCondLst>
                                    <p:cond delay="0"/>
                                  </p:stCondLst>
                                  <p:childTnLst>
                                    <p:animRot by="-21600000">
                                      <p:cBhvr>
                                        <p:cTn id="304" dur="3000" fill="hold"/>
                                        <p:tgtEl>
                                          <p:spTgt spid="20"/>
                                        </p:tgtEl>
                                        <p:attrNameLst>
                                          <p:attrName>r</p:attrName>
                                        </p:attrNameLst>
                                      </p:cBhvr>
                                    </p:animRot>
                                  </p:childTnLst>
                                </p:cTn>
                              </p:par>
                              <p:par>
                                <p:cTn id="305" presetID="8" presetClass="emph" presetSubtype="0" fill="hold" grpId="3" nodeType="withEffect">
                                  <p:stCondLst>
                                    <p:cond delay="0"/>
                                  </p:stCondLst>
                                  <p:childTnLst>
                                    <p:animRot by="21600000">
                                      <p:cBhvr>
                                        <p:cTn id="306" dur="3000" fill="hold"/>
                                        <p:tgtEl>
                                          <p:spTgt spid="21"/>
                                        </p:tgtEl>
                                        <p:attrNameLst>
                                          <p:attrName>r</p:attrName>
                                        </p:attrNameLst>
                                      </p:cBhvr>
                                    </p:animRot>
                                  </p:childTnLst>
                                </p:cTn>
                              </p:par>
                              <p:par>
                                <p:cTn id="307" presetID="8" presetClass="emph" presetSubtype="0" fill="hold" grpId="3" nodeType="withEffect">
                                  <p:stCondLst>
                                    <p:cond delay="0"/>
                                  </p:stCondLst>
                                  <p:childTnLst>
                                    <p:animRot by="-21600000">
                                      <p:cBhvr>
                                        <p:cTn id="308" dur="3000" fill="hold"/>
                                        <p:tgtEl>
                                          <p:spTgt spid="22"/>
                                        </p:tgtEl>
                                        <p:attrNameLst>
                                          <p:attrName>r</p:attrName>
                                        </p:attrNameLst>
                                      </p:cBhvr>
                                    </p:animRot>
                                  </p:childTnLst>
                                </p:cTn>
                              </p:par>
                              <p:par>
                                <p:cTn id="309" presetID="3" presetClass="exit" presetSubtype="10" fill="hold" grpId="4" nodeType="withEffect">
                                  <p:stCondLst>
                                    <p:cond delay="0"/>
                                  </p:stCondLst>
                                  <p:childTnLst>
                                    <p:animEffect transition="out" filter="blinds(horizontal)">
                                      <p:cBhvr>
                                        <p:cTn id="310" dur="3000"/>
                                        <p:tgtEl>
                                          <p:spTgt spid="3"/>
                                        </p:tgtEl>
                                      </p:cBhvr>
                                    </p:animEffect>
                                    <p:set>
                                      <p:cBhvr>
                                        <p:cTn id="311" dur="1" fill="hold">
                                          <p:stCondLst>
                                            <p:cond delay="2999"/>
                                          </p:stCondLst>
                                        </p:cTn>
                                        <p:tgtEl>
                                          <p:spTgt spid="3"/>
                                        </p:tgtEl>
                                        <p:attrNameLst>
                                          <p:attrName>style.visibility</p:attrName>
                                        </p:attrNameLst>
                                      </p:cBhvr>
                                      <p:to>
                                        <p:strVal val="hidden"/>
                                      </p:to>
                                    </p:set>
                                  </p:childTnLst>
                                </p:cTn>
                              </p:par>
                              <p:par>
                                <p:cTn id="312" presetID="3" presetClass="exit" presetSubtype="10" fill="hold" grpId="4" nodeType="withEffect">
                                  <p:stCondLst>
                                    <p:cond delay="0"/>
                                  </p:stCondLst>
                                  <p:childTnLst>
                                    <p:animEffect transition="out" filter="blinds(horizontal)">
                                      <p:cBhvr>
                                        <p:cTn id="313" dur="3000"/>
                                        <p:tgtEl>
                                          <p:spTgt spid="4"/>
                                        </p:tgtEl>
                                      </p:cBhvr>
                                    </p:animEffect>
                                    <p:set>
                                      <p:cBhvr>
                                        <p:cTn id="314" dur="1" fill="hold">
                                          <p:stCondLst>
                                            <p:cond delay="2999"/>
                                          </p:stCondLst>
                                        </p:cTn>
                                        <p:tgtEl>
                                          <p:spTgt spid="4"/>
                                        </p:tgtEl>
                                        <p:attrNameLst>
                                          <p:attrName>style.visibility</p:attrName>
                                        </p:attrNameLst>
                                      </p:cBhvr>
                                      <p:to>
                                        <p:strVal val="hidden"/>
                                      </p:to>
                                    </p:set>
                                  </p:childTnLst>
                                </p:cTn>
                              </p:par>
                              <p:par>
                                <p:cTn id="315" presetID="3" presetClass="exit" presetSubtype="10" fill="hold" grpId="4" nodeType="withEffect">
                                  <p:stCondLst>
                                    <p:cond delay="0"/>
                                  </p:stCondLst>
                                  <p:childTnLst>
                                    <p:animEffect transition="out" filter="blinds(horizontal)">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3" presetClass="exit" presetSubtype="10" fill="hold" grpId="4" nodeType="withEffect">
                                  <p:stCondLst>
                                    <p:cond delay="0"/>
                                  </p:stCondLst>
                                  <p:childTnLst>
                                    <p:animEffect transition="out" filter="blinds(horizontal)">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3" presetClass="exit" presetSubtype="10" fill="hold" grpId="4" nodeType="withEffect">
                                  <p:stCondLst>
                                    <p:cond delay="0"/>
                                  </p:stCondLst>
                                  <p:childTnLst>
                                    <p:animEffect transition="out" filter="blinds(horizontal)">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3" presetClass="exit" presetSubtype="10" fill="hold" grpId="4" nodeType="withEffect">
                                  <p:stCondLst>
                                    <p:cond delay="0"/>
                                  </p:stCondLst>
                                  <p:childTnLst>
                                    <p:animEffect transition="out" filter="blinds(horizontal)">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3" presetClass="exit" presetSubtype="10" fill="hold" grpId="4" nodeType="withEffect">
                                  <p:stCondLst>
                                    <p:cond delay="0"/>
                                  </p:stCondLst>
                                  <p:childTnLst>
                                    <p:animEffect transition="out" filter="blinds(horizontal)">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3" presetClass="exit" presetSubtype="10" fill="hold" grpId="4" nodeType="withEffect">
                                  <p:stCondLst>
                                    <p:cond delay="0"/>
                                  </p:stCondLst>
                                  <p:childTnLst>
                                    <p:animEffect transition="out" filter="blinds(horizontal)">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3" presetClass="exit" presetSubtype="10" fill="hold" grpId="4" nodeType="withEffect">
                                  <p:stCondLst>
                                    <p:cond delay="0"/>
                                  </p:stCondLst>
                                  <p:childTnLst>
                                    <p:animEffect transition="out" filter="blinds(horizontal)">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3" presetClass="exit" presetSubtype="10" fill="hold" grpId="4" nodeType="withEffect">
                                  <p:stCondLst>
                                    <p:cond delay="0"/>
                                  </p:stCondLst>
                                  <p:childTnLst>
                                    <p:animEffect transition="out" filter="blinds(horizontal)">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3" presetClass="exit" presetSubtype="10" fill="hold" grpId="4" nodeType="withEffect">
                                  <p:stCondLst>
                                    <p:cond delay="0"/>
                                  </p:stCondLst>
                                  <p:childTnLst>
                                    <p:animEffect transition="out" filter="blinds(horizontal)">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17" presetClass="entr" presetSubtype="2" fill="hold" nodeType="withEffect">
                                  <p:stCondLst>
                                    <p:cond delay="0"/>
                                  </p:stCondLst>
                                  <p:childTnLst>
                                    <p:set>
                                      <p:cBhvr>
                                        <p:cTn id="370" dur="1" fill="hold">
                                          <p:stCondLst>
                                            <p:cond delay="0"/>
                                          </p:stCondLst>
                                        </p:cTn>
                                        <p:tgtEl>
                                          <p:spTgt spid="2"/>
                                        </p:tgtEl>
                                        <p:attrNameLst>
                                          <p:attrName>style.visibility</p:attrName>
                                        </p:attrNameLst>
                                      </p:cBhvr>
                                      <p:to>
                                        <p:strVal val="visible"/>
                                      </p:to>
                                    </p:set>
                                    <p:anim calcmode="lin" valueType="num">
                                      <p:cBhvr>
                                        <p:cTn id="371" dur="3000" fill="hold"/>
                                        <p:tgtEl>
                                          <p:spTgt spid="2"/>
                                        </p:tgtEl>
                                        <p:attrNameLst>
                                          <p:attrName>ppt_x</p:attrName>
                                        </p:attrNameLst>
                                      </p:cBhvr>
                                      <p:tavLst>
                                        <p:tav tm="0">
                                          <p:val>
                                            <p:strVal val="#ppt_x+#ppt_w/2"/>
                                          </p:val>
                                        </p:tav>
                                        <p:tav tm="100000">
                                          <p:val>
                                            <p:strVal val="#ppt_x"/>
                                          </p:val>
                                        </p:tav>
                                      </p:tavLst>
                                    </p:anim>
                                    <p:anim calcmode="lin" valueType="num">
                                      <p:cBhvr>
                                        <p:cTn id="372" dur="3000" fill="hold"/>
                                        <p:tgtEl>
                                          <p:spTgt spid="2"/>
                                        </p:tgtEl>
                                        <p:attrNameLst>
                                          <p:attrName>ppt_y</p:attrName>
                                        </p:attrNameLst>
                                      </p:cBhvr>
                                      <p:tavLst>
                                        <p:tav tm="0">
                                          <p:val>
                                            <p:strVal val="#ppt_y"/>
                                          </p:val>
                                        </p:tav>
                                        <p:tav tm="100000">
                                          <p:val>
                                            <p:strVal val="#ppt_y"/>
                                          </p:val>
                                        </p:tav>
                                      </p:tavLst>
                                    </p:anim>
                                    <p:anim calcmode="lin" valueType="num">
                                      <p:cBhvr>
                                        <p:cTn id="373" dur="3000" fill="hold"/>
                                        <p:tgtEl>
                                          <p:spTgt spid="2"/>
                                        </p:tgtEl>
                                        <p:attrNameLst>
                                          <p:attrName>ppt_w</p:attrName>
                                        </p:attrNameLst>
                                      </p:cBhvr>
                                      <p:tavLst>
                                        <p:tav tm="0">
                                          <p:val>
                                            <p:fltVal val="0"/>
                                          </p:val>
                                        </p:tav>
                                        <p:tav tm="100000">
                                          <p:val>
                                            <p:strVal val="#ppt_w"/>
                                          </p:val>
                                        </p:tav>
                                      </p:tavLst>
                                    </p:anim>
                                    <p:anim calcmode="lin" valueType="num">
                                      <p:cBhvr>
                                        <p:cTn id="37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305A"/>
            </a:gs>
            <a:gs pos="100000">
              <a:schemeClr val="bg2">
                <a:shade val="30000"/>
                <a:satMod val="200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06257a7d1b494d7128d974489697fca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4357687" y="500049"/>
            <a:ext cx="500066" cy="1571636"/>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357687" y="3143255"/>
            <a:ext cx="500066" cy="1571636"/>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5400000">
            <a:off x="5911463" y="1803793"/>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5400000">
            <a:off x="2839629" y="1875231"/>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609510">
            <a:off x="5125870" y="571877"/>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8786549">
            <a:off x="5188895" y="3004642"/>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4674842">
            <a:off x="3083464" y="2481747"/>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9791435">
            <a:off x="3655879" y="588367"/>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3617632">
            <a:off x="5715433" y="1097626"/>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7418699">
            <a:off x="5629613" y="2492934"/>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2800604">
            <a:off x="3615267" y="3005518"/>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8337653">
            <a:off x="3120598" y="1153574"/>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ppt_w</p:attrName>
                                        </p:attrNameLst>
                                      </p:cBhvr>
                                      <p:tavLst>
                                        <p:tav tm="0">
                                          <p:val>
                                            <p:fltVal val="0"/>
                                          </p:val>
                                        </p:tav>
                                        <p:tav tm="100000">
                                          <p:val>
                                            <p:strVal val="#ppt_w"/>
                                          </p:val>
                                        </p:tav>
                                      </p:tavLst>
                                    </p:anim>
                                    <p:anim calcmode="lin" valueType="num">
                                      <p:cBhvr>
                                        <p:cTn id="65" dur="2000" fill="hold"/>
                                        <p:tgtEl>
                                          <p:spTgt spid="12"/>
                                        </p:tgtEl>
                                        <p:attrNameLst>
                                          <p:attrName>ppt_h</p:attrName>
                                        </p:attrNameLst>
                                      </p:cBhvr>
                                      <p:tavLst>
                                        <p:tav tm="0">
                                          <p:val>
                                            <p:fltVal val="0"/>
                                          </p:val>
                                        </p:tav>
                                        <p:tav tm="100000">
                                          <p:val>
                                            <p:strVal val="#ppt_h"/>
                                          </p:val>
                                        </p:tav>
                                      </p:tavLst>
                                    </p:anim>
                                    <p:anim calcmode="lin" valueType="num">
                                      <p:cBhvr>
                                        <p:cTn id="66" dur="2000" fill="hold"/>
                                        <p:tgtEl>
                                          <p:spTgt spid="12"/>
                                        </p:tgtEl>
                                        <p:attrNameLst>
                                          <p:attrName>ppt_x</p:attrName>
                                        </p:attrNameLst>
                                      </p:cBhvr>
                                      <p:tavLst>
                                        <p:tav tm="0">
                                          <p:val>
                                            <p:fltVal val="0.5"/>
                                          </p:val>
                                        </p:tav>
                                        <p:tav tm="100000">
                                          <p:val>
                                            <p:strVal val="#ppt_x"/>
                                          </p:val>
                                        </p:tav>
                                      </p:tavLst>
                                    </p:anim>
                                    <p:anim calcmode="lin" valueType="num">
                                      <p:cBhvr>
                                        <p:cTn id="67" dur="2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ppt_w</p:attrName>
                                        </p:attrNameLst>
                                      </p:cBhvr>
                                      <p:tavLst>
                                        <p:tav tm="0">
                                          <p:val>
                                            <p:fltVal val="0"/>
                                          </p:val>
                                        </p:tav>
                                        <p:tav tm="100000">
                                          <p:val>
                                            <p:strVal val="#ppt_w"/>
                                          </p:val>
                                        </p:tav>
                                      </p:tavLst>
                                    </p:anim>
                                    <p:anim calcmode="lin" valueType="num">
                                      <p:cBhvr>
                                        <p:cTn id="71" dur="2000" fill="hold"/>
                                        <p:tgtEl>
                                          <p:spTgt spid="13"/>
                                        </p:tgtEl>
                                        <p:attrNameLst>
                                          <p:attrName>ppt_h</p:attrName>
                                        </p:attrNameLst>
                                      </p:cBhvr>
                                      <p:tavLst>
                                        <p:tav tm="0">
                                          <p:val>
                                            <p:fltVal val="0"/>
                                          </p:val>
                                        </p:tav>
                                        <p:tav tm="100000">
                                          <p:val>
                                            <p:strVal val="#ppt_h"/>
                                          </p:val>
                                        </p:tav>
                                      </p:tavLst>
                                    </p:anim>
                                    <p:anim calcmode="lin" valueType="num">
                                      <p:cBhvr>
                                        <p:cTn id="72" dur="2000" fill="hold"/>
                                        <p:tgtEl>
                                          <p:spTgt spid="13"/>
                                        </p:tgtEl>
                                        <p:attrNameLst>
                                          <p:attrName>ppt_x</p:attrName>
                                        </p:attrNameLst>
                                      </p:cBhvr>
                                      <p:tavLst>
                                        <p:tav tm="0">
                                          <p:val>
                                            <p:fltVal val="0.5"/>
                                          </p:val>
                                        </p:tav>
                                        <p:tav tm="100000">
                                          <p:val>
                                            <p:strVal val="#ppt_x"/>
                                          </p:val>
                                        </p:tav>
                                      </p:tavLst>
                                    </p:anim>
                                    <p:anim calcmode="lin" valueType="num">
                                      <p:cBhvr>
                                        <p:cTn id="73" dur="2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2000" fill="hold"/>
                                        <p:tgtEl>
                                          <p:spTgt spid="14"/>
                                        </p:tgtEl>
                                        <p:attrNameLst>
                                          <p:attrName>ppt_w</p:attrName>
                                        </p:attrNameLst>
                                      </p:cBhvr>
                                      <p:tavLst>
                                        <p:tav tm="0">
                                          <p:val>
                                            <p:fltVal val="0"/>
                                          </p:val>
                                        </p:tav>
                                        <p:tav tm="100000">
                                          <p:val>
                                            <p:strVal val="#ppt_w"/>
                                          </p:val>
                                        </p:tav>
                                      </p:tavLst>
                                    </p:anim>
                                    <p:anim calcmode="lin" valueType="num">
                                      <p:cBhvr>
                                        <p:cTn id="77" dur="2000" fill="hold"/>
                                        <p:tgtEl>
                                          <p:spTgt spid="14"/>
                                        </p:tgtEl>
                                        <p:attrNameLst>
                                          <p:attrName>ppt_h</p:attrName>
                                        </p:attrNameLst>
                                      </p:cBhvr>
                                      <p:tavLst>
                                        <p:tav tm="0">
                                          <p:val>
                                            <p:fltVal val="0"/>
                                          </p:val>
                                        </p:tav>
                                        <p:tav tm="100000">
                                          <p:val>
                                            <p:strVal val="#ppt_h"/>
                                          </p:val>
                                        </p:tav>
                                      </p:tavLst>
                                    </p:anim>
                                    <p:anim calcmode="lin" valueType="num">
                                      <p:cBhvr>
                                        <p:cTn id="78" dur="2000" fill="hold"/>
                                        <p:tgtEl>
                                          <p:spTgt spid="14"/>
                                        </p:tgtEl>
                                        <p:attrNameLst>
                                          <p:attrName>ppt_x</p:attrName>
                                        </p:attrNameLst>
                                      </p:cBhvr>
                                      <p:tavLst>
                                        <p:tav tm="0">
                                          <p:val>
                                            <p:fltVal val="0.5"/>
                                          </p:val>
                                        </p:tav>
                                        <p:tav tm="100000">
                                          <p:val>
                                            <p:strVal val="#ppt_x"/>
                                          </p:val>
                                        </p:tav>
                                      </p:tavLst>
                                    </p:anim>
                                    <p:anim calcmode="lin" valueType="num">
                                      <p:cBhvr>
                                        <p:cTn id="79" dur="2000" fill="hold"/>
                                        <p:tgtEl>
                                          <p:spTgt spid="14"/>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2000" fill="hold"/>
                                        <p:tgtEl>
                                          <p:spTgt spid="3"/>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4"/>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5"/>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6"/>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7"/>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11"/>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12"/>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13"/>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14"/>
                                        </p:tgtEl>
                                        <p:attrNameLst>
                                          <p:attrName>r</p:attrName>
                                        </p:attrNameLst>
                                      </p:cBhvr>
                                    </p:animRot>
                                  </p:childTnLst>
                                </p:cTn>
                              </p:par>
                            </p:childTnLst>
                          </p:cTn>
                        </p:par>
                        <p:par>
                          <p:cTn id="104" fill="hold">
                            <p:stCondLst>
                              <p:cond delay="2000"/>
                            </p:stCondLst>
                            <p:childTnLst>
                              <p:par>
                                <p:cTn id="105" presetID="23" presetClass="exit" presetSubtype="544" fill="hold" grpId="2" nodeType="afterEffect">
                                  <p:stCondLst>
                                    <p:cond delay="0"/>
                                  </p:stCondLst>
                                  <p:childTnLst>
                                    <p:anim calcmode="lin" valueType="num">
                                      <p:cBhvr>
                                        <p:cTn id="106" dur="2000"/>
                                        <p:tgtEl>
                                          <p:spTgt spid="3"/>
                                        </p:tgtEl>
                                        <p:attrNameLst>
                                          <p:attrName>ppt_w</p:attrName>
                                        </p:attrNameLst>
                                      </p:cBhvr>
                                      <p:tavLst>
                                        <p:tav tm="0">
                                          <p:val>
                                            <p:strVal val="ppt_w"/>
                                          </p:val>
                                        </p:tav>
                                        <p:tav tm="100000">
                                          <p:val>
                                            <p:fltVal val="0"/>
                                          </p:val>
                                        </p:tav>
                                      </p:tavLst>
                                    </p:anim>
                                    <p:anim calcmode="lin" valueType="num">
                                      <p:cBhvr>
                                        <p:cTn id="107" dur="2000"/>
                                        <p:tgtEl>
                                          <p:spTgt spid="3"/>
                                        </p:tgtEl>
                                        <p:attrNameLst>
                                          <p:attrName>ppt_h</p:attrName>
                                        </p:attrNameLst>
                                      </p:cBhvr>
                                      <p:tavLst>
                                        <p:tav tm="0">
                                          <p:val>
                                            <p:strVal val="ppt_h"/>
                                          </p:val>
                                        </p:tav>
                                        <p:tav tm="100000">
                                          <p:val>
                                            <p:fltVal val="0"/>
                                          </p:val>
                                        </p:tav>
                                      </p:tavLst>
                                    </p:anim>
                                    <p:anim calcmode="lin" valueType="num">
                                      <p:cBhvr>
                                        <p:cTn id="108" dur="2000"/>
                                        <p:tgtEl>
                                          <p:spTgt spid="3"/>
                                        </p:tgtEl>
                                        <p:attrNameLst>
                                          <p:attrName>ppt_x</p:attrName>
                                        </p:attrNameLst>
                                      </p:cBhvr>
                                      <p:tavLst>
                                        <p:tav tm="0">
                                          <p:val>
                                            <p:strVal val="ppt_x"/>
                                          </p:val>
                                        </p:tav>
                                        <p:tav tm="100000">
                                          <p:val>
                                            <p:fltVal val="0.5"/>
                                          </p:val>
                                        </p:tav>
                                      </p:tavLst>
                                    </p:anim>
                                    <p:anim calcmode="lin" valueType="num">
                                      <p:cBhvr>
                                        <p:cTn id="109" dur="2000"/>
                                        <p:tgtEl>
                                          <p:spTgt spid="3"/>
                                        </p:tgtEl>
                                        <p:attrNameLst>
                                          <p:attrName>ppt_y</p:attrName>
                                        </p:attrNameLst>
                                      </p:cBhvr>
                                      <p:tavLst>
                                        <p:tav tm="0">
                                          <p:val>
                                            <p:strVal val="ppt_y"/>
                                          </p:val>
                                        </p:tav>
                                        <p:tav tm="100000">
                                          <p:val>
                                            <p:fltVal val="0.5"/>
                                          </p:val>
                                        </p:tav>
                                      </p:tavLst>
                                    </p:anim>
                                    <p:set>
                                      <p:cBhvr>
                                        <p:cTn id="110" dur="1" fill="hold">
                                          <p:stCondLst>
                                            <p:cond delay="1999"/>
                                          </p:stCondLst>
                                        </p:cTn>
                                        <p:tgtEl>
                                          <p:spTgt spid="3"/>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2000"/>
                                        <p:tgtEl>
                                          <p:spTgt spid="4"/>
                                        </p:tgtEl>
                                        <p:attrNameLst>
                                          <p:attrName>ppt_w</p:attrName>
                                        </p:attrNameLst>
                                      </p:cBhvr>
                                      <p:tavLst>
                                        <p:tav tm="0">
                                          <p:val>
                                            <p:strVal val="ppt_w"/>
                                          </p:val>
                                        </p:tav>
                                        <p:tav tm="100000">
                                          <p:val>
                                            <p:fltVal val="0"/>
                                          </p:val>
                                        </p:tav>
                                      </p:tavLst>
                                    </p:anim>
                                    <p:anim calcmode="lin" valueType="num">
                                      <p:cBhvr>
                                        <p:cTn id="113" dur="2000"/>
                                        <p:tgtEl>
                                          <p:spTgt spid="4"/>
                                        </p:tgtEl>
                                        <p:attrNameLst>
                                          <p:attrName>ppt_h</p:attrName>
                                        </p:attrNameLst>
                                      </p:cBhvr>
                                      <p:tavLst>
                                        <p:tav tm="0">
                                          <p:val>
                                            <p:strVal val="ppt_h"/>
                                          </p:val>
                                        </p:tav>
                                        <p:tav tm="100000">
                                          <p:val>
                                            <p:fltVal val="0"/>
                                          </p:val>
                                        </p:tav>
                                      </p:tavLst>
                                    </p:anim>
                                    <p:anim calcmode="lin" valueType="num">
                                      <p:cBhvr>
                                        <p:cTn id="114" dur="2000"/>
                                        <p:tgtEl>
                                          <p:spTgt spid="4"/>
                                        </p:tgtEl>
                                        <p:attrNameLst>
                                          <p:attrName>ppt_x</p:attrName>
                                        </p:attrNameLst>
                                      </p:cBhvr>
                                      <p:tavLst>
                                        <p:tav tm="0">
                                          <p:val>
                                            <p:strVal val="ppt_x"/>
                                          </p:val>
                                        </p:tav>
                                        <p:tav tm="100000">
                                          <p:val>
                                            <p:fltVal val="0.5"/>
                                          </p:val>
                                        </p:tav>
                                      </p:tavLst>
                                    </p:anim>
                                    <p:anim calcmode="lin" valueType="num">
                                      <p:cBhvr>
                                        <p:cTn id="115" dur="2000"/>
                                        <p:tgtEl>
                                          <p:spTgt spid="4"/>
                                        </p:tgtEl>
                                        <p:attrNameLst>
                                          <p:attrName>ppt_y</p:attrName>
                                        </p:attrNameLst>
                                      </p:cBhvr>
                                      <p:tavLst>
                                        <p:tav tm="0">
                                          <p:val>
                                            <p:strVal val="ppt_y"/>
                                          </p:val>
                                        </p:tav>
                                        <p:tav tm="100000">
                                          <p:val>
                                            <p:fltVal val="0.5"/>
                                          </p:val>
                                        </p:tav>
                                      </p:tavLst>
                                    </p:anim>
                                    <p:set>
                                      <p:cBhvr>
                                        <p:cTn id="116" dur="1" fill="hold">
                                          <p:stCondLst>
                                            <p:cond delay="1999"/>
                                          </p:stCondLst>
                                        </p:cTn>
                                        <p:tgtEl>
                                          <p:spTgt spid="4"/>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2000"/>
                                        <p:tgtEl>
                                          <p:spTgt spid="5"/>
                                        </p:tgtEl>
                                        <p:attrNameLst>
                                          <p:attrName>ppt_w</p:attrName>
                                        </p:attrNameLst>
                                      </p:cBhvr>
                                      <p:tavLst>
                                        <p:tav tm="0">
                                          <p:val>
                                            <p:strVal val="ppt_w"/>
                                          </p:val>
                                        </p:tav>
                                        <p:tav tm="100000">
                                          <p:val>
                                            <p:fltVal val="0"/>
                                          </p:val>
                                        </p:tav>
                                      </p:tavLst>
                                    </p:anim>
                                    <p:anim calcmode="lin" valueType="num">
                                      <p:cBhvr>
                                        <p:cTn id="119" dur="2000"/>
                                        <p:tgtEl>
                                          <p:spTgt spid="5"/>
                                        </p:tgtEl>
                                        <p:attrNameLst>
                                          <p:attrName>ppt_h</p:attrName>
                                        </p:attrNameLst>
                                      </p:cBhvr>
                                      <p:tavLst>
                                        <p:tav tm="0">
                                          <p:val>
                                            <p:strVal val="ppt_h"/>
                                          </p:val>
                                        </p:tav>
                                        <p:tav tm="100000">
                                          <p:val>
                                            <p:fltVal val="0"/>
                                          </p:val>
                                        </p:tav>
                                      </p:tavLst>
                                    </p:anim>
                                    <p:anim calcmode="lin" valueType="num">
                                      <p:cBhvr>
                                        <p:cTn id="120" dur="2000"/>
                                        <p:tgtEl>
                                          <p:spTgt spid="5"/>
                                        </p:tgtEl>
                                        <p:attrNameLst>
                                          <p:attrName>ppt_x</p:attrName>
                                        </p:attrNameLst>
                                      </p:cBhvr>
                                      <p:tavLst>
                                        <p:tav tm="0">
                                          <p:val>
                                            <p:strVal val="ppt_x"/>
                                          </p:val>
                                        </p:tav>
                                        <p:tav tm="100000">
                                          <p:val>
                                            <p:fltVal val="0.5"/>
                                          </p:val>
                                        </p:tav>
                                      </p:tavLst>
                                    </p:anim>
                                    <p:anim calcmode="lin" valueType="num">
                                      <p:cBhvr>
                                        <p:cTn id="121" dur="2000"/>
                                        <p:tgtEl>
                                          <p:spTgt spid="5"/>
                                        </p:tgtEl>
                                        <p:attrNameLst>
                                          <p:attrName>ppt_y</p:attrName>
                                        </p:attrNameLst>
                                      </p:cBhvr>
                                      <p:tavLst>
                                        <p:tav tm="0">
                                          <p:val>
                                            <p:strVal val="ppt_y"/>
                                          </p:val>
                                        </p:tav>
                                        <p:tav tm="100000">
                                          <p:val>
                                            <p:fltVal val="0.5"/>
                                          </p:val>
                                        </p:tav>
                                      </p:tavLst>
                                    </p:anim>
                                    <p:set>
                                      <p:cBhvr>
                                        <p:cTn id="122" dur="1" fill="hold">
                                          <p:stCondLst>
                                            <p:cond delay="1999"/>
                                          </p:stCondLst>
                                        </p:cTn>
                                        <p:tgtEl>
                                          <p:spTgt spid="5"/>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2000"/>
                                        <p:tgtEl>
                                          <p:spTgt spid="6"/>
                                        </p:tgtEl>
                                        <p:attrNameLst>
                                          <p:attrName>ppt_w</p:attrName>
                                        </p:attrNameLst>
                                      </p:cBhvr>
                                      <p:tavLst>
                                        <p:tav tm="0">
                                          <p:val>
                                            <p:strVal val="ppt_w"/>
                                          </p:val>
                                        </p:tav>
                                        <p:tav tm="100000">
                                          <p:val>
                                            <p:fltVal val="0"/>
                                          </p:val>
                                        </p:tav>
                                      </p:tavLst>
                                    </p:anim>
                                    <p:anim calcmode="lin" valueType="num">
                                      <p:cBhvr>
                                        <p:cTn id="125" dur="2000"/>
                                        <p:tgtEl>
                                          <p:spTgt spid="6"/>
                                        </p:tgtEl>
                                        <p:attrNameLst>
                                          <p:attrName>ppt_h</p:attrName>
                                        </p:attrNameLst>
                                      </p:cBhvr>
                                      <p:tavLst>
                                        <p:tav tm="0">
                                          <p:val>
                                            <p:strVal val="ppt_h"/>
                                          </p:val>
                                        </p:tav>
                                        <p:tav tm="100000">
                                          <p:val>
                                            <p:fltVal val="0"/>
                                          </p:val>
                                        </p:tav>
                                      </p:tavLst>
                                    </p:anim>
                                    <p:anim calcmode="lin" valueType="num">
                                      <p:cBhvr>
                                        <p:cTn id="126" dur="2000"/>
                                        <p:tgtEl>
                                          <p:spTgt spid="6"/>
                                        </p:tgtEl>
                                        <p:attrNameLst>
                                          <p:attrName>ppt_x</p:attrName>
                                        </p:attrNameLst>
                                      </p:cBhvr>
                                      <p:tavLst>
                                        <p:tav tm="0">
                                          <p:val>
                                            <p:strVal val="ppt_x"/>
                                          </p:val>
                                        </p:tav>
                                        <p:tav tm="100000">
                                          <p:val>
                                            <p:fltVal val="0.5"/>
                                          </p:val>
                                        </p:tav>
                                      </p:tavLst>
                                    </p:anim>
                                    <p:anim calcmode="lin" valueType="num">
                                      <p:cBhvr>
                                        <p:cTn id="127" dur="2000"/>
                                        <p:tgtEl>
                                          <p:spTgt spid="6"/>
                                        </p:tgtEl>
                                        <p:attrNameLst>
                                          <p:attrName>ppt_y</p:attrName>
                                        </p:attrNameLst>
                                      </p:cBhvr>
                                      <p:tavLst>
                                        <p:tav tm="0">
                                          <p:val>
                                            <p:strVal val="ppt_y"/>
                                          </p:val>
                                        </p:tav>
                                        <p:tav tm="100000">
                                          <p:val>
                                            <p:fltVal val="0.5"/>
                                          </p:val>
                                        </p:tav>
                                      </p:tavLst>
                                    </p:anim>
                                    <p:set>
                                      <p:cBhvr>
                                        <p:cTn id="128" dur="1" fill="hold">
                                          <p:stCondLst>
                                            <p:cond delay="1999"/>
                                          </p:stCondLst>
                                        </p:cTn>
                                        <p:tgtEl>
                                          <p:spTgt spid="6"/>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2000"/>
                                        <p:tgtEl>
                                          <p:spTgt spid="7"/>
                                        </p:tgtEl>
                                        <p:attrNameLst>
                                          <p:attrName>ppt_w</p:attrName>
                                        </p:attrNameLst>
                                      </p:cBhvr>
                                      <p:tavLst>
                                        <p:tav tm="0">
                                          <p:val>
                                            <p:strVal val="ppt_w"/>
                                          </p:val>
                                        </p:tav>
                                        <p:tav tm="100000">
                                          <p:val>
                                            <p:fltVal val="0"/>
                                          </p:val>
                                        </p:tav>
                                      </p:tavLst>
                                    </p:anim>
                                    <p:anim calcmode="lin" valueType="num">
                                      <p:cBhvr>
                                        <p:cTn id="131" dur="2000"/>
                                        <p:tgtEl>
                                          <p:spTgt spid="7"/>
                                        </p:tgtEl>
                                        <p:attrNameLst>
                                          <p:attrName>ppt_h</p:attrName>
                                        </p:attrNameLst>
                                      </p:cBhvr>
                                      <p:tavLst>
                                        <p:tav tm="0">
                                          <p:val>
                                            <p:strVal val="ppt_h"/>
                                          </p:val>
                                        </p:tav>
                                        <p:tav tm="100000">
                                          <p:val>
                                            <p:fltVal val="0"/>
                                          </p:val>
                                        </p:tav>
                                      </p:tavLst>
                                    </p:anim>
                                    <p:anim calcmode="lin" valueType="num">
                                      <p:cBhvr>
                                        <p:cTn id="132" dur="2000"/>
                                        <p:tgtEl>
                                          <p:spTgt spid="7"/>
                                        </p:tgtEl>
                                        <p:attrNameLst>
                                          <p:attrName>ppt_x</p:attrName>
                                        </p:attrNameLst>
                                      </p:cBhvr>
                                      <p:tavLst>
                                        <p:tav tm="0">
                                          <p:val>
                                            <p:strVal val="ppt_x"/>
                                          </p:val>
                                        </p:tav>
                                        <p:tav tm="100000">
                                          <p:val>
                                            <p:fltVal val="0.5"/>
                                          </p:val>
                                        </p:tav>
                                      </p:tavLst>
                                    </p:anim>
                                    <p:anim calcmode="lin" valueType="num">
                                      <p:cBhvr>
                                        <p:cTn id="133" dur="2000"/>
                                        <p:tgtEl>
                                          <p:spTgt spid="7"/>
                                        </p:tgtEl>
                                        <p:attrNameLst>
                                          <p:attrName>ppt_y</p:attrName>
                                        </p:attrNameLst>
                                      </p:cBhvr>
                                      <p:tavLst>
                                        <p:tav tm="0">
                                          <p:val>
                                            <p:strVal val="ppt_y"/>
                                          </p:val>
                                        </p:tav>
                                        <p:tav tm="100000">
                                          <p:val>
                                            <p:fltVal val="0.5"/>
                                          </p:val>
                                        </p:tav>
                                      </p:tavLst>
                                    </p:anim>
                                    <p:set>
                                      <p:cBhvr>
                                        <p:cTn id="134" dur="1" fill="hold">
                                          <p:stCondLst>
                                            <p:cond delay="1999"/>
                                          </p:stCondLst>
                                        </p:cTn>
                                        <p:tgtEl>
                                          <p:spTgt spid="7"/>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2000"/>
                                        <p:tgtEl>
                                          <p:spTgt spid="8"/>
                                        </p:tgtEl>
                                        <p:attrNameLst>
                                          <p:attrName>ppt_w</p:attrName>
                                        </p:attrNameLst>
                                      </p:cBhvr>
                                      <p:tavLst>
                                        <p:tav tm="0">
                                          <p:val>
                                            <p:strVal val="ppt_w"/>
                                          </p:val>
                                        </p:tav>
                                        <p:tav tm="100000">
                                          <p:val>
                                            <p:fltVal val="0"/>
                                          </p:val>
                                        </p:tav>
                                      </p:tavLst>
                                    </p:anim>
                                    <p:anim calcmode="lin" valueType="num">
                                      <p:cBhvr>
                                        <p:cTn id="137" dur="2000"/>
                                        <p:tgtEl>
                                          <p:spTgt spid="8"/>
                                        </p:tgtEl>
                                        <p:attrNameLst>
                                          <p:attrName>ppt_h</p:attrName>
                                        </p:attrNameLst>
                                      </p:cBhvr>
                                      <p:tavLst>
                                        <p:tav tm="0">
                                          <p:val>
                                            <p:strVal val="ppt_h"/>
                                          </p:val>
                                        </p:tav>
                                        <p:tav tm="100000">
                                          <p:val>
                                            <p:fltVal val="0"/>
                                          </p:val>
                                        </p:tav>
                                      </p:tavLst>
                                    </p:anim>
                                    <p:anim calcmode="lin" valueType="num">
                                      <p:cBhvr>
                                        <p:cTn id="138" dur="2000"/>
                                        <p:tgtEl>
                                          <p:spTgt spid="8"/>
                                        </p:tgtEl>
                                        <p:attrNameLst>
                                          <p:attrName>ppt_x</p:attrName>
                                        </p:attrNameLst>
                                      </p:cBhvr>
                                      <p:tavLst>
                                        <p:tav tm="0">
                                          <p:val>
                                            <p:strVal val="ppt_x"/>
                                          </p:val>
                                        </p:tav>
                                        <p:tav tm="100000">
                                          <p:val>
                                            <p:fltVal val="0.5"/>
                                          </p:val>
                                        </p:tav>
                                      </p:tavLst>
                                    </p:anim>
                                    <p:anim calcmode="lin" valueType="num">
                                      <p:cBhvr>
                                        <p:cTn id="139" dur="2000"/>
                                        <p:tgtEl>
                                          <p:spTgt spid="8"/>
                                        </p:tgtEl>
                                        <p:attrNameLst>
                                          <p:attrName>ppt_y</p:attrName>
                                        </p:attrNameLst>
                                      </p:cBhvr>
                                      <p:tavLst>
                                        <p:tav tm="0">
                                          <p:val>
                                            <p:strVal val="ppt_y"/>
                                          </p:val>
                                        </p:tav>
                                        <p:tav tm="100000">
                                          <p:val>
                                            <p:fltVal val="0.5"/>
                                          </p:val>
                                        </p:tav>
                                      </p:tavLst>
                                    </p:anim>
                                    <p:set>
                                      <p:cBhvr>
                                        <p:cTn id="140" dur="1" fill="hold">
                                          <p:stCondLst>
                                            <p:cond delay="1999"/>
                                          </p:stCondLst>
                                        </p:cTn>
                                        <p:tgtEl>
                                          <p:spTgt spid="8"/>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2000"/>
                                        <p:tgtEl>
                                          <p:spTgt spid="9"/>
                                        </p:tgtEl>
                                        <p:attrNameLst>
                                          <p:attrName>ppt_w</p:attrName>
                                        </p:attrNameLst>
                                      </p:cBhvr>
                                      <p:tavLst>
                                        <p:tav tm="0">
                                          <p:val>
                                            <p:strVal val="ppt_w"/>
                                          </p:val>
                                        </p:tav>
                                        <p:tav tm="100000">
                                          <p:val>
                                            <p:fltVal val="0"/>
                                          </p:val>
                                        </p:tav>
                                      </p:tavLst>
                                    </p:anim>
                                    <p:anim calcmode="lin" valueType="num">
                                      <p:cBhvr>
                                        <p:cTn id="143" dur="2000"/>
                                        <p:tgtEl>
                                          <p:spTgt spid="9"/>
                                        </p:tgtEl>
                                        <p:attrNameLst>
                                          <p:attrName>ppt_h</p:attrName>
                                        </p:attrNameLst>
                                      </p:cBhvr>
                                      <p:tavLst>
                                        <p:tav tm="0">
                                          <p:val>
                                            <p:strVal val="ppt_h"/>
                                          </p:val>
                                        </p:tav>
                                        <p:tav tm="100000">
                                          <p:val>
                                            <p:fltVal val="0"/>
                                          </p:val>
                                        </p:tav>
                                      </p:tavLst>
                                    </p:anim>
                                    <p:anim calcmode="lin" valueType="num">
                                      <p:cBhvr>
                                        <p:cTn id="144" dur="2000"/>
                                        <p:tgtEl>
                                          <p:spTgt spid="9"/>
                                        </p:tgtEl>
                                        <p:attrNameLst>
                                          <p:attrName>ppt_x</p:attrName>
                                        </p:attrNameLst>
                                      </p:cBhvr>
                                      <p:tavLst>
                                        <p:tav tm="0">
                                          <p:val>
                                            <p:strVal val="ppt_x"/>
                                          </p:val>
                                        </p:tav>
                                        <p:tav tm="100000">
                                          <p:val>
                                            <p:fltVal val="0.5"/>
                                          </p:val>
                                        </p:tav>
                                      </p:tavLst>
                                    </p:anim>
                                    <p:anim calcmode="lin" valueType="num">
                                      <p:cBhvr>
                                        <p:cTn id="145" dur="2000"/>
                                        <p:tgtEl>
                                          <p:spTgt spid="9"/>
                                        </p:tgtEl>
                                        <p:attrNameLst>
                                          <p:attrName>ppt_y</p:attrName>
                                        </p:attrNameLst>
                                      </p:cBhvr>
                                      <p:tavLst>
                                        <p:tav tm="0">
                                          <p:val>
                                            <p:strVal val="ppt_y"/>
                                          </p:val>
                                        </p:tav>
                                        <p:tav tm="100000">
                                          <p:val>
                                            <p:fltVal val="0.5"/>
                                          </p:val>
                                        </p:tav>
                                      </p:tavLst>
                                    </p:anim>
                                    <p:set>
                                      <p:cBhvr>
                                        <p:cTn id="146" dur="1" fill="hold">
                                          <p:stCondLst>
                                            <p:cond delay="1999"/>
                                          </p:stCondLst>
                                        </p:cTn>
                                        <p:tgtEl>
                                          <p:spTgt spid="9"/>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2000"/>
                                        <p:tgtEl>
                                          <p:spTgt spid="10"/>
                                        </p:tgtEl>
                                        <p:attrNameLst>
                                          <p:attrName>ppt_w</p:attrName>
                                        </p:attrNameLst>
                                      </p:cBhvr>
                                      <p:tavLst>
                                        <p:tav tm="0">
                                          <p:val>
                                            <p:strVal val="ppt_w"/>
                                          </p:val>
                                        </p:tav>
                                        <p:tav tm="100000">
                                          <p:val>
                                            <p:fltVal val="0"/>
                                          </p:val>
                                        </p:tav>
                                      </p:tavLst>
                                    </p:anim>
                                    <p:anim calcmode="lin" valueType="num">
                                      <p:cBhvr>
                                        <p:cTn id="149" dur="2000"/>
                                        <p:tgtEl>
                                          <p:spTgt spid="10"/>
                                        </p:tgtEl>
                                        <p:attrNameLst>
                                          <p:attrName>ppt_h</p:attrName>
                                        </p:attrNameLst>
                                      </p:cBhvr>
                                      <p:tavLst>
                                        <p:tav tm="0">
                                          <p:val>
                                            <p:strVal val="ppt_h"/>
                                          </p:val>
                                        </p:tav>
                                        <p:tav tm="100000">
                                          <p:val>
                                            <p:fltVal val="0"/>
                                          </p:val>
                                        </p:tav>
                                      </p:tavLst>
                                    </p:anim>
                                    <p:anim calcmode="lin" valueType="num">
                                      <p:cBhvr>
                                        <p:cTn id="150" dur="2000"/>
                                        <p:tgtEl>
                                          <p:spTgt spid="10"/>
                                        </p:tgtEl>
                                        <p:attrNameLst>
                                          <p:attrName>ppt_x</p:attrName>
                                        </p:attrNameLst>
                                      </p:cBhvr>
                                      <p:tavLst>
                                        <p:tav tm="0">
                                          <p:val>
                                            <p:strVal val="ppt_x"/>
                                          </p:val>
                                        </p:tav>
                                        <p:tav tm="100000">
                                          <p:val>
                                            <p:fltVal val="0.5"/>
                                          </p:val>
                                        </p:tav>
                                      </p:tavLst>
                                    </p:anim>
                                    <p:anim calcmode="lin" valueType="num">
                                      <p:cBhvr>
                                        <p:cTn id="151" dur="2000"/>
                                        <p:tgtEl>
                                          <p:spTgt spid="10"/>
                                        </p:tgtEl>
                                        <p:attrNameLst>
                                          <p:attrName>ppt_y</p:attrName>
                                        </p:attrNameLst>
                                      </p:cBhvr>
                                      <p:tavLst>
                                        <p:tav tm="0">
                                          <p:val>
                                            <p:strVal val="ppt_y"/>
                                          </p:val>
                                        </p:tav>
                                        <p:tav tm="100000">
                                          <p:val>
                                            <p:fltVal val="0.5"/>
                                          </p:val>
                                        </p:tav>
                                      </p:tavLst>
                                    </p:anim>
                                    <p:set>
                                      <p:cBhvr>
                                        <p:cTn id="152" dur="1" fill="hold">
                                          <p:stCondLst>
                                            <p:cond delay="1999"/>
                                          </p:stCondLst>
                                        </p:cTn>
                                        <p:tgtEl>
                                          <p:spTgt spid="10"/>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2000"/>
                                        <p:tgtEl>
                                          <p:spTgt spid="11"/>
                                        </p:tgtEl>
                                        <p:attrNameLst>
                                          <p:attrName>ppt_w</p:attrName>
                                        </p:attrNameLst>
                                      </p:cBhvr>
                                      <p:tavLst>
                                        <p:tav tm="0">
                                          <p:val>
                                            <p:strVal val="ppt_w"/>
                                          </p:val>
                                        </p:tav>
                                        <p:tav tm="100000">
                                          <p:val>
                                            <p:fltVal val="0"/>
                                          </p:val>
                                        </p:tav>
                                      </p:tavLst>
                                    </p:anim>
                                    <p:anim calcmode="lin" valueType="num">
                                      <p:cBhvr>
                                        <p:cTn id="155" dur="2000"/>
                                        <p:tgtEl>
                                          <p:spTgt spid="11"/>
                                        </p:tgtEl>
                                        <p:attrNameLst>
                                          <p:attrName>ppt_h</p:attrName>
                                        </p:attrNameLst>
                                      </p:cBhvr>
                                      <p:tavLst>
                                        <p:tav tm="0">
                                          <p:val>
                                            <p:strVal val="ppt_h"/>
                                          </p:val>
                                        </p:tav>
                                        <p:tav tm="100000">
                                          <p:val>
                                            <p:fltVal val="0"/>
                                          </p:val>
                                        </p:tav>
                                      </p:tavLst>
                                    </p:anim>
                                    <p:anim calcmode="lin" valueType="num">
                                      <p:cBhvr>
                                        <p:cTn id="156" dur="2000"/>
                                        <p:tgtEl>
                                          <p:spTgt spid="11"/>
                                        </p:tgtEl>
                                        <p:attrNameLst>
                                          <p:attrName>ppt_x</p:attrName>
                                        </p:attrNameLst>
                                      </p:cBhvr>
                                      <p:tavLst>
                                        <p:tav tm="0">
                                          <p:val>
                                            <p:strVal val="ppt_x"/>
                                          </p:val>
                                        </p:tav>
                                        <p:tav tm="100000">
                                          <p:val>
                                            <p:fltVal val="0.5"/>
                                          </p:val>
                                        </p:tav>
                                      </p:tavLst>
                                    </p:anim>
                                    <p:anim calcmode="lin" valueType="num">
                                      <p:cBhvr>
                                        <p:cTn id="157" dur="2000"/>
                                        <p:tgtEl>
                                          <p:spTgt spid="11"/>
                                        </p:tgtEl>
                                        <p:attrNameLst>
                                          <p:attrName>ppt_y</p:attrName>
                                        </p:attrNameLst>
                                      </p:cBhvr>
                                      <p:tavLst>
                                        <p:tav tm="0">
                                          <p:val>
                                            <p:strVal val="ppt_y"/>
                                          </p:val>
                                        </p:tav>
                                        <p:tav tm="100000">
                                          <p:val>
                                            <p:fltVal val="0.5"/>
                                          </p:val>
                                        </p:tav>
                                      </p:tavLst>
                                    </p:anim>
                                    <p:set>
                                      <p:cBhvr>
                                        <p:cTn id="158" dur="1" fill="hold">
                                          <p:stCondLst>
                                            <p:cond delay="1999"/>
                                          </p:stCondLst>
                                        </p:cTn>
                                        <p:tgtEl>
                                          <p:spTgt spid="11"/>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2000"/>
                                        <p:tgtEl>
                                          <p:spTgt spid="12"/>
                                        </p:tgtEl>
                                        <p:attrNameLst>
                                          <p:attrName>ppt_w</p:attrName>
                                        </p:attrNameLst>
                                      </p:cBhvr>
                                      <p:tavLst>
                                        <p:tav tm="0">
                                          <p:val>
                                            <p:strVal val="ppt_w"/>
                                          </p:val>
                                        </p:tav>
                                        <p:tav tm="100000">
                                          <p:val>
                                            <p:fltVal val="0"/>
                                          </p:val>
                                        </p:tav>
                                      </p:tavLst>
                                    </p:anim>
                                    <p:anim calcmode="lin" valueType="num">
                                      <p:cBhvr>
                                        <p:cTn id="161" dur="2000"/>
                                        <p:tgtEl>
                                          <p:spTgt spid="12"/>
                                        </p:tgtEl>
                                        <p:attrNameLst>
                                          <p:attrName>ppt_h</p:attrName>
                                        </p:attrNameLst>
                                      </p:cBhvr>
                                      <p:tavLst>
                                        <p:tav tm="0">
                                          <p:val>
                                            <p:strVal val="ppt_h"/>
                                          </p:val>
                                        </p:tav>
                                        <p:tav tm="100000">
                                          <p:val>
                                            <p:fltVal val="0"/>
                                          </p:val>
                                        </p:tav>
                                      </p:tavLst>
                                    </p:anim>
                                    <p:anim calcmode="lin" valueType="num">
                                      <p:cBhvr>
                                        <p:cTn id="162" dur="2000"/>
                                        <p:tgtEl>
                                          <p:spTgt spid="12"/>
                                        </p:tgtEl>
                                        <p:attrNameLst>
                                          <p:attrName>ppt_x</p:attrName>
                                        </p:attrNameLst>
                                      </p:cBhvr>
                                      <p:tavLst>
                                        <p:tav tm="0">
                                          <p:val>
                                            <p:strVal val="ppt_x"/>
                                          </p:val>
                                        </p:tav>
                                        <p:tav tm="100000">
                                          <p:val>
                                            <p:fltVal val="0.5"/>
                                          </p:val>
                                        </p:tav>
                                      </p:tavLst>
                                    </p:anim>
                                    <p:anim calcmode="lin" valueType="num">
                                      <p:cBhvr>
                                        <p:cTn id="163" dur="2000"/>
                                        <p:tgtEl>
                                          <p:spTgt spid="12"/>
                                        </p:tgtEl>
                                        <p:attrNameLst>
                                          <p:attrName>ppt_y</p:attrName>
                                        </p:attrNameLst>
                                      </p:cBhvr>
                                      <p:tavLst>
                                        <p:tav tm="0">
                                          <p:val>
                                            <p:strVal val="ppt_y"/>
                                          </p:val>
                                        </p:tav>
                                        <p:tav tm="100000">
                                          <p:val>
                                            <p:fltVal val="0.5"/>
                                          </p:val>
                                        </p:tav>
                                      </p:tavLst>
                                    </p:anim>
                                    <p:set>
                                      <p:cBhvr>
                                        <p:cTn id="164" dur="1" fill="hold">
                                          <p:stCondLst>
                                            <p:cond delay="1999"/>
                                          </p:stCondLst>
                                        </p:cTn>
                                        <p:tgtEl>
                                          <p:spTgt spid="12"/>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2000"/>
                                        <p:tgtEl>
                                          <p:spTgt spid="13"/>
                                        </p:tgtEl>
                                        <p:attrNameLst>
                                          <p:attrName>ppt_w</p:attrName>
                                        </p:attrNameLst>
                                      </p:cBhvr>
                                      <p:tavLst>
                                        <p:tav tm="0">
                                          <p:val>
                                            <p:strVal val="ppt_w"/>
                                          </p:val>
                                        </p:tav>
                                        <p:tav tm="100000">
                                          <p:val>
                                            <p:fltVal val="0"/>
                                          </p:val>
                                        </p:tav>
                                      </p:tavLst>
                                    </p:anim>
                                    <p:anim calcmode="lin" valueType="num">
                                      <p:cBhvr>
                                        <p:cTn id="167" dur="2000"/>
                                        <p:tgtEl>
                                          <p:spTgt spid="13"/>
                                        </p:tgtEl>
                                        <p:attrNameLst>
                                          <p:attrName>ppt_h</p:attrName>
                                        </p:attrNameLst>
                                      </p:cBhvr>
                                      <p:tavLst>
                                        <p:tav tm="0">
                                          <p:val>
                                            <p:strVal val="ppt_h"/>
                                          </p:val>
                                        </p:tav>
                                        <p:tav tm="100000">
                                          <p:val>
                                            <p:fltVal val="0"/>
                                          </p:val>
                                        </p:tav>
                                      </p:tavLst>
                                    </p:anim>
                                    <p:anim calcmode="lin" valueType="num">
                                      <p:cBhvr>
                                        <p:cTn id="168" dur="2000"/>
                                        <p:tgtEl>
                                          <p:spTgt spid="13"/>
                                        </p:tgtEl>
                                        <p:attrNameLst>
                                          <p:attrName>ppt_x</p:attrName>
                                        </p:attrNameLst>
                                      </p:cBhvr>
                                      <p:tavLst>
                                        <p:tav tm="0">
                                          <p:val>
                                            <p:strVal val="ppt_x"/>
                                          </p:val>
                                        </p:tav>
                                        <p:tav tm="100000">
                                          <p:val>
                                            <p:fltVal val="0.5"/>
                                          </p:val>
                                        </p:tav>
                                      </p:tavLst>
                                    </p:anim>
                                    <p:anim calcmode="lin" valueType="num">
                                      <p:cBhvr>
                                        <p:cTn id="169" dur="2000"/>
                                        <p:tgtEl>
                                          <p:spTgt spid="13"/>
                                        </p:tgtEl>
                                        <p:attrNameLst>
                                          <p:attrName>ppt_y</p:attrName>
                                        </p:attrNameLst>
                                      </p:cBhvr>
                                      <p:tavLst>
                                        <p:tav tm="0">
                                          <p:val>
                                            <p:strVal val="ppt_y"/>
                                          </p:val>
                                        </p:tav>
                                        <p:tav tm="100000">
                                          <p:val>
                                            <p:fltVal val="0.5"/>
                                          </p:val>
                                        </p:tav>
                                      </p:tavLst>
                                    </p:anim>
                                    <p:set>
                                      <p:cBhvr>
                                        <p:cTn id="170" dur="1" fill="hold">
                                          <p:stCondLst>
                                            <p:cond delay="1999"/>
                                          </p:stCondLst>
                                        </p:cTn>
                                        <p:tgtEl>
                                          <p:spTgt spid="13"/>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2000"/>
                                        <p:tgtEl>
                                          <p:spTgt spid="14"/>
                                        </p:tgtEl>
                                        <p:attrNameLst>
                                          <p:attrName>ppt_w</p:attrName>
                                        </p:attrNameLst>
                                      </p:cBhvr>
                                      <p:tavLst>
                                        <p:tav tm="0">
                                          <p:val>
                                            <p:strVal val="ppt_w"/>
                                          </p:val>
                                        </p:tav>
                                        <p:tav tm="100000">
                                          <p:val>
                                            <p:fltVal val="0"/>
                                          </p:val>
                                        </p:tav>
                                      </p:tavLst>
                                    </p:anim>
                                    <p:anim calcmode="lin" valueType="num">
                                      <p:cBhvr>
                                        <p:cTn id="173" dur="2000"/>
                                        <p:tgtEl>
                                          <p:spTgt spid="14"/>
                                        </p:tgtEl>
                                        <p:attrNameLst>
                                          <p:attrName>ppt_h</p:attrName>
                                        </p:attrNameLst>
                                      </p:cBhvr>
                                      <p:tavLst>
                                        <p:tav tm="0">
                                          <p:val>
                                            <p:strVal val="ppt_h"/>
                                          </p:val>
                                        </p:tav>
                                        <p:tav tm="100000">
                                          <p:val>
                                            <p:fltVal val="0"/>
                                          </p:val>
                                        </p:tav>
                                      </p:tavLst>
                                    </p:anim>
                                    <p:anim calcmode="lin" valueType="num">
                                      <p:cBhvr>
                                        <p:cTn id="174" dur="2000"/>
                                        <p:tgtEl>
                                          <p:spTgt spid="14"/>
                                        </p:tgtEl>
                                        <p:attrNameLst>
                                          <p:attrName>ppt_x</p:attrName>
                                        </p:attrNameLst>
                                      </p:cBhvr>
                                      <p:tavLst>
                                        <p:tav tm="0">
                                          <p:val>
                                            <p:strVal val="ppt_x"/>
                                          </p:val>
                                        </p:tav>
                                        <p:tav tm="100000">
                                          <p:val>
                                            <p:fltVal val="0.5"/>
                                          </p:val>
                                        </p:tav>
                                      </p:tavLst>
                                    </p:anim>
                                    <p:anim calcmode="lin" valueType="num">
                                      <p:cBhvr>
                                        <p:cTn id="175" dur="2000"/>
                                        <p:tgtEl>
                                          <p:spTgt spid="14"/>
                                        </p:tgtEl>
                                        <p:attrNameLst>
                                          <p:attrName>ppt_y</p:attrName>
                                        </p:attrNameLst>
                                      </p:cBhvr>
                                      <p:tavLst>
                                        <p:tav tm="0">
                                          <p:val>
                                            <p:strVal val="ppt_y"/>
                                          </p:val>
                                        </p:tav>
                                        <p:tav tm="100000">
                                          <p:val>
                                            <p:fltVal val="0.5"/>
                                          </p:val>
                                        </p:tav>
                                      </p:tavLst>
                                    </p:anim>
                                    <p:set>
                                      <p:cBhvr>
                                        <p:cTn id="176" dur="1" fill="hold">
                                          <p:stCondLst>
                                            <p:cond delay="1999"/>
                                          </p:stCondLst>
                                        </p:cTn>
                                        <p:tgtEl>
                                          <p:spTgt spid="14"/>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2000" fill="hold"/>
                                        <p:tgtEl>
                                          <p:spTgt spid="3"/>
                                        </p:tgtEl>
                                        <p:attrNameLst>
                                          <p:attrName>r</p:attrName>
                                        </p:attrNameLst>
                                      </p:cBhvr>
                                    </p:animRot>
                                  </p:childTnLst>
                                </p:cTn>
                              </p:par>
                              <p:par>
                                <p:cTn id="179" presetID="8" presetClass="emph" presetSubtype="0" fill="hold" grpId="3" nodeType="withEffect">
                                  <p:stCondLst>
                                    <p:cond delay="0"/>
                                  </p:stCondLst>
                                  <p:childTnLst>
                                    <p:animRot by="-21600000">
                                      <p:cBhvr>
                                        <p:cTn id="180" dur="2000" fill="hold"/>
                                        <p:tgtEl>
                                          <p:spTgt spid="4"/>
                                        </p:tgtEl>
                                        <p:attrNameLst>
                                          <p:attrName>r</p:attrName>
                                        </p:attrNameLst>
                                      </p:cBhvr>
                                    </p:animRot>
                                  </p:childTnLst>
                                </p:cTn>
                              </p:par>
                              <p:par>
                                <p:cTn id="181" presetID="8" presetClass="emph" presetSubtype="0" fill="hold" grpId="3" nodeType="withEffect">
                                  <p:stCondLst>
                                    <p:cond delay="0"/>
                                  </p:stCondLst>
                                  <p:childTnLst>
                                    <p:animRot by="-21600000">
                                      <p:cBhvr>
                                        <p:cTn id="182" dur="2000" fill="hold"/>
                                        <p:tgtEl>
                                          <p:spTgt spid="5"/>
                                        </p:tgtEl>
                                        <p:attrNameLst>
                                          <p:attrName>r</p:attrName>
                                        </p:attrNameLst>
                                      </p:cBhvr>
                                    </p:animRot>
                                  </p:childTnLst>
                                </p:cTn>
                              </p:par>
                              <p:par>
                                <p:cTn id="183" presetID="8" presetClass="emph" presetSubtype="0" fill="hold" grpId="3" nodeType="withEffect">
                                  <p:stCondLst>
                                    <p:cond delay="0"/>
                                  </p:stCondLst>
                                  <p:childTnLst>
                                    <p:animRot by="-21600000">
                                      <p:cBhvr>
                                        <p:cTn id="184" dur="2000" fill="hold"/>
                                        <p:tgtEl>
                                          <p:spTgt spid="6"/>
                                        </p:tgtEl>
                                        <p:attrNameLst>
                                          <p:attrName>r</p:attrName>
                                        </p:attrNameLst>
                                      </p:cBhvr>
                                    </p:animRot>
                                  </p:childTnLst>
                                </p:cTn>
                              </p:par>
                              <p:par>
                                <p:cTn id="185" presetID="8" presetClass="emph" presetSubtype="0" fill="hold" grpId="3" nodeType="withEffect">
                                  <p:stCondLst>
                                    <p:cond delay="0"/>
                                  </p:stCondLst>
                                  <p:childTnLst>
                                    <p:animRot by="-21600000">
                                      <p:cBhvr>
                                        <p:cTn id="186" dur="2000" fill="hold"/>
                                        <p:tgtEl>
                                          <p:spTgt spid="7"/>
                                        </p:tgtEl>
                                        <p:attrNameLst>
                                          <p:attrName>r</p:attrName>
                                        </p:attrNameLst>
                                      </p:cBhvr>
                                    </p:animRot>
                                  </p:childTnLst>
                                </p:cTn>
                              </p:par>
                              <p:par>
                                <p:cTn id="187" presetID="8" presetClass="emph" presetSubtype="0" fill="hold" grpId="3" nodeType="withEffect">
                                  <p:stCondLst>
                                    <p:cond delay="0"/>
                                  </p:stCondLst>
                                  <p:childTnLst>
                                    <p:animRot by="-21600000">
                                      <p:cBhvr>
                                        <p:cTn id="188" dur="2000" fill="hold"/>
                                        <p:tgtEl>
                                          <p:spTgt spid="8"/>
                                        </p:tgtEl>
                                        <p:attrNameLst>
                                          <p:attrName>r</p:attrName>
                                        </p:attrNameLst>
                                      </p:cBhvr>
                                    </p:animRot>
                                  </p:childTnLst>
                                </p:cTn>
                              </p:par>
                              <p:par>
                                <p:cTn id="189" presetID="8" presetClass="emph" presetSubtype="0" fill="hold" grpId="3" nodeType="withEffect">
                                  <p:stCondLst>
                                    <p:cond delay="0"/>
                                  </p:stCondLst>
                                  <p:childTnLst>
                                    <p:animRot by="-21600000">
                                      <p:cBhvr>
                                        <p:cTn id="190" dur="2000" fill="hold"/>
                                        <p:tgtEl>
                                          <p:spTgt spid="9"/>
                                        </p:tgtEl>
                                        <p:attrNameLst>
                                          <p:attrName>r</p:attrName>
                                        </p:attrNameLst>
                                      </p:cBhvr>
                                    </p:animRot>
                                  </p:childTnLst>
                                </p:cTn>
                              </p:par>
                              <p:par>
                                <p:cTn id="191" presetID="8" presetClass="emph" presetSubtype="0" fill="hold" grpId="3" nodeType="withEffect">
                                  <p:stCondLst>
                                    <p:cond delay="0"/>
                                  </p:stCondLst>
                                  <p:childTnLst>
                                    <p:animRot by="-21600000">
                                      <p:cBhvr>
                                        <p:cTn id="192" dur="2000" fill="hold"/>
                                        <p:tgtEl>
                                          <p:spTgt spid="10"/>
                                        </p:tgtEl>
                                        <p:attrNameLst>
                                          <p:attrName>r</p:attrName>
                                        </p:attrNameLst>
                                      </p:cBhvr>
                                    </p:animRot>
                                  </p:childTnLst>
                                </p:cTn>
                              </p:par>
                              <p:par>
                                <p:cTn id="193" presetID="8" presetClass="emph" presetSubtype="0" fill="hold" grpId="3" nodeType="withEffect">
                                  <p:stCondLst>
                                    <p:cond delay="0"/>
                                  </p:stCondLst>
                                  <p:childTnLst>
                                    <p:animRot by="-21600000">
                                      <p:cBhvr>
                                        <p:cTn id="194" dur="2000" fill="hold"/>
                                        <p:tgtEl>
                                          <p:spTgt spid="11"/>
                                        </p:tgtEl>
                                        <p:attrNameLst>
                                          <p:attrName>r</p:attrName>
                                        </p:attrNameLst>
                                      </p:cBhvr>
                                    </p:animRot>
                                  </p:childTnLst>
                                </p:cTn>
                              </p:par>
                              <p:par>
                                <p:cTn id="195" presetID="8" presetClass="emph" presetSubtype="0" fill="hold" grpId="3" nodeType="withEffect">
                                  <p:stCondLst>
                                    <p:cond delay="0"/>
                                  </p:stCondLst>
                                  <p:childTnLst>
                                    <p:animRot by="-21600000">
                                      <p:cBhvr>
                                        <p:cTn id="196" dur="2000" fill="hold"/>
                                        <p:tgtEl>
                                          <p:spTgt spid="12"/>
                                        </p:tgtEl>
                                        <p:attrNameLst>
                                          <p:attrName>r</p:attrName>
                                        </p:attrNameLst>
                                      </p:cBhvr>
                                    </p:animRot>
                                  </p:childTnLst>
                                </p:cTn>
                              </p:par>
                              <p:par>
                                <p:cTn id="197" presetID="8" presetClass="emph" presetSubtype="0" fill="hold" grpId="3" nodeType="withEffect">
                                  <p:stCondLst>
                                    <p:cond delay="0"/>
                                  </p:stCondLst>
                                  <p:childTnLst>
                                    <p:animRot by="-21600000">
                                      <p:cBhvr>
                                        <p:cTn id="198" dur="2000" fill="hold"/>
                                        <p:tgtEl>
                                          <p:spTgt spid="13"/>
                                        </p:tgtEl>
                                        <p:attrNameLst>
                                          <p:attrName>r</p:attrName>
                                        </p:attrNameLst>
                                      </p:cBhvr>
                                    </p:animRot>
                                  </p:childTnLst>
                                </p:cTn>
                              </p:par>
                              <p:par>
                                <p:cTn id="199" presetID="8" presetClass="emph" presetSubtype="0" fill="hold" grpId="3" nodeType="withEffect">
                                  <p:stCondLst>
                                    <p:cond delay="0"/>
                                  </p:stCondLst>
                                  <p:childTnLst>
                                    <p:animRot by="-21600000">
                                      <p:cBhvr>
                                        <p:cTn id="200" dur="2000" fill="hold"/>
                                        <p:tgtEl>
                                          <p:spTgt spid="14"/>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4/3*#ppt_w"/>
                                          </p:val>
                                        </p:tav>
                                        <p:tav tm="100000">
                                          <p:val>
                                            <p:strVal val="#ppt_w"/>
                                          </p:val>
                                        </p:tav>
                                      </p:tavLst>
                                    </p:anim>
                                    <p:anim calcmode="lin" valueType="num">
                                      <p:cBhvr>
                                        <p:cTn id="204" dur="2000" fill="hold"/>
                                        <p:tgtEl>
                                          <p:spTgt spid="2"/>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wheel(8)">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9397_blondynka-warkocz-makijaz-koszyk-lawenda.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
        <p:nvSpPr>
          <p:cNvPr id="4" name="3 Rectángulo"/>
          <p:cNvSpPr/>
          <p:nvPr/>
        </p:nvSpPr>
        <p:spPr>
          <a:xfrm rot="2096237">
            <a:off x="-118782" y="429844"/>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845283">
            <a:off x="-74613" y="1226489"/>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96237">
            <a:off x="-118783" y="214435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845283">
            <a:off x="-74614" y="294100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96237">
            <a:off x="-106286" y="388216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845283">
            <a:off x="-62117" y="4678813"/>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96237">
            <a:off x="7713762" y="460130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845283">
            <a:off x="7682090" y="3798257"/>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96237">
            <a:off x="7713761" y="1172303"/>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845283">
            <a:off x="7682089" y="36925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96237">
            <a:off x="7713762" y="2886796"/>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845283">
            <a:off x="7682090" y="2083745"/>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96237">
            <a:off x="952756" y="429844"/>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845283">
            <a:off x="996925" y="1226489"/>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96237">
            <a:off x="952755" y="214435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9845283">
            <a:off x="996924" y="294100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96237">
            <a:off x="965252" y="388216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9845283">
            <a:off x="1009421" y="4678813"/>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96237">
            <a:off x="6537415" y="460130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9845283">
            <a:off x="6505743" y="3798256"/>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96237">
            <a:off x="6537414" y="1172302"/>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9845283">
            <a:off x="6505742" y="369251"/>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96237">
            <a:off x="6537415" y="2886795"/>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9845283">
            <a:off x="6505743" y="2083744"/>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96237">
            <a:off x="5251531" y="460130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9845283">
            <a:off x="5219859" y="3798256"/>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96237">
            <a:off x="5251530" y="1172302"/>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9845283">
            <a:off x="5219858" y="369251"/>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96237">
            <a:off x="5251531" y="2886795"/>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9845283">
            <a:off x="5219859" y="2083744"/>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96237">
            <a:off x="2452953" y="429844"/>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9845283">
            <a:off x="2497122" y="1226489"/>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96237">
            <a:off x="2452952" y="214435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9845283">
            <a:off x="2497121" y="294100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96237">
            <a:off x="2465449" y="388216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9845283">
            <a:off x="2509618" y="4678813"/>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0"/>
                                        </p:tgtEl>
                                        <p:attrNameLst>
                                          <p:attrName>style.opacity</p:attrName>
                                        </p:attrNameLst>
                                      </p:cBhvr>
                                      <p:to>
                                        <p:strVal val="0"/>
                                      </p:to>
                                    </p:set>
                                    <p:animEffect filter="image" prLst="opacity: 0">
                                      <p:cBhvr rctx="IE">
                                        <p:cTn id="7" dur="indefinite"/>
                                        <p:tgtEl>
                                          <p:spTgt spid="4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3000" fill="hold"/>
                                        <p:tgtEl>
                                          <p:spTgt spid="16"/>
                                        </p:tgtEl>
                                        <p:attrNameLst>
                                          <p:attrName>ppt_x</p:attrName>
                                        </p:attrNameLst>
                                      </p:cBhvr>
                                      <p:tavLst>
                                        <p:tav tm="0">
                                          <p:val>
                                            <p:strVal val="1+#ppt_w/2"/>
                                          </p:val>
                                        </p:tav>
                                        <p:tav tm="100000">
                                          <p:val>
                                            <p:strVal val="#ppt_x"/>
                                          </p:val>
                                        </p:tav>
                                      </p:tavLst>
                                    </p:anim>
                                    <p:anim calcmode="lin" valueType="num">
                                      <p:cBhvr additive="base">
                                        <p:cTn id="15" dur="3000" fill="hold"/>
                                        <p:tgtEl>
                                          <p:spTgt spid="1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additive="base">
                                        <p:cTn id="18" dur="3000" fill="hold"/>
                                        <p:tgtEl>
                                          <p:spTgt spid="34"/>
                                        </p:tgtEl>
                                        <p:attrNameLst>
                                          <p:attrName>ppt_x</p:attrName>
                                        </p:attrNameLst>
                                      </p:cBhvr>
                                      <p:tavLst>
                                        <p:tav tm="0">
                                          <p:val>
                                            <p:strVal val="1+#ppt_w/2"/>
                                          </p:val>
                                        </p:tav>
                                        <p:tav tm="100000">
                                          <p:val>
                                            <p:strVal val="#ppt_x"/>
                                          </p:val>
                                        </p:tav>
                                      </p:tavLst>
                                    </p:anim>
                                    <p:anim calcmode="lin" valueType="num">
                                      <p:cBhvr additive="base">
                                        <p:cTn id="19" dur="3000" fill="hold"/>
                                        <p:tgtEl>
                                          <p:spTgt spid="3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3000" fill="hold"/>
                                        <p:tgtEl>
                                          <p:spTgt spid="18"/>
                                        </p:tgtEl>
                                        <p:attrNameLst>
                                          <p:attrName>ppt_x</p:attrName>
                                        </p:attrNameLst>
                                      </p:cBhvr>
                                      <p:tavLst>
                                        <p:tav tm="0">
                                          <p:val>
                                            <p:strVal val="1+#ppt_w/2"/>
                                          </p:val>
                                        </p:tav>
                                        <p:tav tm="100000">
                                          <p:val>
                                            <p:strVal val="#ppt_x"/>
                                          </p:val>
                                        </p:tav>
                                      </p:tavLst>
                                    </p:anim>
                                    <p:anim calcmode="lin" valueType="num">
                                      <p:cBhvr additive="base">
                                        <p:cTn id="27" dur="30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3000" fill="hold"/>
                                        <p:tgtEl>
                                          <p:spTgt spid="36"/>
                                        </p:tgtEl>
                                        <p:attrNameLst>
                                          <p:attrName>ppt_x</p:attrName>
                                        </p:attrNameLst>
                                      </p:cBhvr>
                                      <p:tavLst>
                                        <p:tav tm="0">
                                          <p:val>
                                            <p:strVal val="1+#ppt_w/2"/>
                                          </p:val>
                                        </p:tav>
                                        <p:tav tm="100000">
                                          <p:val>
                                            <p:strVal val="#ppt_x"/>
                                          </p:val>
                                        </p:tav>
                                      </p:tavLst>
                                    </p:anim>
                                    <p:anim calcmode="lin" valueType="num">
                                      <p:cBhvr additive="base">
                                        <p:cTn id="31" dur="3000" fill="hold"/>
                                        <p:tgtEl>
                                          <p:spTgt spid="3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3000" fill="hold"/>
                                        <p:tgtEl>
                                          <p:spTgt spid="38"/>
                                        </p:tgtEl>
                                        <p:attrNameLst>
                                          <p:attrName>ppt_x</p:attrName>
                                        </p:attrNameLst>
                                      </p:cBhvr>
                                      <p:tavLst>
                                        <p:tav tm="0">
                                          <p:val>
                                            <p:strVal val="1+#ppt_w/2"/>
                                          </p:val>
                                        </p:tav>
                                        <p:tav tm="100000">
                                          <p:val>
                                            <p:strVal val="#ppt_x"/>
                                          </p:val>
                                        </p:tav>
                                      </p:tavLst>
                                    </p:anim>
                                    <p:anim calcmode="lin" valueType="num">
                                      <p:cBhvr additive="base">
                                        <p:cTn id="43" dur="3000" fill="hold"/>
                                        <p:tgtEl>
                                          <p:spTgt spid="3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0-#ppt_w/2"/>
                                          </p:val>
                                        </p:tav>
                                        <p:tav tm="100000">
                                          <p:val>
                                            <p:strVal val="#ppt_x"/>
                                          </p:val>
                                        </p:tav>
                                      </p:tavLst>
                                    </p:anim>
                                    <p:anim calcmode="lin" valueType="num">
                                      <p:cBhvr additive="base">
                                        <p:cTn id="51" dur="3000" fill="hold"/>
                                        <p:tgtEl>
                                          <p:spTgt spid="2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3000" fill="hold"/>
                                        <p:tgtEl>
                                          <p:spTgt spid="31"/>
                                        </p:tgtEl>
                                        <p:attrNameLst>
                                          <p:attrName>ppt_x</p:attrName>
                                        </p:attrNameLst>
                                      </p:cBhvr>
                                      <p:tavLst>
                                        <p:tav tm="0">
                                          <p:val>
                                            <p:strVal val="0-#ppt_w/2"/>
                                          </p:val>
                                        </p:tav>
                                        <p:tav tm="100000">
                                          <p:val>
                                            <p:strVal val="#ppt_x"/>
                                          </p:val>
                                        </p:tav>
                                      </p:tavLst>
                                    </p:anim>
                                    <p:anim calcmode="lin" valueType="num">
                                      <p:cBhvr additive="base">
                                        <p:cTn id="55" dur="3000" fill="hold"/>
                                        <p:tgtEl>
                                          <p:spTgt spid="3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3000" fill="hold"/>
                                        <p:tgtEl>
                                          <p:spTgt spid="27"/>
                                        </p:tgtEl>
                                        <p:attrNameLst>
                                          <p:attrName>ppt_x</p:attrName>
                                        </p:attrNameLst>
                                      </p:cBhvr>
                                      <p:tavLst>
                                        <p:tav tm="0">
                                          <p:val>
                                            <p:strVal val="0-#ppt_w/2"/>
                                          </p:val>
                                        </p:tav>
                                        <p:tav tm="100000">
                                          <p:val>
                                            <p:strVal val="#ppt_x"/>
                                          </p:val>
                                        </p:tav>
                                      </p:tavLst>
                                    </p:anim>
                                    <p:anim calcmode="lin" valueType="num">
                                      <p:cBhvr additive="base">
                                        <p:cTn id="63" dur="3000" fill="hold"/>
                                        <p:tgtEl>
                                          <p:spTgt spid="27"/>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3000" fill="hold"/>
                                        <p:tgtEl>
                                          <p:spTgt spid="33"/>
                                        </p:tgtEl>
                                        <p:attrNameLst>
                                          <p:attrName>ppt_x</p:attrName>
                                        </p:attrNameLst>
                                      </p:cBhvr>
                                      <p:tavLst>
                                        <p:tav tm="0">
                                          <p:val>
                                            <p:strVal val="0-#ppt_w/2"/>
                                          </p:val>
                                        </p:tav>
                                        <p:tav tm="100000">
                                          <p:val>
                                            <p:strVal val="#ppt_x"/>
                                          </p:val>
                                        </p:tav>
                                      </p:tavLst>
                                    </p:anim>
                                    <p:anim calcmode="lin" valueType="num">
                                      <p:cBhvr additive="base">
                                        <p:cTn id="67" dur="3000" fill="hold"/>
                                        <p:tgtEl>
                                          <p:spTgt spid="33"/>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3000" fill="hold"/>
                                        <p:tgtEl>
                                          <p:spTgt spid="23"/>
                                        </p:tgtEl>
                                        <p:attrNameLst>
                                          <p:attrName>ppt_x</p:attrName>
                                        </p:attrNameLst>
                                      </p:cBhvr>
                                      <p:tavLst>
                                        <p:tav tm="0">
                                          <p:val>
                                            <p:strVal val="0-#ppt_w/2"/>
                                          </p:val>
                                        </p:tav>
                                        <p:tav tm="100000">
                                          <p:val>
                                            <p:strVal val="#ppt_x"/>
                                          </p:val>
                                        </p:tav>
                                      </p:tavLst>
                                    </p:anim>
                                    <p:anim calcmode="lin" valueType="num">
                                      <p:cBhvr additive="base">
                                        <p:cTn id="75" dur="3000" fill="hold"/>
                                        <p:tgtEl>
                                          <p:spTgt spid="23"/>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3000" fill="hold"/>
                                        <p:tgtEl>
                                          <p:spTgt spid="29"/>
                                        </p:tgtEl>
                                        <p:attrNameLst>
                                          <p:attrName>ppt_x</p:attrName>
                                        </p:attrNameLst>
                                      </p:cBhvr>
                                      <p:tavLst>
                                        <p:tav tm="0">
                                          <p:val>
                                            <p:strVal val="0-#ppt_w/2"/>
                                          </p:val>
                                        </p:tav>
                                        <p:tav tm="100000">
                                          <p:val>
                                            <p:strVal val="#ppt_x"/>
                                          </p:val>
                                        </p:tav>
                                      </p:tavLst>
                                    </p:anim>
                                    <p:anim calcmode="lin" valueType="num">
                                      <p:cBhvr additive="base">
                                        <p:cTn id="79" dur="3000" fill="hold"/>
                                        <p:tgtEl>
                                          <p:spTgt spid="29"/>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0-#ppt_w/2"/>
                                          </p:val>
                                        </p:tav>
                                        <p:tav tm="100000">
                                          <p:val>
                                            <p:strVal val="#ppt_x"/>
                                          </p:val>
                                        </p:tav>
                                      </p:tavLst>
                                    </p:anim>
                                    <p:anim calcmode="lin" valueType="num">
                                      <p:cBhvr additive="base">
                                        <p:cTn id="83" dur="3000" fill="hold"/>
                                        <p:tgtEl>
                                          <p:spTgt spid="5"/>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additive="base">
                                        <p:cTn id="86" dur="3000" fill="hold"/>
                                        <p:tgtEl>
                                          <p:spTgt spid="17"/>
                                        </p:tgtEl>
                                        <p:attrNameLst>
                                          <p:attrName>ppt_x</p:attrName>
                                        </p:attrNameLst>
                                      </p:cBhvr>
                                      <p:tavLst>
                                        <p:tav tm="0">
                                          <p:val>
                                            <p:strVal val="0-#ppt_w/2"/>
                                          </p:val>
                                        </p:tav>
                                        <p:tav tm="100000">
                                          <p:val>
                                            <p:strVal val="#ppt_x"/>
                                          </p:val>
                                        </p:tav>
                                      </p:tavLst>
                                    </p:anim>
                                    <p:anim calcmode="lin" valueType="num">
                                      <p:cBhvr additive="base">
                                        <p:cTn id="87" dur="3000" fill="hold"/>
                                        <p:tgtEl>
                                          <p:spTgt spid="17"/>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additive="base">
                                        <p:cTn id="90" dur="3000" fill="hold"/>
                                        <p:tgtEl>
                                          <p:spTgt spid="35"/>
                                        </p:tgtEl>
                                        <p:attrNameLst>
                                          <p:attrName>ppt_x</p:attrName>
                                        </p:attrNameLst>
                                      </p:cBhvr>
                                      <p:tavLst>
                                        <p:tav tm="0">
                                          <p:val>
                                            <p:strVal val="0-#ppt_w/2"/>
                                          </p:val>
                                        </p:tav>
                                        <p:tav tm="100000">
                                          <p:val>
                                            <p:strVal val="#ppt_x"/>
                                          </p:val>
                                        </p:tav>
                                      </p:tavLst>
                                    </p:anim>
                                    <p:anim calcmode="lin" valueType="num">
                                      <p:cBhvr additive="base">
                                        <p:cTn id="91" dur="3000" fill="hold"/>
                                        <p:tgtEl>
                                          <p:spTgt spid="35"/>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3000" fill="hold"/>
                                        <p:tgtEl>
                                          <p:spTgt spid="7"/>
                                        </p:tgtEl>
                                        <p:attrNameLst>
                                          <p:attrName>ppt_x</p:attrName>
                                        </p:attrNameLst>
                                      </p:cBhvr>
                                      <p:tavLst>
                                        <p:tav tm="0">
                                          <p:val>
                                            <p:strVal val="0-#ppt_w/2"/>
                                          </p:val>
                                        </p:tav>
                                        <p:tav tm="100000">
                                          <p:val>
                                            <p:strVal val="#ppt_x"/>
                                          </p:val>
                                        </p:tav>
                                      </p:tavLst>
                                    </p:anim>
                                    <p:anim calcmode="lin" valueType="num">
                                      <p:cBhvr additive="base">
                                        <p:cTn id="95" dur="3000" fill="hold"/>
                                        <p:tgtEl>
                                          <p:spTgt spid="7"/>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additive="base">
                                        <p:cTn id="98" dur="3000" fill="hold"/>
                                        <p:tgtEl>
                                          <p:spTgt spid="19"/>
                                        </p:tgtEl>
                                        <p:attrNameLst>
                                          <p:attrName>ppt_x</p:attrName>
                                        </p:attrNameLst>
                                      </p:cBhvr>
                                      <p:tavLst>
                                        <p:tav tm="0">
                                          <p:val>
                                            <p:strVal val="0-#ppt_w/2"/>
                                          </p:val>
                                        </p:tav>
                                        <p:tav tm="100000">
                                          <p:val>
                                            <p:strVal val="#ppt_x"/>
                                          </p:val>
                                        </p:tav>
                                      </p:tavLst>
                                    </p:anim>
                                    <p:anim calcmode="lin" valueType="num">
                                      <p:cBhvr additive="base">
                                        <p:cTn id="99" dur="3000" fill="hold"/>
                                        <p:tgtEl>
                                          <p:spTgt spid="19"/>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37"/>
                                        </p:tgtEl>
                                        <p:attrNameLst>
                                          <p:attrName>style.visibility</p:attrName>
                                        </p:attrNameLst>
                                      </p:cBhvr>
                                      <p:to>
                                        <p:strVal val="visible"/>
                                      </p:to>
                                    </p:set>
                                    <p:anim calcmode="lin" valueType="num">
                                      <p:cBhvr additive="base">
                                        <p:cTn id="102" dur="3000" fill="hold"/>
                                        <p:tgtEl>
                                          <p:spTgt spid="37"/>
                                        </p:tgtEl>
                                        <p:attrNameLst>
                                          <p:attrName>ppt_x</p:attrName>
                                        </p:attrNameLst>
                                      </p:cBhvr>
                                      <p:tavLst>
                                        <p:tav tm="0">
                                          <p:val>
                                            <p:strVal val="0-#ppt_w/2"/>
                                          </p:val>
                                        </p:tav>
                                        <p:tav tm="100000">
                                          <p:val>
                                            <p:strVal val="#ppt_x"/>
                                          </p:val>
                                        </p:tav>
                                      </p:tavLst>
                                    </p:anim>
                                    <p:anim calcmode="lin" valueType="num">
                                      <p:cBhvr additive="base">
                                        <p:cTn id="103" dur="3000" fill="hold"/>
                                        <p:tgtEl>
                                          <p:spTgt spid="37"/>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3000" fill="hold"/>
                                        <p:tgtEl>
                                          <p:spTgt spid="9"/>
                                        </p:tgtEl>
                                        <p:attrNameLst>
                                          <p:attrName>ppt_x</p:attrName>
                                        </p:attrNameLst>
                                      </p:cBhvr>
                                      <p:tavLst>
                                        <p:tav tm="0">
                                          <p:val>
                                            <p:strVal val="0-#ppt_w/2"/>
                                          </p:val>
                                        </p:tav>
                                        <p:tav tm="100000">
                                          <p:val>
                                            <p:strVal val="#ppt_x"/>
                                          </p:val>
                                        </p:tav>
                                      </p:tavLst>
                                    </p:anim>
                                    <p:anim calcmode="lin" valueType="num">
                                      <p:cBhvr additive="base">
                                        <p:cTn id="107" dur="3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3000" fill="hold"/>
                                        <p:tgtEl>
                                          <p:spTgt spid="21"/>
                                        </p:tgtEl>
                                        <p:attrNameLst>
                                          <p:attrName>ppt_x</p:attrName>
                                        </p:attrNameLst>
                                      </p:cBhvr>
                                      <p:tavLst>
                                        <p:tav tm="0">
                                          <p:val>
                                            <p:strVal val="0-#ppt_w/2"/>
                                          </p:val>
                                        </p:tav>
                                        <p:tav tm="100000">
                                          <p:val>
                                            <p:strVal val="#ppt_x"/>
                                          </p:val>
                                        </p:tav>
                                      </p:tavLst>
                                    </p:anim>
                                    <p:anim calcmode="lin" valueType="num">
                                      <p:cBhvr additive="base">
                                        <p:cTn id="111" dur="3000" fill="hold"/>
                                        <p:tgtEl>
                                          <p:spTgt spid="21"/>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39"/>
                                        </p:tgtEl>
                                        <p:attrNameLst>
                                          <p:attrName>style.visibility</p:attrName>
                                        </p:attrNameLst>
                                      </p:cBhvr>
                                      <p:to>
                                        <p:strVal val="visible"/>
                                      </p:to>
                                    </p:set>
                                    <p:anim calcmode="lin" valueType="num">
                                      <p:cBhvr additive="base">
                                        <p:cTn id="114" dur="3000" fill="hold"/>
                                        <p:tgtEl>
                                          <p:spTgt spid="39"/>
                                        </p:tgtEl>
                                        <p:attrNameLst>
                                          <p:attrName>ppt_x</p:attrName>
                                        </p:attrNameLst>
                                      </p:cBhvr>
                                      <p:tavLst>
                                        <p:tav tm="0">
                                          <p:val>
                                            <p:strVal val="0-#ppt_w/2"/>
                                          </p:val>
                                        </p:tav>
                                        <p:tav tm="100000">
                                          <p:val>
                                            <p:strVal val="#ppt_x"/>
                                          </p:val>
                                        </p:tav>
                                      </p:tavLst>
                                    </p:anim>
                                    <p:anim calcmode="lin" valueType="num">
                                      <p:cBhvr additive="base">
                                        <p:cTn id="115" dur="3000" fill="hold"/>
                                        <p:tgtEl>
                                          <p:spTgt spid="39"/>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3000" fill="hold"/>
                                        <p:tgtEl>
                                          <p:spTgt spid="12"/>
                                        </p:tgtEl>
                                        <p:attrNameLst>
                                          <p:attrName>ppt_x</p:attrName>
                                        </p:attrNameLst>
                                      </p:cBhvr>
                                      <p:tavLst>
                                        <p:tav tm="0">
                                          <p:val>
                                            <p:strVal val="1+#ppt_w/2"/>
                                          </p:val>
                                        </p:tav>
                                        <p:tav tm="100000">
                                          <p:val>
                                            <p:strVal val="#ppt_x"/>
                                          </p:val>
                                        </p:tav>
                                      </p:tavLst>
                                    </p:anim>
                                    <p:anim calcmode="lin" valueType="num">
                                      <p:cBhvr additive="base">
                                        <p:cTn id="119" dur="3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 calcmode="lin" valueType="num">
                                      <p:cBhvr additive="base">
                                        <p:cTn id="122" dur="3000" fill="hold"/>
                                        <p:tgtEl>
                                          <p:spTgt spid="24"/>
                                        </p:tgtEl>
                                        <p:attrNameLst>
                                          <p:attrName>ppt_x</p:attrName>
                                        </p:attrNameLst>
                                      </p:cBhvr>
                                      <p:tavLst>
                                        <p:tav tm="0">
                                          <p:val>
                                            <p:strVal val="1+#ppt_w/2"/>
                                          </p:val>
                                        </p:tav>
                                        <p:tav tm="100000">
                                          <p:val>
                                            <p:strVal val="#ppt_x"/>
                                          </p:val>
                                        </p:tav>
                                      </p:tavLst>
                                    </p:anim>
                                    <p:anim calcmode="lin" valueType="num">
                                      <p:cBhvr additive="base">
                                        <p:cTn id="123" dur="3000" fill="hold"/>
                                        <p:tgtEl>
                                          <p:spTgt spid="24"/>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 calcmode="lin" valueType="num">
                                      <p:cBhvr additive="base">
                                        <p:cTn id="126" dur="3000" fill="hold"/>
                                        <p:tgtEl>
                                          <p:spTgt spid="30"/>
                                        </p:tgtEl>
                                        <p:attrNameLst>
                                          <p:attrName>ppt_x</p:attrName>
                                        </p:attrNameLst>
                                      </p:cBhvr>
                                      <p:tavLst>
                                        <p:tav tm="0">
                                          <p:val>
                                            <p:strVal val="1+#ppt_w/2"/>
                                          </p:val>
                                        </p:tav>
                                        <p:tav tm="100000">
                                          <p:val>
                                            <p:strVal val="#ppt_x"/>
                                          </p:val>
                                        </p:tav>
                                      </p:tavLst>
                                    </p:anim>
                                    <p:anim calcmode="lin" valueType="num">
                                      <p:cBhvr additive="base">
                                        <p:cTn id="127" dur="3000" fill="hold"/>
                                        <p:tgtEl>
                                          <p:spTgt spid="30"/>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additive="base">
                                        <p:cTn id="130" dur="3000" fill="hold"/>
                                        <p:tgtEl>
                                          <p:spTgt spid="14"/>
                                        </p:tgtEl>
                                        <p:attrNameLst>
                                          <p:attrName>ppt_x</p:attrName>
                                        </p:attrNameLst>
                                      </p:cBhvr>
                                      <p:tavLst>
                                        <p:tav tm="0">
                                          <p:val>
                                            <p:strVal val="1+#ppt_w/2"/>
                                          </p:val>
                                        </p:tav>
                                        <p:tav tm="100000">
                                          <p:val>
                                            <p:strVal val="#ppt_x"/>
                                          </p:val>
                                        </p:tav>
                                      </p:tavLst>
                                    </p:anim>
                                    <p:anim calcmode="lin" valueType="num">
                                      <p:cBhvr additive="base">
                                        <p:cTn id="131" dur="3000" fill="hold"/>
                                        <p:tgtEl>
                                          <p:spTgt spid="14"/>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26"/>
                                        </p:tgtEl>
                                        <p:attrNameLst>
                                          <p:attrName>style.visibility</p:attrName>
                                        </p:attrNameLst>
                                      </p:cBhvr>
                                      <p:to>
                                        <p:strVal val="visible"/>
                                      </p:to>
                                    </p:set>
                                    <p:anim calcmode="lin" valueType="num">
                                      <p:cBhvr additive="base">
                                        <p:cTn id="134" dur="3000" fill="hold"/>
                                        <p:tgtEl>
                                          <p:spTgt spid="26"/>
                                        </p:tgtEl>
                                        <p:attrNameLst>
                                          <p:attrName>ppt_x</p:attrName>
                                        </p:attrNameLst>
                                      </p:cBhvr>
                                      <p:tavLst>
                                        <p:tav tm="0">
                                          <p:val>
                                            <p:strVal val="1+#ppt_w/2"/>
                                          </p:val>
                                        </p:tav>
                                        <p:tav tm="100000">
                                          <p:val>
                                            <p:strVal val="#ppt_x"/>
                                          </p:val>
                                        </p:tav>
                                      </p:tavLst>
                                    </p:anim>
                                    <p:anim calcmode="lin" valueType="num">
                                      <p:cBhvr additive="base">
                                        <p:cTn id="135" dur="3000" fill="hold"/>
                                        <p:tgtEl>
                                          <p:spTgt spid="26"/>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32"/>
                                        </p:tgtEl>
                                        <p:attrNameLst>
                                          <p:attrName>style.visibility</p:attrName>
                                        </p:attrNameLst>
                                      </p:cBhvr>
                                      <p:to>
                                        <p:strVal val="visible"/>
                                      </p:to>
                                    </p:set>
                                    <p:anim calcmode="lin" valueType="num">
                                      <p:cBhvr additive="base">
                                        <p:cTn id="138" dur="3000" fill="hold"/>
                                        <p:tgtEl>
                                          <p:spTgt spid="32"/>
                                        </p:tgtEl>
                                        <p:attrNameLst>
                                          <p:attrName>ppt_x</p:attrName>
                                        </p:attrNameLst>
                                      </p:cBhvr>
                                      <p:tavLst>
                                        <p:tav tm="0">
                                          <p:val>
                                            <p:strVal val="1+#ppt_w/2"/>
                                          </p:val>
                                        </p:tav>
                                        <p:tav tm="100000">
                                          <p:val>
                                            <p:strVal val="#ppt_x"/>
                                          </p:val>
                                        </p:tav>
                                      </p:tavLst>
                                    </p:anim>
                                    <p:anim calcmode="lin" valueType="num">
                                      <p:cBhvr additive="base">
                                        <p:cTn id="139" dur="3000" fill="hold"/>
                                        <p:tgtEl>
                                          <p:spTgt spid="32"/>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additive="base">
                                        <p:cTn id="142" dur="3000" fill="hold"/>
                                        <p:tgtEl>
                                          <p:spTgt spid="10"/>
                                        </p:tgtEl>
                                        <p:attrNameLst>
                                          <p:attrName>ppt_x</p:attrName>
                                        </p:attrNameLst>
                                      </p:cBhvr>
                                      <p:tavLst>
                                        <p:tav tm="0">
                                          <p:val>
                                            <p:strVal val="1+#ppt_w/2"/>
                                          </p:val>
                                        </p:tav>
                                        <p:tav tm="100000">
                                          <p:val>
                                            <p:strVal val="#ppt_x"/>
                                          </p:val>
                                        </p:tav>
                                      </p:tavLst>
                                    </p:anim>
                                    <p:anim calcmode="lin" valueType="num">
                                      <p:cBhvr additive="base">
                                        <p:cTn id="143" dur="3000" fill="hold"/>
                                        <p:tgtEl>
                                          <p:spTgt spid="10"/>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22"/>
                                        </p:tgtEl>
                                        <p:attrNameLst>
                                          <p:attrName>style.visibility</p:attrName>
                                        </p:attrNameLst>
                                      </p:cBhvr>
                                      <p:to>
                                        <p:strVal val="visible"/>
                                      </p:to>
                                    </p:set>
                                    <p:anim calcmode="lin" valueType="num">
                                      <p:cBhvr additive="base">
                                        <p:cTn id="146" dur="3000" fill="hold"/>
                                        <p:tgtEl>
                                          <p:spTgt spid="22"/>
                                        </p:tgtEl>
                                        <p:attrNameLst>
                                          <p:attrName>ppt_x</p:attrName>
                                        </p:attrNameLst>
                                      </p:cBhvr>
                                      <p:tavLst>
                                        <p:tav tm="0">
                                          <p:val>
                                            <p:strVal val="1+#ppt_w/2"/>
                                          </p:val>
                                        </p:tav>
                                        <p:tav tm="100000">
                                          <p:val>
                                            <p:strVal val="#ppt_x"/>
                                          </p:val>
                                        </p:tav>
                                      </p:tavLst>
                                    </p:anim>
                                    <p:anim calcmode="lin" valueType="num">
                                      <p:cBhvr additive="base">
                                        <p:cTn id="147" dur="3000" fill="hold"/>
                                        <p:tgtEl>
                                          <p:spTgt spid="22"/>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additive="base">
                                        <p:cTn id="150" dur="3000" fill="hold"/>
                                        <p:tgtEl>
                                          <p:spTgt spid="28"/>
                                        </p:tgtEl>
                                        <p:attrNameLst>
                                          <p:attrName>ppt_x</p:attrName>
                                        </p:attrNameLst>
                                      </p:cBhvr>
                                      <p:tavLst>
                                        <p:tav tm="0">
                                          <p:val>
                                            <p:strVal val="1+#ppt_w/2"/>
                                          </p:val>
                                        </p:tav>
                                        <p:tav tm="100000">
                                          <p:val>
                                            <p:strVal val="#ppt_x"/>
                                          </p:val>
                                        </p:tav>
                                      </p:tavLst>
                                    </p:anim>
                                    <p:anim calcmode="lin" valueType="num">
                                      <p:cBhvr additive="base">
                                        <p:cTn id="151" dur="3000" fill="hold"/>
                                        <p:tgtEl>
                                          <p:spTgt spid="28"/>
                                        </p:tgtEl>
                                        <p:attrNameLst>
                                          <p:attrName>ppt_y</p:attrName>
                                        </p:attrNameLst>
                                      </p:cBhvr>
                                      <p:tavLst>
                                        <p:tav tm="0">
                                          <p:val>
                                            <p:strVal val="1+#ppt_h/2"/>
                                          </p:val>
                                        </p:tav>
                                        <p:tav tm="100000">
                                          <p:val>
                                            <p:strVal val="#ppt_y"/>
                                          </p:val>
                                        </p:tav>
                                      </p:tavLst>
                                    </p:anim>
                                  </p:childTnLst>
                                </p:cTn>
                              </p:par>
                            </p:childTnLst>
                          </p:cTn>
                        </p:par>
                        <p:par>
                          <p:cTn id="152" fill="hold">
                            <p:stCondLst>
                              <p:cond delay="3000"/>
                            </p:stCondLst>
                            <p:childTnLst>
                              <p:par>
                                <p:cTn id="153" presetID="2" presetClass="exit" presetSubtype="2" fill="hold" grpId="1" nodeType="afterEffect">
                                  <p:stCondLst>
                                    <p:cond delay="0"/>
                                  </p:stCondLst>
                                  <p:childTnLst>
                                    <p:anim calcmode="lin" valueType="num">
                                      <p:cBhvr additive="base">
                                        <p:cTn id="154" dur="3000"/>
                                        <p:tgtEl>
                                          <p:spTgt spid="4"/>
                                        </p:tgtEl>
                                        <p:attrNameLst>
                                          <p:attrName>ppt_x</p:attrName>
                                        </p:attrNameLst>
                                      </p:cBhvr>
                                      <p:tavLst>
                                        <p:tav tm="0">
                                          <p:val>
                                            <p:strVal val="ppt_x"/>
                                          </p:val>
                                        </p:tav>
                                        <p:tav tm="100000">
                                          <p:val>
                                            <p:strVal val="1+ppt_w/2"/>
                                          </p:val>
                                        </p:tav>
                                      </p:tavLst>
                                    </p:anim>
                                    <p:anim calcmode="lin" valueType="num">
                                      <p:cBhvr additive="base">
                                        <p:cTn id="155" dur="3000"/>
                                        <p:tgtEl>
                                          <p:spTgt spid="4"/>
                                        </p:tgtEl>
                                        <p:attrNameLst>
                                          <p:attrName>ppt_y</p:attrName>
                                        </p:attrNameLst>
                                      </p:cBhvr>
                                      <p:tavLst>
                                        <p:tav tm="0">
                                          <p:val>
                                            <p:strVal val="ppt_y"/>
                                          </p:val>
                                        </p:tav>
                                        <p:tav tm="100000">
                                          <p:val>
                                            <p:strVal val="ppt_y"/>
                                          </p:val>
                                        </p:tav>
                                      </p:tavLst>
                                    </p:anim>
                                    <p:set>
                                      <p:cBhvr>
                                        <p:cTn id="156" dur="1" fill="hold">
                                          <p:stCondLst>
                                            <p:cond delay="2999"/>
                                          </p:stCondLst>
                                        </p:cTn>
                                        <p:tgtEl>
                                          <p:spTgt spid="4"/>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3000"/>
                                        <p:tgtEl>
                                          <p:spTgt spid="5"/>
                                        </p:tgtEl>
                                        <p:attrNameLst>
                                          <p:attrName>ppt_x</p:attrName>
                                        </p:attrNameLst>
                                      </p:cBhvr>
                                      <p:tavLst>
                                        <p:tav tm="0">
                                          <p:val>
                                            <p:strVal val="ppt_x"/>
                                          </p:val>
                                        </p:tav>
                                        <p:tav tm="100000">
                                          <p:val>
                                            <p:strVal val="1+ppt_w/2"/>
                                          </p:val>
                                        </p:tav>
                                      </p:tavLst>
                                    </p:anim>
                                    <p:anim calcmode="lin" valueType="num">
                                      <p:cBhvr additive="base">
                                        <p:cTn id="159" dur="3000"/>
                                        <p:tgtEl>
                                          <p:spTgt spid="5"/>
                                        </p:tgtEl>
                                        <p:attrNameLst>
                                          <p:attrName>ppt_y</p:attrName>
                                        </p:attrNameLst>
                                      </p:cBhvr>
                                      <p:tavLst>
                                        <p:tav tm="0">
                                          <p:val>
                                            <p:strVal val="ppt_y"/>
                                          </p:val>
                                        </p:tav>
                                        <p:tav tm="100000">
                                          <p:val>
                                            <p:strVal val="ppt_y"/>
                                          </p:val>
                                        </p:tav>
                                      </p:tavLst>
                                    </p:anim>
                                    <p:set>
                                      <p:cBhvr>
                                        <p:cTn id="160" dur="1" fill="hold">
                                          <p:stCondLst>
                                            <p:cond delay="2999"/>
                                          </p:stCondLst>
                                        </p:cTn>
                                        <p:tgtEl>
                                          <p:spTgt spid="5"/>
                                        </p:tgtEl>
                                        <p:attrNameLst>
                                          <p:attrName>style.visibility</p:attrName>
                                        </p:attrNameLst>
                                      </p:cBhvr>
                                      <p:to>
                                        <p:strVal val="hidden"/>
                                      </p:to>
                                    </p:set>
                                  </p:childTnLst>
                                </p:cTn>
                              </p:par>
                              <p:par>
                                <p:cTn id="161" presetID="2" presetClass="exit" presetSubtype="2" fill="hold" grpId="1" nodeType="withEffect">
                                  <p:stCondLst>
                                    <p:cond delay="0"/>
                                  </p:stCondLst>
                                  <p:childTnLst>
                                    <p:anim calcmode="lin" valueType="num">
                                      <p:cBhvr additive="base">
                                        <p:cTn id="162" dur="3000"/>
                                        <p:tgtEl>
                                          <p:spTgt spid="6"/>
                                        </p:tgtEl>
                                        <p:attrNameLst>
                                          <p:attrName>ppt_x</p:attrName>
                                        </p:attrNameLst>
                                      </p:cBhvr>
                                      <p:tavLst>
                                        <p:tav tm="0">
                                          <p:val>
                                            <p:strVal val="ppt_x"/>
                                          </p:val>
                                        </p:tav>
                                        <p:tav tm="100000">
                                          <p:val>
                                            <p:strVal val="1+ppt_w/2"/>
                                          </p:val>
                                        </p:tav>
                                      </p:tavLst>
                                    </p:anim>
                                    <p:anim calcmode="lin" valueType="num">
                                      <p:cBhvr additive="base">
                                        <p:cTn id="163" dur="3000"/>
                                        <p:tgtEl>
                                          <p:spTgt spid="6"/>
                                        </p:tgtEl>
                                        <p:attrNameLst>
                                          <p:attrName>ppt_y</p:attrName>
                                        </p:attrNameLst>
                                      </p:cBhvr>
                                      <p:tavLst>
                                        <p:tav tm="0">
                                          <p:val>
                                            <p:strVal val="ppt_y"/>
                                          </p:val>
                                        </p:tav>
                                        <p:tav tm="100000">
                                          <p:val>
                                            <p:strVal val="ppt_y"/>
                                          </p:val>
                                        </p:tav>
                                      </p:tavLst>
                                    </p:anim>
                                    <p:set>
                                      <p:cBhvr>
                                        <p:cTn id="164" dur="1" fill="hold">
                                          <p:stCondLst>
                                            <p:cond delay="2999"/>
                                          </p:stCondLst>
                                        </p:cTn>
                                        <p:tgtEl>
                                          <p:spTgt spid="6"/>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3000"/>
                                        <p:tgtEl>
                                          <p:spTgt spid="7"/>
                                        </p:tgtEl>
                                        <p:attrNameLst>
                                          <p:attrName>ppt_x</p:attrName>
                                        </p:attrNameLst>
                                      </p:cBhvr>
                                      <p:tavLst>
                                        <p:tav tm="0">
                                          <p:val>
                                            <p:strVal val="ppt_x"/>
                                          </p:val>
                                        </p:tav>
                                        <p:tav tm="100000">
                                          <p:val>
                                            <p:strVal val="1+ppt_w/2"/>
                                          </p:val>
                                        </p:tav>
                                      </p:tavLst>
                                    </p:anim>
                                    <p:anim calcmode="lin" valueType="num">
                                      <p:cBhvr additive="base">
                                        <p:cTn id="167" dur="3000"/>
                                        <p:tgtEl>
                                          <p:spTgt spid="7"/>
                                        </p:tgtEl>
                                        <p:attrNameLst>
                                          <p:attrName>ppt_y</p:attrName>
                                        </p:attrNameLst>
                                      </p:cBhvr>
                                      <p:tavLst>
                                        <p:tav tm="0">
                                          <p:val>
                                            <p:strVal val="ppt_y"/>
                                          </p:val>
                                        </p:tav>
                                        <p:tav tm="100000">
                                          <p:val>
                                            <p:strVal val="ppt_y"/>
                                          </p:val>
                                        </p:tav>
                                      </p:tavLst>
                                    </p:anim>
                                    <p:set>
                                      <p:cBhvr>
                                        <p:cTn id="168" dur="1" fill="hold">
                                          <p:stCondLst>
                                            <p:cond delay="2999"/>
                                          </p:stCondLst>
                                        </p:cTn>
                                        <p:tgtEl>
                                          <p:spTgt spid="7"/>
                                        </p:tgtEl>
                                        <p:attrNameLst>
                                          <p:attrName>style.visibility</p:attrName>
                                        </p:attrNameLst>
                                      </p:cBhvr>
                                      <p:to>
                                        <p:strVal val="hidden"/>
                                      </p:to>
                                    </p:set>
                                  </p:childTnLst>
                                </p:cTn>
                              </p:par>
                              <p:par>
                                <p:cTn id="169" presetID="2" presetClass="exit" presetSubtype="2" fill="hold" grpId="1" nodeType="withEffect">
                                  <p:stCondLst>
                                    <p:cond delay="0"/>
                                  </p:stCondLst>
                                  <p:childTnLst>
                                    <p:anim calcmode="lin" valueType="num">
                                      <p:cBhvr additive="base">
                                        <p:cTn id="170" dur="3000"/>
                                        <p:tgtEl>
                                          <p:spTgt spid="8"/>
                                        </p:tgtEl>
                                        <p:attrNameLst>
                                          <p:attrName>ppt_x</p:attrName>
                                        </p:attrNameLst>
                                      </p:cBhvr>
                                      <p:tavLst>
                                        <p:tav tm="0">
                                          <p:val>
                                            <p:strVal val="ppt_x"/>
                                          </p:val>
                                        </p:tav>
                                        <p:tav tm="100000">
                                          <p:val>
                                            <p:strVal val="1+ppt_w/2"/>
                                          </p:val>
                                        </p:tav>
                                      </p:tavLst>
                                    </p:anim>
                                    <p:anim calcmode="lin" valueType="num">
                                      <p:cBhvr additive="base">
                                        <p:cTn id="171" dur="3000"/>
                                        <p:tgtEl>
                                          <p:spTgt spid="8"/>
                                        </p:tgtEl>
                                        <p:attrNameLst>
                                          <p:attrName>ppt_y</p:attrName>
                                        </p:attrNameLst>
                                      </p:cBhvr>
                                      <p:tavLst>
                                        <p:tav tm="0">
                                          <p:val>
                                            <p:strVal val="ppt_y"/>
                                          </p:val>
                                        </p:tav>
                                        <p:tav tm="100000">
                                          <p:val>
                                            <p:strVal val="ppt_y"/>
                                          </p:val>
                                        </p:tav>
                                      </p:tavLst>
                                    </p:anim>
                                    <p:set>
                                      <p:cBhvr>
                                        <p:cTn id="172" dur="1" fill="hold">
                                          <p:stCondLst>
                                            <p:cond delay="2999"/>
                                          </p:stCondLst>
                                        </p:cTn>
                                        <p:tgtEl>
                                          <p:spTgt spid="8"/>
                                        </p:tgtEl>
                                        <p:attrNameLst>
                                          <p:attrName>style.visibility</p:attrName>
                                        </p:attrNameLst>
                                      </p:cBhvr>
                                      <p:to>
                                        <p:strVal val="hidden"/>
                                      </p:to>
                                    </p:set>
                                  </p:childTnLst>
                                </p:cTn>
                              </p:par>
                              <p:par>
                                <p:cTn id="173" presetID="2" presetClass="exit" presetSubtype="2" fill="hold" grpId="1" nodeType="withEffect">
                                  <p:stCondLst>
                                    <p:cond delay="0"/>
                                  </p:stCondLst>
                                  <p:childTnLst>
                                    <p:anim calcmode="lin" valueType="num">
                                      <p:cBhvr additive="base">
                                        <p:cTn id="174" dur="3000"/>
                                        <p:tgtEl>
                                          <p:spTgt spid="9"/>
                                        </p:tgtEl>
                                        <p:attrNameLst>
                                          <p:attrName>ppt_x</p:attrName>
                                        </p:attrNameLst>
                                      </p:cBhvr>
                                      <p:tavLst>
                                        <p:tav tm="0">
                                          <p:val>
                                            <p:strVal val="ppt_x"/>
                                          </p:val>
                                        </p:tav>
                                        <p:tav tm="100000">
                                          <p:val>
                                            <p:strVal val="1+ppt_w/2"/>
                                          </p:val>
                                        </p:tav>
                                      </p:tavLst>
                                    </p:anim>
                                    <p:anim calcmode="lin" valueType="num">
                                      <p:cBhvr additive="base">
                                        <p:cTn id="175" dur="3000"/>
                                        <p:tgtEl>
                                          <p:spTgt spid="9"/>
                                        </p:tgtEl>
                                        <p:attrNameLst>
                                          <p:attrName>ppt_y</p:attrName>
                                        </p:attrNameLst>
                                      </p:cBhvr>
                                      <p:tavLst>
                                        <p:tav tm="0">
                                          <p:val>
                                            <p:strVal val="ppt_y"/>
                                          </p:val>
                                        </p:tav>
                                        <p:tav tm="100000">
                                          <p:val>
                                            <p:strVal val="ppt_y"/>
                                          </p:val>
                                        </p:tav>
                                      </p:tavLst>
                                    </p:anim>
                                    <p:set>
                                      <p:cBhvr>
                                        <p:cTn id="176" dur="1" fill="hold">
                                          <p:stCondLst>
                                            <p:cond delay="2999"/>
                                          </p:stCondLst>
                                        </p:cTn>
                                        <p:tgtEl>
                                          <p:spTgt spid="9"/>
                                        </p:tgtEl>
                                        <p:attrNameLst>
                                          <p:attrName>style.visibility</p:attrName>
                                        </p:attrNameLst>
                                      </p:cBhvr>
                                      <p:to>
                                        <p:strVal val="hidden"/>
                                      </p:to>
                                    </p:set>
                                  </p:childTnLst>
                                </p:cTn>
                              </p:par>
                              <p:par>
                                <p:cTn id="177" presetID="2" presetClass="exit" presetSubtype="2" fill="hold" grpId="1"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1+ppt_w/2"/>
                                          </p:val>
                                        </p:tav>
                                      </p:tavLst>
                                    </p:anim>
                                    <p:anim calcmode="lin" valueType="num">
                                      <p:cBhvr additive="base">
                                        <p:cTn id="179" dur="3000"/>
                                        <p:tgtEl>
                                          <p:spTgt spid="16"/>
                                        </p:tgtEl>
                                        <p:attrNameLst>
                                          <p:attrName>ppt_y</p:attrName>
                                        </p:attrNameLst>
                                      </p:cBhvr>
                                      <p:tavLst>
                                        <p:tav tm="0">
                                          <p:val>
                                            <p:strVal val="ppt_y"/>
                                          </p:val>
                                        </p:tav>
                                        <p:tav tm="100000">
                                          <p:val>
                                            <p:strVal val="ppt_y"/>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2" fill="hold" grpId="1" nodeType="withEffect">
                                  <p:stCondLst>
                                    <p:cond delay="0"/>
                                  </p:stCondLst>
                                  <p:childTnLst>
                                    <p:anim calcmode="lin" valueType="num">
                                      <p:cBhvr additive="base">
                                        <p:cTn id="182" dur="3000"/>
                                        <p:tgtEl>
                                          <p:spTgt spid="17"/>
                                        </p:tgtEl>
                                        <p:attrNameLst>
                                          <p:attrName>ppt_x</p:attrName>
                                        </p:attrNameLst>
                                      </p:cBhvr>
                                      <p:tavLst>
                                        <p:tav tm="0">
                                          <p:val>
                                            <p:strVal val="ppt_x"/>
                                          </p:val>
                                        </p:tav>
                                        <p:tav tm="100000">
                                          <p:val>
                                            <p:strVal val="1+ppt_w/2"/>
                                          </p:val>
                                        </p:tav>
                                      </p:tavLst>
                                    </p:anim>
                                    <p:anim calcmode="lin" valueType="num">
                                      <p:cBhvr additive="base">
                                        <p:cTn id="183" dur="3000"/>
                                        <p:tgtEl>
                                          <p:spTgt spid="17"/>
                                        </p:tgtEl>
                                        <p:attrNameLst>
                                          <p:attrName>ppt_y</p:attrName>
                                        </p:attrNameLst>
                                      </p:cBhvr>
                                      <p:tavLst>
                                        <p:tav tm="0">
                                          <p:val>
                                            <p:strVal val="ppt_y"/>
                                          </p:val>
                                        </p:tav>
                                        <p:tav tm="100000">
                                          <p:val>
                                            <p:strVal val="ppt_y"/>
                                          </p:val>
                                        </p:tav>
                                      </p:tavLst>
                                    </p:anim>
                                    <p:set>
                                      <p:cBhvr>
                                        <p:cTn id="184" dur="1" fill="hold">
                                          <p:stCondLst>
                                            <p:cond delay="2999"/>
                                          </p:stCondLst>
                                        </p:cTn>
                                        <p:tgtEl>
                                          <p:spTgt spid="17"/>
                                        </p:tgtEl>
                                        <p:attrNameLst>
                                          <p:attrName>style.visibility</p:attrName>
                                        </p:attrNameLst>
                                      </p:cBhvr>
                                      <p:to>
                                        <p:strVal val="hidden"/>
                                      </p:to>
                                    </p:set>
                                  </p:childTnLst>
                                </p:cTn>
                              </p:par>
                              <p:par>
                                <p:cTn id="185" presetID="2" presetClass="exit" presetSubtype="2" fill="hold" grpId="1" nodeType="withEffect">
                                  <p:stCondLst>
                                    <p:cond delay="0"/>
                                  </p:stCondLst>
                                  <p:childTnLst>
                                    <p:anim calcmode="lin" valueType="num">
                                      <p:cBhvr additive="base">
                                        <p:cTn id="186" dur="3000"/>
                                        <p:tgtEl>
                                          <p:spTgt spid="18"/>
                                        </p:tgtEl>
                                        <p:attrNameLst>
                                          <p:attrName>ppt_x</p:attrName>
                                        </p:attrNameLst>
                                      </p:cBhvr>
                                      <p:tavLst>
                                        <p:tav tm="0">
                                          <p:val>
                                            <p:strVal val="ppt_x"/>
                                          </p:val>
                                        </p:tav>
                                        <p:tav tm="100000">
                                          <p:val>
                                            <p:strVal val="1+ppt_w/2"/>
                                          </p:val>
                                        </p:tav>
                                      </p:tavLst>
                                    </p:anim>
                                    <p:anim calcmode="lin" valueType="num">
                                      <p:cBhvr additive="base">
                                        <p:cTn id="187" dur="3000"/>
                                        <p:tgtEl>
                                          <p:spTgt spid="18"/>
                                        </p:tgtEl>
                                        <p:attrNameLst>
                                          <p:attrName>ppt_y</p:attrName>
                                        </p:attrNameLst>
                                      </p:cBhvr>
                                      <p:tavLst>
                                        <p:tav tm="0">
                                          <p:val>
                                            <p:strVal val="ppt_y"/>
                                          </p:val>
                                        </p:tav>
                                        <p:tav tm="100000">
                                          <p:val>
                                            <p:strVal val="ppt_y"/>
                                          </p:val>
                                        </p:tav>
                                      </p:tavLst>
                                    </p:anim>
                                    <p:set>
                                      <p:cBhvr>
                                        <p:cTn id="188" dur="1" fill="hold">
                                          <p:stCondLst>
                                            <p:cond delay="2999"/>
                                          </p:stCondLst>
                                        </p:cTn>
                                        <p:tgtEl>
                                          <p:spTgt spid="18"/>
                                        </p:tgtEl>
                                        <p:attrNameLst>
                                          <p:attrName>style.visibility</p:attrName>
                                        </p:attrNameLst>
                                      </p:cBhvr>
                                      <p:to>
                                        <p:strVal val="hidden"/>
                                      </p:to>
                                    </p:set>
                                  </p:childTnLst>
                                </p:cTn>
                              </p:par>
                              <p:par>
                                <p:cTn id="189" presetID="2" presetClass="exit" presetSubtype="2" fill="hold" grpId="1" nodeType="withEffect">
                                  <p:stCondLst>
                                    <p:cond delay="0"/>
                                  </p:stCondLst>
                                  <p:childTnLst>
                                    <p:anim calcmode="lin" valueType="num">
                                      <p:cBhvr additive="base">
                                        <p:cTn id="190" dur="3000"/>
                                        <p:tgtEl>
                                          <p:spTgt spid="19"/>
                                        </p:tgtEl>
                                        <p:attrNameLst>
                                          <p:attrName>ppt_x</p:attrName>
                                        </p:attrNameLst>
                                      </p:cBhvr>
                                      <p:tavLst>
                                        <p:tav tm="0">
                                          <p:val>
                                            <p:strVal val="ppt_x"/>
                                          </p:val>
                                        </p:tav>
                                        <p:tav tm="100000">
                                          <p:val>
                                            <p:strVal val="1+ppt_w/2"/>
                                          </p:val>
                                        </p:tav>
                                      </p:tavLst>
                                    </p:anim>
                                    <p:anim calcmode="lin" valueType="num">
                                      <p:cBhvr additive="base">
                                        <p:cTn id="191" dur="3000"/>
                                        <p:tgtEl>
                                          <p:spTgt spid="19"/>
                                        </p:tgtEl>
                                        <p:attrNameLst>
                                          <p:attrName>ppt_y</p:attrName>
                                        </p:attrNameLst>
                                      </p:cBhvr>
                                      <p:tavLst>
                                        <p:tav tm="0">
                                          <p:val>
                                            <p:strVal val="ppt_y"/>
                                          </p:val>
                                        </p:tav>
                                        <p:tav tm="100000">
                                          <p:val>
                                            <p:strVal val="ppt_y"/>
                                          </p:val>
                                        </p:tav>
                                      </p:tavLst>
                                    </p:anim>
                                    <p:set>
                                      <p:cBhvr>
                                        <p:cTn id="192" dur="1" fill="hold">
                                          <p:stCondLst>
                                            <p:cond delay="2999"/>
                                          </p:stCondLst>
                                        </p:cTn>
                                        <p:tgtEl>
                                          <p:spTgt spid="19"/>
                                        </p:tgtEl>
                                        <p:attrNameLst>
                                          <p:attrName>style.visibility</p:attrName>
                                        </p:attrNameLst>
                                      </p:cBhvr>
                                      <p:to>
                                        <p:strVal val="hidden"/>
                                      </p:to>
                                    </p:set>
                                  </p:childTnLst>
                                </p:cTn>
                              </p:par>
                              <p:par>
                                <p:cTn id="193" presetID="2" presetClass="exit" presetSubtype="2" fill="hold" grpId="1" nodeType="withEffect">
                                  <p:stCondLst>
                                    <p:cond delay="0"/>
                                  </p:stCondLst>
                                  <p:childTnLst>
                                    <p:anim calcmode="lin" valueType="num">
                                      <p:cBhvr additive="base">
                                        <p:cTn id="194" dur="3000"/>
                                        <p:tgtEl>
                                          <p:spTgt spid="20"/>
                                        </p:tgtEl>
                                        <p:attrNameLst>
                                          <p:attrName>ppt_x</p:attrName>
                                        </p:attrNameLst>
                                      </p:cBhvr>
                                      <p:tavLst>
                                        <p:tav tm="0">
                                          <p:val>
                                            <p:strVal val="ppt_x"/>
                                          </p:val>
                                        </p:tav>
                                        <p:tav tm="100000">
                                          <p:val>
                                            <p:strVal val="1+ppt_w/2"/>
                                          </p:val>
                                        </p:tav>
                                      </p:tavLst>
                                    </p:anim>
                                    <p:anim calcmode="lin" valueType="num">
                                      <p:cBhvr additive="base">
                                        <p:cTn id="195" dur="3000"/>
                                        <p:tgtEl>
                                          <p:spTgt spid="20"/>
                                        </p:tgtEl>
                                        <p:attrNameLst>
                                          <p:attrName>ppt_y</p:attrName>
                                        </p:attrNameLst>
                                      </p:cBhvr>
                                      <p:tavLst>
                                        <p:tav tm="0">
                                          <p:val>
                                            <p:strVal val="ppt_y"/>
                                          </p:val>
                                        </p:tav>
                                        <p:tav tm="100000">
                                          <p:val>
                                            <p:strVal val="ppt_y"/>
                                          </p:val>
                                        </p:tav>
                                      </p:tavLst>
                                    </p:anim>
                                    <p:set>
                                      <p:cBhvr>
                                        <p:cTn id="196" dur="1" fill="hold">
                                          <p:stCondLst>
                                            <p:cond delay="2999"/>
                                          </p:stCondLst>
                                        </p:cTn>
                                        <p:tgtEl>
                                          <p:spTgt spid="20"/>
                                        </p:tgtEl>
                                        <p:attrNameLst>
                                          <p:attrName>style.visibility</p:attrName>
                                        </p:attrNameLst>
                                      </p:cBhvr>
                                      <p:to>
                                        <p:strVal val="hidden"/>
                                      </p:to>
                                    </p:set>
                                  </p:childTnLst>
                                </p:cTn>
                              </p:par>
                              <p:par>
                                <p:cTn id="197" presetID="2" presetClass="exit" presetSubtype="2" fill="hold" grpId="1" nodeType="withEffect">
                                  <p:stCondLst>
                                    <p:cond delay="0"/>
                                  </p:stCondLst>
                                  <p:childTnLst>
                                    <p:anim calcmode="lin" valueType="num">
                                      <p:cBhvr additive="base">
                                        <p:cTn id="198" dur="3000"/>
                                        <p:tgtEl>
                                          <p:spTgt spid="21"/>
                                        </p:tgtEl>
                                        <p:attrNameLst>
                                          <p:attrName>ppt_x</p:attrName>
                                        </p:attrNameLst>
                                      </p:cBhvr>
                                      <p:tavLst>
                                        <p:tav tm="0">
                                          <p:val>
                                            <p:strVal val="ppt_x"/>
                                          </p:val>
                                        </p:tav>
                                        <p:tav tm="100000">
                                          <p:val>
                                            <p:strVal val="1+ppt_w/2"/>
                                          </p:val>
                                        </p:tav>
                                      </p:tavLst>
                                    </p:anim>
                                    <p:anim calcmode="lin" valueType="num">
                                      <p:cBhvr additive="base">
                                        <p:cTn id="199" dur="3000"/>
                                        <p:tgtEl>
                                          <p:spTgt spid="21"/>
                                        </p:tgtEl>
                                        <p:attrNameLst>
                                          <p:attrName>ppt_y</p:attrName>
                                        </p:attrNameLst>
                                      </p:cBhvr>
                                      <p:tavLst>
                                        <p:tav tm="0">
                                          <p:val>
                                            <p:strVal val="ppt_y"/>
                                          </p:val>
                                        </p:tav>
                                        <p:tav tm="100000">
                                          <p:val>
                                            <p:strVal val="ppt_y"/>
                                          </p:val>
                                        </p:tav>
                                      </p:tavLst>
                                    </p:anim>
                                    <p:set>
                                      <p:cBhvr>
                                        <p:cTn id="200" dur="1" fill="hold">
                                          <p:stCondLst>
                                            <p:cond delay="2999"/>
                                          </p:stCondLst>
                                        </p:cTn>
                                        <p:tgtEl>
                                          <p:spTgt spid="21"/>
                                        </p:tgtEl>
                                        <p:attrNameLst>
                                          <p:attrName>style.visibility</p:attrName>
                                        </p:attrNameLst>
                                      </p:cBhvr>
                                      <p:to>
                                        <p:strVal val="hidden"/>
                                      </p:to>
                                    </p:set>
                                  </p:childTnLst>
                                </p:cTn>
                              </p:par>
                              <p:par>
                                <p:cTn id="201" presetID="2" presetClass="exit" presetSubtype="2" fill="hold" grpId="1" nodeType="withEffect">
                                  <p:stCondLst>
                                    <p:cond delay="0"/>
                                  </p:stCondLst>
                                  <p:childTnLst>
                                    <p:anim calcmode="lin" valueType="num">
                                      <p:cBhvr additive="base">
                                        <p:cTn id="202" dur="3000"/>
                                        <p:tgtEl>
                                          <p:spTgt spid="34"/>
                                        </p:tgtEl>
                                        <p:attrNameLst>
                                          <p:attrName>ppt_x</p:attrName>
                                        </p:attrNameLst>
                                      </p:cBhvr>
                                      <p:tavLst>
                                        <p:tav tm="0">
                                          <p:val>
                                            <p:strVal val="ppt_x"/>
                                          </p:val>
                                        </p:tav>
                                        <p:tav tm="100000">
                                          <p:val>
                                            <p:strVal val="1+ppt_w/2"/>
                                          </p:val>
                                        </p:tav>
                                      </p:tavLst>
                                    </p:anim>
                                    <p:anim calcmode="lin" valueType="num">
                                      <p:cBhvr additive="base">
                                        <p:cTn id="203" dur="3000"/>
                                        <p:tgtEl>
                                          <p:spTgt spid="34"/>
                                        </p:tgtEl>
                                        <p:attrNameLst>
                                          <p:attrName>ppt_y</p:attrName>
                                        </p:attrNameLst>
                                      </p:cBhvr>
                                      <p:tavLst>
                                        <p:tav tm="0">
                                          <p:val>
                                            <p:strVal val="ppt_y"/>
                                          </p:val>
                                        </p:tav>
                                        <p:tav tm="100000">
                                          <p:val>
                                            <p:strVal val="ppt_y"/>
                                          </p:val>
                                        </p:tav>
                                      </p:tavLst>
                                    </p:anim>
                                    <p:set>
                                      <p:cBhvr>
                                        <p:cTn id="204" dur="1" fill="hold">
                                          <p:stCondLst>
                                            <p:cond delay="2999"/>
                                          </p:stCondLst>
                                        </p:cTn>
                                        <p:tgtEl>
                                          <p:spTgt spid="34"/>
                                        </p:tgtEl>
                                        <p:attrNameLst>
                                          <p:attrName>style.visibility</p:attrName>
                                        </p:attrNameLst>
                                      </p:cBhvr>
                                      <p:to>
                                        <p:strVal val="hidden"/>
                                      </p:to>
                                    </p:set>
                                  </p:childTnLst>
                                </p:cTn>
                              </p:par>
                              <p:par>
                                <p:cTn id="205" presetID="2" presetClass="exit" presetSubtype="2" fill="hold" grpId="1" nodeType="withEffect">
                                  <p:stCondLst>
                                    <p:cond delay="0"/>
                                  </p:stCondLst>
                                  <p:childTnLst>
                                    <p:anim calcmode="lin" valueType="num">
                                      <p:cBhvr additive="base">
                                        <p:cTn id="206" dur="3000"/>
                                        <p:tgtEl>
                                          <p:spTgt spid="35"/>
                                        </p:tgtEl>
                                        <p:attrNameLst>
                                          <p:attrName>ppt_x</p:attrName>
                                        </p:attrNameLst>
                                      </p:cBhvr>
                                      <p:tavLst>
                                        <p:tav tm="0">
                                          <p:val>
                                            <p:strVal val="ppt_x"/>
                                          </p:val>
                                        </p:tav>
                                        <p:tav tm="100000">
                                          <p:val>
                                            <p:strVal val="1+ppt_w/2"/>
                                          </p:val>
                                        </p:tav>
                                      </p:tavLst>
                                    </p:anim>
                                    <p:anim calcmode="lin" valueType="num">
                                      <p:cBhvr additive="base">
                                        <p:cTn id="207" dur="3000"/>
                                        <p:tgtEl>
                                          <p:spTgt spid="35"/>
                                        </p:tgtEl>
                                        <p:attrNameLst>
                                          <p:attrName>ppt_y</p:attrName>
                                        </p:attrNameLst>
                                      </p:cBhvr>
                                      <p:tavLst>
                                        <p:tav tm="0">
                                          <p:val>
                                            <p:strVal val="ppt_y"/>
                                          </p:val>
                                        </p:tav>
                                        <p:tav tm="100000">
                                          <p:val>
                                            <p:strVal val="ppt_y"/>
                                          </p:val>
                                        </p:tav>
                                      </p:tavLst>
                                    </p:anim>
                                    <p:set>
                                      <p:cBhvr>
                                        <p:cTn id="208" dur="1" fill="hold">
                                          <p:stCondLst>
                                            <p:cond delay="2999"/>
                                          </p:stCondLst>
                                        </p:cTn>
                                        <p:tgtEl>
                                          <p:spTgt spid="35"/>
                                        </p:tgtEl>
                                        <p:attrNameLst>
                                          <p:attrName>style.visibility</p:attrName>
                                        </p:attrNameLst>
                                      </p:cBhvr>
                                      <p:to>
                                        <p:strVal val="hidden"/>
                                      </p:to>
                                    </p:set>
                                  </p:childTnLst>
                                </p:cTn>
                              </p:par>
                              <p:par>
                                <p:cTn id="209" presetID="2" presetClass="exit" presetSubtype="2" fill="hold" grpId="1" nodeType="withEffect">
                                  <p:stCondLst>
                                    <p:cond delay="0"/>
                                  </p:stCondLst>
                                  <p:childTnLst>
                                    <p:anim calcmode="lin" valueType="num">
                                      <p:cBhvr additive="base">
                                        <p:cTn id="210" dur="3000"/>
                                        <p:tgtEl>
                                          <p:spTgt spid="36"/>
                                        </p:tgtEl>
                                        <p:attrNameLst>
                                          <p:attrName>ppt_x</p:attrName>
                                        </p:attrNameLst>
                                      </p:cBhvr>
                                      <p:tavLst>
                                        <p:tav tm="0">
                                          <p:val>
                                            <p:strVal val="ppt_x"/>
                                          </p:val>
                                        </p:tav>
                                        <p:tav tm="100000">
                                          <p:val>
                                            <p:strVal val="1+ppt_w/2"/>
                                          </p:val>
                                        </p:tav>
                                      </p:tavLst>
                                    </p:anim>
                                    <p:anim calcmode="lin" valueType="num">
                                      <p:cBhvr additive="base">
                                        <p:cTn id="211" dur="3000"/>
                                        <p:tgtEl>
                                          <p:spTgt spid="36"/>
                                        </p:tgtEl>
                                        <p:attrNameLst>
                                          <p:attrName>ppt_y</p:attrName>
                                        </p:attrNameLst>
                                      </p:cBhvr>
                                      <p:tavLst>
                                        <p:tav tm="0">
                                          <p:val>
                                            <p:strVal val="ppt_y"/>
                                          </p:val>
                                        </p:tav>
                                        <p:tav tm="100000">
                                          <p:val>
                                            <p:strVal val="ppt_y"/>
                                          </p:val>
                                        </p:tav>
                                      </p:tavLst>
                                    </p:anim>
                                    <p:set>
                                      <p:cBhvr>
                                        <p:cTn id="212" dur="1" fill="hold">
                                          <p:stCondLst>
                                            <p:cond delay="2999"/>
                                          </p:stCondLst>
                                        </p:cTn>
                                        <p:tgtEl>
                                          <p:spTgt spid="36"/>
                                        </p:tgtEl>
                                        <p:attrNameLst>
                                          <p:attrName>style.visibility</p:attrName>
                                        </p:attrNameLst>
                                      </p:cBhvr>
                                      <p:to>
                                        <p:strVal val="hidden"/>
                                      </p:to>
                                    </p:set>
                                  </p:childTnLst>
                                </p:cTn>
                              </p:par>
                              <p:par>
                                <p:cTn id="213" presetID="2" presetClass="exit" presetSubtype="2" fill="hold" grpId="1" nodeType="withEffect">
                                  <p:stCondLst>
                                    <p:cond delay="0"/>
                                  </p:stCondLst>
                                  <p:childTnLst>
                                    <p:anim calcmode="lin" valueType="num">
                                      <p:cBhvr additive="base">
                                        <p:cTn id="214" dur="3000"/>
                                        <p:tgtEl>
                                          <p:spTgt spid="37"/>
                                        </p:tgtEl>
                                        <p:attrNameLst>
                                          <p:attrName>ppt_x</p:attrName>
                                        </p:attrNameLst>
                                      </p:cBhvr>
                                      <p:tavLst>
                                        <p:tav tm="0">
                                          <p:val>
                                            <p:strVal val="ppt_x"/>
                                          </p:val>
                                        </p:tav>
                                        <p:tav tm="100000">
                                          <p:val>
                                            <p:strVal val="1+ppt_w/2"/>
                                          </p:val>
                                        </p:tav>
                                      </p:tavLst>
                                    </p:anim>
                                    <p:anim calcmode="lin" valueType="num">
                                      <p:cBhvr additive="base">
                                        <p:cTn id="215" dur="3000"/>
                                        <p:tgtEl>
                                          <p:spTgt spid="37"/>
                                        </p:tgtEl>
                                        <p:attrNameLst>
                                          <p:attrName>ppt_y</p:attrName>
                                        </p:attrNameLst>
                                      </p:cBhvr>
                                      <p:tavLst>
                                        <p:tav tm="0">
                                          <p:val>
                                            <p:strVal val="ppt_y"/>
                                          </p:val>
                                        </p:tav>
                                        <p:tav tm="100000">
                                          <p:val>
                                            <p:strVal val="ppt_y"/>
                                          </p:val>
                                        </p:tav>
                                      </p:tavLst>
                                    </p:anim>
                                    <p:set>
                                      <p:cBhvr>
                                        <p:cTn id="216" dur="1" fill="hold">
                                          <p:stCondLst>
                                            <p:cond delay="2999"/>
                                          </p:stCondLst>
                                        </p:cTn>
                                        <p:tgtEl>
                                          <p:spTgt spid="37"/>
                                        </p:tgtEl>
                                        <p:attrNameLst>
                                          <p:attrName>style.visibility</p:attrName>
                                        </p:attrNameLst>
                                      </p:cBhvr>
                                      <p:to>
                                        <p:strVal val="hidden"/>
                                      </p:to>
                                    </p:set>
                                  </p:childTnLst>
                                </p:cTn>
                              </p:par>
                              <p:par>
                                <p:cTn id="217" presetID="2" presetClass="exit" presetSubtype="2" fill="hold" grpId="1" nodeType="withEffect">
                                  <p:stCondLst>
                                    <p:cond delay="0"/>
                                  </p:stCondLst>
                                  <p:childTnLst>
                                    <p:anim calcmode="lin" valueType="num">
                                      <p:cBhvr additive="base">
                                        <p:cTn id="218" dur="3000"/>
                                        <p:tgtEl>
                                          <p:spTgt spid="38"/>
                                        </p:tgtEl>
                                        <p:attrNameLst>
                                          <p:attrName>ppt_x</p:attrName>
                                        </p:attrNameLst>
                                      </p:cBhvr>
                                      <p:tavLst>
                                        <p:tav tm="0">
                                          <p:val>
                                            <p:strVal val="ppt_x"/>
                                          </p:val>
                                        </p:tav>
                                        <p:tav tm="100000">
                                          <p:val>
                                            <p:strVal val="1+ppt_w/2"/>
                                          </p:val>
                                        </p:tav>
                                      </p:tavLst>
                                    </p:anim>
                                    <p:anim calcmode="lin" valueType="num">
                                      <p:cBhvr additive="base">
                                        <p:cTn id="219" dur="3000"/>
                                        <p:tgtEl>
                                          <p:spTgt spid="38"/>
                                        </p:tgtEl>
                                        <p:attrNameLst>
                                          <p:attrName>ppt_y</p:attrName>
                                        </p:attrNameLst>
                                      </p:cBhvr>
                                      <p:tavLst>
                                        <p:tav tm="0">
                                          <p:val>
                                            <p:strVal val="ppt_y"/>
                                          </p:val>
                                        </p:tav>
                                        <p:tav tm="100000">
                                          <p:val>
                                            <p:strVal val="ppt_y"/>
                                          </p:val>
                                        </p:tav>
                                      </p:tavLst>
                                    </p:anim>
                                    <p:set>
                                      <p:cBhvr>
                                        <p:cTn id="220" dur="1" fill="hold">
                                          <p:stCondLst>
                                            <p:cond delay="2999"/>
                                          </p:stCondLst>
                                        </p:cTn>
                                        <p:tgtEl>
                                          <p:spTgt spid="38"/>
                                        </p:tgtEl>
                                        <p:attrNameLst>
                                          <p:attrName>style.visibility</p:attrName>
                                        </p:attrNameLst>
                                      </p:cBhvr>
                                      <p:to>
                                        <p:strVal val="hidden"/>
                                      </p:to>
                                    </p:set>
                                  </p:childTnLst>
                                </p:cTn>
                              </p:par>
                              <p:par>
                                <p:cTn id="221" presetID="2" presetClass="exit" presetSubtype="2" fill="hold" grpId="1" nodeType="withEffect">
                                  <p:stCondLst>
                                    <p:cond delay="0"/>
                                  </p:stCondLst>
                                  <p:childTnLst>
                                    <p:anim calcmode="lin" valueType="num">
                                      <p:cBhvr additive="base">
                                        <p:cTn id="222" dur="3000"/>
                                        <p:tgtEl>
                                          <p:spTgt spid="39"/>
                                        </p:tgtEl>
                                        <p:attrNameLst>
                                          <p:attrName>ppt_x</p:attrName>
                                        </p:attrNameLst>
                                      </p:cBhvr>
                                      <p:tavLst>
                                        <p:tav tm="0">
                                          <p:val>
                                            <p:strVal val="ppt_x"/>
                                          </p:val>
                                        </p:tav>
                                        <p:tav tm="100000">
                                          <p:val>
                                            <p:strVal val="1+ppt_w/2"/>
                                          </p:val>
                                        </p:tav>
                                      </p:tavLst>
                                    </p:anim>
                                    <p:anim calcmode="lin" valueType="num">
                                      <p:cBhvr additive="base">
                                        <p:cTn id="223" dur="3000"/>
                                        <p:tgtEl>
                                          <p:spTgt spid="39"/>
                                        </p:tgtEl>
                                        <p:attrNameLst>
                                          <p:attrName>ppt_y</p:attrName>
                                        </p:attrNameLst>
                                      </p:cBhvr>
                                      <p:tavLst>
                                        <p:tav tm="0">
                                          <p:val>
                                            <p:strVal val="ppt_y"/>
                                          </p:val>
                                        </p:tav>
                                        <p:tav tm="100000">
                                          <p:val>
                                            <p:strVal val="ppt_y"/>
                                          </p:val>
                                        </p:tav>
                                      </p:tavLst>
                                    </p:anim>
                                    <p:set>
                                      <p:cBhvr>
                                        <p:cTn id="224" dur="1" fill="hold">
                                          <p:stCondLst>
                                            <p:cond delay="2999"/>
                                          </p:stCondLst>
                                        </p:cTn>
                                        <p:tgtEl>
                                          <p:spTgt spid="39"/>
                                        </p:tgtEl>
                                        <p:attrNameLst>
                                          <p:attrName>style.visibility</p:attrName>
                                        </p:attrNameLst>
                                      </p:cBhvr>
                                      <p:to>
                                        <p:strVal val="hidden"/>
                                      </p:to>
                                    </p:set>
                                  </p:childTnLst>
                                </p:cTn>
                              </p:par>
                              <p:par>
                                <p:cTn id="225" presetID="2" presetClass="exit" presetSubtype="8" fill="hold" grpId="1" nodeType="withEffect">
                                  <p:stCondLst>
                                    <p:cond delay="0"/>
                                  </p:stCondLst>
                                  <p:childTnLst>
                                    <p:anim calcmode="lin" valueType="num">
                                      <p:cBhvr additive="base">
                                        <p:cTn id="226" dur="3000"/>
                                        <p:tgtEl>
                                          <p:spTgt spid="10"/>
                                        </p:tgtEl>
                                        <p:attrNameLst>
                                          <p:attrName>ppt_x</p:attrName>
                                        </p:attrNameLst>
                                      </p:cBhvr>
                                      <p:tavLst>
                                        <p:tav tm="0">
                                          <p:val>
                                            <p:strVal val="ppt_x"/>
                                          </p:val>
                                        </p:tav>
                                        <p:tav tm="100000">
                                          <p:val>
                                            <p:strVal val="0-ppt_w/2"/>
                                          </p:val>
                                        </p:tav>
                                      </p:tavLst>
                                    </p:anim>
                                    <p:anim calcmode="lin" valueType="num">
                                      <p:cBhvr additive="base">
                                        <p:cTn id="227" dur="3000"/>
                                        <p:tgtEl>
                                          <p:spTgt spid="10"/>
                                        </p:tgtEl>
                                        <p:attrNameLst>
                                          <p:attrName>ppt_y</p:attrName>
                                        </p:attrNameLst>
                                      </p:cBhvr>
                                      <p:tavLst>
                                        <p:tav tm="0">
                                          <p:val>
                                            <p:strVal val="ppt_y"/>
                                          </p:val>
                                        </p:tav>
                                        <p:tav tm="100000">
                                          <p:val>
                                            <p:strVal val="ppt_y"/>
                                          </p:val>
                                        </p:tav>
                                      </p:tavLst>
                                    </p:anim>
                                    <p:set>
                                      <p:cBhvr>
                                        <p:cTn id="228" dur="1" fill="hold">
                                          <p:stCondLst>
                                            <p:cond delay="2999"/>
                                          </p:stCondLst>
                                        </p:cTn>
                                        <p:tgtEl>
                                          <p:spTgt spid="10"/>
                                        </p:tgtEl>
                                        <p:attrNameLst>
                                          <p:attrName>style.visibility</p:attrName>
                                        </p:attrNameLst>
                                      </p:cBhvr>
                                      <p:to>
                                        <p:strVal val="hidden"/>
                                      </p:to>
                                    </p:set>
                                  </p:childTnLst>
                                </p:cTn>
                              </p:par>
                              <p:par>
                                <p:cTn id="229" presetID="2" presetClass="exit" presetSubtype="8" fill="hold" grpId="1" nodeType="withEffect">
                                  <p:stCondLst>
                                    <p:cond delay="0"/>
                                  </p:stCondLst>
                                  <p:childTnLst>
                                    <p:anim calcmode="lin" valueType="num">
                                      <p:cBhvr additive="base">
                                        <p:cTn id="230" dur="3000"/>
                                        <p:tgtEl>
                                          <p:spTgt spid="11"/>
                                        </p:tgtEl>
                                        <p:attrNameLst>
                                          <p:attrName>ppt_x</p:attrName>
                                        </p:attrNameLst>
                                      </p:cBhvr>
                                      <p:tavLst>
                                        <p:tav tm="0">
                                          <p:val>
                                            <p:strVal val="ppt_x"/>
                                          </p:val>
                                        </p:tav>
                                        <p:tav tm="100000">
                                          <p:val>
                                            <p:strVal val="0-ppt_w/2"/>
                                          </p:val>
                                        </p:tav>
                                      </p:tavLst>
                                    </p:anim>
                                    <p:anim calcmode="lin" valueType="num">
                                      <p:cBhvr additive="base">
                                        <p:cTn id="231" dur="3000"/>
                                        <p:tgtEl>
                                          <p:spTgt spid="11"/>
                                        </p:tgtEl>
                                        <p:attrNameLst>
                                          <p:attrName>ppt_y</p:attrName>
                                        </p:attrNameLst>
                                      </p:cBhvr>
                                      <p:tavLst>
                                        <p:tav tm="0">
                                          <p:val>
                                            <p:strVal val="ppt_y"/>
                                          </p:val>
                                        </p:tav>
                                        <p:tav tm="100000">
                                          <p:val>
                                            <p:strVal val="ppt_y"/>
                                          </p:val>
                                        </p:tav>
                                      </p:tavLst>
                                    </p:anim>
                                    <p:set>
                                      <p:cBhvr>
                                        <p:cTn id="232" dur="1" fill="hold">
                                          <p:stCondLst>
                                            <p:cond delay="2999"/>
                                          </p:stCondLst>
                                        </p:cTn>
                                        <p:tgtEl>
                                          <p:spTgt spid="11"/>
                                        </p:tgtEl>
                                        <p:attrNameLst>
                                          <p:attrName>style.visibility</p:attrName>
                                        </p:attrNameLst>
                                      </p:cBhvr>
                                      <p:to>
                                        <p:strVal val="hidden"/>
                                      </p:to>
                                    </p:set>
                                  </p:childTnLst>
                                </p:cTn>
                              </p:par>
                              <p:par>
                                <p:cTn id="233" presetID="2" presetClass="exit" presetSubtype="8" fill="hold" grpId="1" nodeType="withEffect">
                                  <p:stCondLst>
                                    <p:cond delay="0"/>
                                  </p:stCondLst>
                                  <p:childTnLst>
                                    <p:anim calcmode="lin" valueType="num">
                                      <p:cBhvr additive="base">
                                        <p:cTn id="234" dur="3000"/>
                                        <p:tgtEl>
                                          <p:spTgt spid="12"/>
                                        </p:tgtEl>
                                        <p:attrNameLst>
                                          <p:attrName>ppt_x</p:attrName>
                                        </p:attrNameLst>
                                      </p:cBhvr>
                                      <p:tavLst>
                                        <p:tav tm="0">
                                          <p:val>
                                            <p:strVal val="ppt_x"/>
                                          </p:val>
                                        </p:tav>
                                        <p:tav tm="100000">
                                          <p:val>
                                            <p:strVal val="0-ppt_w/2"/>
                                          </p:val>
                                        </p:tav>
                                      </p:tavLst>
                                    </p:anim>
                                    <p:anim calcmode="lin" valueType="num">
                                      <p:cBhvr additive="base">
                                        <p:cTn id="235" dur="3000"/>
                                        <p:tgtEl>
                                          <p:spTgt spid="12"/>
                                        </p:tgtEl>
                                        <p:attrNameLst>
                                          <p:attrName>ppt_y</p:attrName>
                                        </p:attrNameLst>
                                      </p:cBhvr>
                                      <p:tavLst>
                                        <p:tav tm="0">
                                          <p:val>
                                            <p:strVal val="ppt_y"/>
                                          </p:val>
                                        </p:tav>
                                        <p:tav tm="100000">
                                          <p:val>
                                            <p:strVal val="ppt_y"/>
                                          </p:val>
                                        </p:tav>
                                      </p:tavLst>
                                    </p:anim>
                                    <p:set>
                                      <p:cBhvr>
                                        <p:cTn id="236" dur="1" fill="hold">
                                          <p:stCondLst>
                                            <p:cond delay="2999"/>
                                          </p:stCondLst>
                                        </p:cTn>
                                        <p:tgtEl>
                                          <p:spTgt spid="12"/>
                                        </p:tgtEl>
                                        <p:attrNameLst>
                                          <p:attrName>style.visibility</p:attrName>
                                        </p:attrNameLst>
                                      </p:cBhvr>
                                      <p:to>
                                        <p:strVal val="hidden"/>
                                      </p:to>
                                    </p:set>
                                  </p:childTnLst>
                                </p:cTn>
                              </p:par>
                              <p:par>
                                <p:cTn id="237" presetID="2" presetClass="exit" presetSubtype="8" fill="hold" grpId="1" nodeType="withEffect">
                                  <p:stCondLst>
                                    <p:cond delay="0"/>
                                  </p:stCondLst>
                                  <p:childTnLst>
                                    <p:anim calcmode="lin" valueType="num">
                                      <p:cBhvr additive="base">
                                        <p:cTn id="238" dur="3000"/>
                                        <p:tgtEl>
                                          <p:spTgt spid="13"/>
                                        </p:tgtEl>
                                        <p:attrNameLst>
                                          <p:attrName>ppt_x</p:attrName>
                                        </p:attrNameLst>
                                      </p:cBhvr>
                                      <p:tavLst>
                                        <p:tav tm="0">
                                          <p:val>
                                            <p:strVal val="ppt_x"/>
                                          </p:val>
                                        </p:tav>
                                        <p:tav tm="100000">
                                          <p:val>
                                            <p:strVal val="0-ppt_w/2"/>
                                          </p:val>
                                        </p:tav>
                                      </p:tavLst>
                                    </p:anim>
                                    <p:anim calcmode="lin" valueType="num">
                                      <p:cBhvr additive="base">
                                        <p:cTn id="239" dur="3000"/>
                                        <p:tgtEl>
                                          <p:spTgt spid="13"/>
                                        </p:tgtEl>
                                        <p:attrNameLst>
                                          <p:attrName>ppt_y</p:attrName>
                                        </p:attrNameLst>
                                      </p:cBhvr>
                                      <p:tavLst>
                                        <p:tav tm="0">
                                          <p:val>
                                            <p:strVal val="ppt_y"/>
                                          </p:val>
                                        </p:tav>
                                        <p:tav tm="100000">
                                          <p:val>
                                            <p:strVal val="ppt_y"/>
                                          </p:val>
                                        </p:tav>
                                      </p:tavLst>
                                    </p:anim>
                                    <p:set>
                                      <p:cBhvr>
                                        <p:cTn id="240" dur="1" fill="hold">
                                          <p:stCondLst>
                                            <p:cond delay="2999"/>
                                          </p:stCondLst>
                                        </p:cTn>
                                        <p:tgtEl>
                                          <p:spTgt spid="13"/>
                                        </p:tgtEl>
                                        <p:attrNameLst>
                                          <p:attrName>style.visibility</p:attrName>
                                        </p:attrNameLst>
                                      </p:cBhvr>
                                      <p:to>
                                        <p:strVal val="hidden"/>
                                      </p:to>
                                    </p:set>
                                  </p:childTnLst>
                                </p:cTn>
                              </p:par>
                              <p:par>
                                <p:cTn id="241" presetID="2" presetClass="exit" presetSubtype="8" fill="hold" grpId="1" nodeType="withEffect">
                                  <p:stCondLst>
                                    <p:cond delay="0"/>
                                  </p:stCondLst>
                                  <p:childTnLst>
                                    <p:anim calcmode="lin" valueType="num">
                                      <p:cBhvr additive="base">
                                        <p:cTn id="242" dur="3000"/>
                                        <p:tgtEl>
                                          <p:spTgt spid="14"/>
                                        </p:tgtEl>
                                        <p:attrNameLst>
                                          <p:attrName>ppt_x</p:attrName>
                                        </p:attrNameLst>
                                      </p:cBhvr>
                                      <p:tavLst>
                                        <p:tav tm="0">
                                          <p:val>
                                            <p:strVal val="ppt_x"/>
                                          </p:val>
                                        </p:tav>
                                        <p:tav tm="100000">
                                          <p:val>
                                            <p:strVal val="0-ppt_w/2"/>
                                          </p:val>
                                        </p:tav>
                                      </p:tavLst>
                                    </p:anim>
                                    <p:anim calcmode="lin" valueType="num">
                                      <p:cBhvr additive="base">
                                        <p:cTn id="243" dur="3000"/>
                                        <p:tgtEl>
                                          <p:spTgt spid="14"/>
                                        </p:tgtEl>
                                        <p:attrNameLst>
                                          <p:attrName>ppt_y</p:attrName>
                                        </p:attrNameLst>
                                      </p:cBhvr>
                                      <p:tavLst>
                                        <p:tav tm="0">
                                          <p:val>
                                            <p:strVal val="ppt_y"/>
                                          </p:val>
                                        </p:tav>
                                        <p:tav tm="100000">
                                          <p:val>
                                            <p:strVal val="ppt_y"/>
                                          </p:val>
                                        </p:tav>
                                      </p:tavLst>
                                    </p:anim>
                                    <p:set>
                                      <p:cBhvr>
                                        <p:cTn id="244" dur="1" fill="hold">
                                          <p:stCondLst>
                                            <p:cond delay="2999"/>
                                          </p:stCondLst>
                                        </p:cTn>
                                        <p:tgtEl>
                                          <p:spTgt spid="14"/>
                                        </p:tgtEl>
                                        <p:attrNameLst>
                                          <p:attrName>style.visibility</p:attrName>
                                        </p:attrNameLst>
                                      </p:cBhvr>
                                      <p:to>
                                        <p:strVal val="hidden"/>
                                      </p:to>
                                    </p:set>
                                  </p:childTnLst>
                                </p:cTn>
                              </p:par>
                              <p:par>
                                <p:cTn id="245" presetID="2" presetClass="exit" presetSubtype="8" fill="hold" grpId="1" nodeType="withEffect">
                                  <p:stCondLst>
                                    <p:cond delay="0"/>
                                  </p:stCondLst>
                                  <p:childTnLst>
                                    <p:anim calcmode="lin" valueType="num">
                                      <p:cBhvr additive="base">
                                        <p:cTn id="246" dur="3000"/>
                                        <p:tgtEl>
                                          <p:spTgt spid="15"/>
                                        </p:tgtEl>
                                        <p:attrNameLst>
                                          <p:attrName>ppt_x</p:attrName>
                                        </p:attrNameLst>
                                      </p:cBhvr>
                                      <p:tavLst>
                                        <p:tav tm="0">
                                          <p:val>
                                            <p:strVal val="ppt_x"/>
                                          </p:val>
                                        </p:tav>
                                        <p:tav tm="100000">
                                          <p:val>
                                            <p:strVal val="0-ppt_w/2"/>
                                          </p:val>
                                        </p:tav>
                                      </p:tavLst>
                                    </p:anim>
                                    <p:anim calcmode="lin" valueType="num">
                                      <p:cBhvr additive="base">
                                        <p:cTn id="247" dur="3000"/>
                                        <p:tgtEl>
                                          <p:spTgt spid="15"/>
                                        </p:tgtEl>
                                        <p:attrNameLst>
                                          <p:attrName>ppt_y</p:attrName>
                                        </p:attrNameLst>
                                      </p:cBhvr>
                                      <p:tavLst>
                                        <p:tav tm="0">
                                          <p:val>
                                            <p:strVal val="ppt_y"/>
                                          </p:val>
                                        </p:tav>
                                        <p:tav tm="100000">
                                          <p:val>
                                            <p:strVal val="ppt_y"/>
                                          </p:val>
                                        </p:tav>
                                      </p:tavLst>
                                    </p:anim>
                                    <p:set>
                                      <p:cBhvr>
                                        <p:cTn id="248" dur="1" fill="hold">
                                          <p:stCondLst>
                                            <p:cond delay="2999"/>
                                          </p:stCondLst>
                                        </p:cTn>
                                        <p:tgtEl>
                                          <p:spTgt spid="15"/>
                                        </p:tgtEl>
                                        <p:attrNameLst>
                                          <p:attrName>style.visibility</p:attrName>
                                        </p:attrNameLst>
                                      </p:cBhvr>
                                      <p:to>
                                        <p:strVal val="hidden"/>
                                      </p:to>
                                    </p:set>
                                  </p:childTnLst>
                                </p:cTn>
                              </p:par>
                              <p:par>
                                <p:cTn id="249" presetID="2" presetClass="exit" presetSubtype="8" fill="hold" grpId="1" nodeType="withEffect">
                                  <p:stCondLst>
                                    <p:cond delay="0"/>
                                  </p:stCondLst>
                                  <p:childTnLst>
                                    <p:anim calcmode="lin" valueType="num">
                                      <p:cBhvr additive="base">
                                        <p:cTn id="250" dur="3000"/>
                                        <p:tgtEl>
                                          <p:spTgt spid="22"/>
                                        </p:tgtEl>
                                        <p:attrNameLst>
                                          <p:attrName>ppt_x</p:attrName>
                                        </p:attrNameLst>
                                      </p:cBhvr>
                                      <p:tavLst>
                                        <p:tav tm="0">
                                          <p:val>
                                            <p:strVal val="ppt_x"/>
                                          </p:val>
                                        </p:tav>
                                        <p:tav tm="100000">
                                          <p:val>
                                            <p:strVal val="0-ppt_w/2"/>
                                          </p:val>
                                        </p:tav>
                                      </p:tavLst>
                                    </p:anim>
                                    <p:anim calcmode="lin" valueType="num">
                                      <p:cBhvr additive="base">
                                        <p:cTn id="251" dur="3000"/>
                                        <p:tgtEl>
                                          <p:spTgt spid="22"/>
                                        </p:tgtEl>
                                        <p:attrNameLst>
                                          <p:attrName>ppt_y</p:attrName>
                                        </p:attrNameLst>
                                      </p:cBhvr>
                                      <p:tavLst>
                                        <p:tav tm="0">
                                          <p:val>
                                            <p:strVal val="ppt_y"/>
                                          </p:val>
                                        </p:tav>
                                        <p:tav tm="100000">
                                          <p:val>
                                            <p:strVal val="ppt_y"/>
                                          </p:val>
                                        </p:tav>
                                      </p:tavLst>
                                    </p:anim>
                                    <p:set>
                                      <p:cBhvr>
                                        <p:cTn id="252" dur="1" fill="hold">
                                          <p:stCondLst>
                                            <p:cond delay="2999"/>
                                          </p:stCondLst>
                                        </p:cTn>
                                        <p:tgtEl>
                                          <p:spTgt spid="22"/>
                                        </p:tgtEl>
                                        <p:attrNameLst>
                                          <p:attrName>style.visibility</p:attrName>
                                        </p:attrNameLst>
                                      </p:cBhvr>
                                      <p:to>
                                        <p:strVal val="hidden"/>
                                      </p:to>
                                    </p:set>
                                  </p:childTnLst>
                                </p:cTn>
                              </p:par>
                              <p:par>
                                <p:cTn id="253" presetID="2" presetClass="exit" presetSubtype="8" fill="hold" grpId="1" nodeType="withEffect">
                                  <p:stCondLst>
                                    <p:cond delay="0"/>
                                  </p:stCondLst>
                                  <p:childTnLst>
                                    <p:anim calcmode="lin" valueType="num">
                                      <p:cBhvr additive="base">
                                        <p:cTn id="254" dur="3000"/>
                                        <p:tgtEl>
                                          <p:spTgt spid="23"/>
                                        </p:tgtEl>
                                        <p:attrNameLst>
                                          <p:attrName>ppt_x</p:attrName>
                                        </p:attrNameLst>
                                      </p:cBhvr>
                                      <p:tavLst>
                                        <p:tav tm="0">
                                          <p:val>
                                            <p:strVal val="ppt_x"/>
                                          </p:val>
                                        </p:tav>
                                        <p:tav tm="100000">
                                          <p:val>
                                            <p:strVal val="0-ppt_w/2"/>
                                          </p:val>
                                        </p:tav>
                                      </p:tavLst>
                                    </p:anim>
                                    <p:anim calcmode="lin" valueType="num">
                                      <p:cBhvr additive="base">
                                        <p:cTn id="255" dur="3000"/>
                                        <p:tgtEl>
                                          <p:spTgt spid="23"/>
                                        </p:tgtEl>
                                        <p:attrNameLst>
                                          <p:attrName>ppt_y</p:attrName>
                                        </p:attrNameLst>
                                      </p:cBhvr>
                                      <p:tavLst>
                                        <p:tav tm="0">
                                          <p:val>
                                            <p:strVal val="ppt_y"/>
                                          </p:val>
                                        </p:tav>
                                        <p:tav tm="100000">
                                          <p:val>
                                            <p:strVal val="ppt_y"/>
                                          </p:val>
                                        </p:tav>
                                      </p:tavLst>
                                    </p:anim>
                                    <p:set>
                                      <p:cBhvr>
                                        <p:cTn id="256" dur="1" fill="hold">
                                          <p:stCondLst>
                                            <p:cond delay="2999"/>
                                          </p:stCondLst>
                                        </p:cTn>
                                        <p:tgtEl>
                                          <p:spTgt spid="23"/>
                                        </p:tgtEl>
                                        <p:attrNameLst>
                                          <p:attrName>style.visibility</p:attrName>
                                        </p:attrNameLst>
                                      </p:cBhvr>
                                      <p:to>
                                        <p:strVal val="hidden"/>
                                      </p:to>
                                    </p:set>
                                  </p:childTnLst>
                                </p:cTn>
                              </p:par>
                              <p:par>
                                <p:cTn id="257" presetID="2" presetClass="exit" presetSubtype="8" fill="hold" grpId="1" nodeType="withEffect">
                                  <p:stCondLst>
                                    <p:cond delay="0"/>
                                  </p:stCondLst>
                                  <p:childTnLst>
                                    <p:anim calcmode="lin" valueType="num">
                                      <p:cBhvr additive="base">
                                        <p:cTn id="258" dur="3000"/>
                                        <p:tgtEl>
                                          <p:spTgt spid="24"/>
                                        </p:tgtEl>
                                        <p:attrNameLst>
                                          <p:attrName>ppt_x</p:attrName>
                                        </p:attrNameLst>
                                      </p:cBhvr>
                                      <p:tavLst>
                                        <p:tav tm="0">
                                          <p:val>
                                            <p:strVal val="ppt_x"/>
                                          </p:val>
                                        </p:tav>
                                        <p:tav tm="100000">
                                          <p:val>
                                            <p:strVal val="0-ppt_w/2"/>
                                          </p:val>
                                        </p:tav>
                                      </p:tavLst>
                                    </p:anim>
                                    <p:anim calcmode="lin" valueType="num">
                                      <p:cBhvr additive="base">
                                        <p:cTn id="259" dur="3000"/>
                                        <p:tgtEl>
                                          <p:spTgt spid="24"/>
                                        </p:tgtEl>
                                        <p:attrNameLst>
                                          <p:attrName>ppt_y</p:attrName>
                                        </p:attrNameLst>
                                      </p:cBhvr>
                                      <p:tavLst>
                                        <p:tav tm="0">
                                          <p:val>
                                            <p:strVal val="ppt_y"/>
                                          </p:val>
                                        </p:tav>
                                        <p:tav tm="100000">
                                          <p:val>
                                            <p:strVal val="ppt_y"/>
                                          </p:val>
                                        </p:tav>
                                      </p:tavLst>
                                    </p:anim>
                                    <p:set>
                                      <p:cBhvr>
                                        <p:cTn id="260" dur="1" fill="hold">
                                          <p:stCondLst>
                                            <p:cond delay="2999"/>
                                          </p:stCondLst>
                                        </p:cTn>
                                        <p:tgtEl>
                                          <p:spTgt spid="24"/>
                                        </p:tgtEl>
                                        <p:attrNameLst>
                                          <p:attrName>style.visibility</p:attrName>
                                        </p:attrNameLst>
                                      </p:cBhvr>
                                      <p:to>
                                        <p:strVal val="hidden"/>
                                      </p:to>
                                    </p:set>
                                  </p:childTnLst>
                                </p:cTn>
                              </p:par>
                              <p:par>
                                <p:cTn id="261" presetID="2" presetClass="exit" presetSubtype="8" fill="hold" grpId="1" nodeType="withEffect">
                                  <p:stCondLst>
                                    <p:cond delay="0"/>
                                  </p:stCondLst>
                                  <p:childTnLst>
                                    <p:anim calcmode="lin" valueType="num">
                                      <p:cBhvr additive="base">
                                        <p:cTn id="262" dur="3000"/>
                                        <p:tgtEl>
                                          <p:spTgt spid="25"/>
                                        </p:tgtEl>
                                        <p:attrNameLst>
                                          <p:attrName>ppt_x</p:attrName>
                                        </p:attrNameLst>
                                      </p:cBhvr>
                                      <p:tavLst>
                                        <p:tav tm="0">
                                          <p:val>
                                            <p:strVal val="ppt_x"/>
                                          </p:val>
                                        </p:tav>
                                        <p:tav tm="100000">
                                          <p:val>
                                            <p:strVal val="0-ppt_w/2"/>
                                          </p:val>
                                        </p:tav>
                                      </p:tavLst>
                                    </p:anim>
                                    <p:anim calcmode="lin" valueType="num">
                                      <p:cBhvr additive="base">
                                        <p:cTn id="263" dur="3000"/>
                                        <p:tgtEl>
                                          <p:spTgt spid="25"/>
                                        </p:tgtEl>
                                        <p:attrNameLst>
                                          <p:attrName>ppt_y</p:attrName>
                                        </p:attrNameLst>
                                      </p:cBhvr>
                                      <p:tavLst>
                                        <p:tav tm="0">
                                          <p:val>
                                            <p:strVal val="ppt_y"/>
                                          </p:val>
                                        </p:tav>
                                        <p:tav tm="100000">
                                          <p:val>
                                            <p:strVal val="ppt_y"/>
                                          </p:val>
                                        </p:tav>
                                      </p:tavLst>
                                    </p:anim>
                                    <p:set>
                                      <p:cBhvr>
                                        <p:cTn id="264" dur="1" fill="hold">
                                          <p:stCondLst>
                                            <p:cond delay="2999"/>
                                          </p:stCondLst>
                                        </p:cTn>
                                        <p:tgtEl>
                                          <p:spTgt spid="25"/>
                                        </p:tgtEl>
                                        <p:attrNameLst>
                                          <p:attrName>style.visibility</p:attrName>
                                        </p:attrNameLst>
                                      </p:cBhvr>
                                      <p:to>
                                        <p:strVal val="hidden"/>
                                      </p:to>
                                    </p:set>
                                  </p:childTnLst>
                                </p:cTn>
                              </p:par>
                              <p:par>
                                <p:cTn id="265" presetID="2" presetClass="exit" presetSubtype="8" fill="hold" grpId="1" nodeType="withEffect">
                                  <p:stCondLst>
                                    <p:cond delay="0"/>
                                  </p:stCondLst>
                                  <p:childTnLst>
                                    <p:anim calcmode="lin" valueType="num">
                                      <p:cBhvr additive="base">
                                        <p:cTn id="266" dur="3000"/>
                                        <p:tgtEl>
                                          <p:spTgt spid="26"/>
                                        </p:tgtEl>
                                        <p:attrNameLst>
                                          <p:attrName>ppt_x</p:attrName>
                                        </p:attrNameLst>
                                      </p:cBhvr>
                                      <p:tavLst>
                                        <p:tav tm="0">
                                          <p:val>
                                            <p:strVal val="ppt_x"/>
                                          </p:val>
                                        </p:tav>
                                        <p:tav tm="100000">
                                          <p:val>
                                            <p:strVal val="0-ppt_w/2"/>
                                          </p:val>
                                        </p:tav>
                                      </p:tavLst>
                                    </p:anim>
                                    <p:anim calcmode="lin" valueType="num">
                                      <p:cBhvr additive="base">
                                        <p:cTn id="267" dur="3000"/>
                                        <p:tgtEl>
                                          <p:spTgt spid="26"/>
                                        </p:tgtEl>
                                        <p:attrNameLst>
                                          <p:attrName>ppt_y</p:attrName>
                                        </p:attrNameLst>
                                      </p:cBhvr>
                                      <p:tavLst>
                                        <p:tav tm="0">
                                          <p:val>
                                            <p:strVal val="ppt_y"/>
                                          </p:val>
                                        </p:tav>
                                        <p:tav tm="100000">
                                          <p:val>
                                            <p:strVal val="ppt_y"/>
                                          </p:val>
                                        </p:tav>
                                      </p:tavLst>
                                    </p:anim>
                                    <p:set>
                                      <p:cBhvr>
                                        <p:cTn id="268" dur="1" fill="hold">
                                          <p:stCondLst>
                                            <p:cond delay="2999"/>
                                          </p:stCondLst>
                                        </p:cTn>
                                        <p:tgtEl>
                                          <p:spTgt spid="26"/>
                                        </p:tgtEl>
                                        <p:attrNameLst>
                                          <p:attrName>style.visibility</p:attrName>
                                        </p:attrNameLst>
                                      </p:cBhvr>
                                      <p:to>
                                        <p:strVal val="hidden"/>
                                      </p:to>
                                    </p:set>
                                  </p:childTnLst>
                                </p:cTn>
                              </p:par>
                              <p:par>
                                <p:cTn id="269" presetID="2" presetClass="exit" presetSubtype="8" fill="hold" grpId="1" nodeType="withEffect">
                                  <p:stCondLst>
                                    <p:cond delay="0"/>
                                  </p:stCondLst>
                                  <p:childTnLst>
                                    <p:anim calcmode="lin" valueType="num">
                                      <p:cBhvr additive="base">
                                        <p:cTn id="270" dur="3000"/>
                                        <p:tgtEl>
                                          <p:spTgt spid="27"/>
                                        </p:tgtEl>
                                        <p:attrNameLst>
                                          <p:attrName>ppt_x</p:attrName>
                                        </p:attrNameLst>
                                      </p:cBhvr>
                                      <p:tavLst>
                                        <p:tav tm="0">
                                          <p:val>
                                            <p:strVal val="ppt_x"/>
                                          </p:val>
                                        </p:tav>
                                        <p:tav tm="100000">
                                          <p:val>
                                            <p:strVal val="0-ppt_w/2"/>
                                          </p:val>
                                        </p:tav>
                                      </p:tavLst>
                                    </p:anim>
                                    <p:anim calcmode="lin" valueType="num">
                                      <p:cBhvr additive="base">
                                        <p:cTn id="271" dur="3000"/>
                                        <p:tgtEl>
                                          <p:spTgt spid="27"/>
                                        </p:tgtEl>
                                        <p:attrNameLst>
                                          <p:attrName>ppt_y</p:attrName>
                                        </p:attrNameLst>
                                      </p:cBhvr>
                                      <p:tavLst>
                                        <p:tav tm="0">
                                          <p:val>
                                            <p:strVal val="ppt_y"/>
                                          </p:val>
                                        </p:tav>
                                        <p:tav tm="100000">
                                          <p:val>
                                            <p:strVal val="ppt_y"/>
                                          </p:val>
                                        </p:tav>
                                      </p:tavLst>
                                    </p:anim>
                                    <p:set>
                                      <p:cBhvr>
                                        <p:cTn id="272" dur="1" fill="hold">
                                          <p:stCondLst>
                                            <p:cond delay="2999"/>
                                          </p:stCondLst>
                                        </p:cTn>
                                        <p:tgtEl>
                                          <p:spTgt spid="27"/>
                                        </p:tgtEl>
                                        <p:attrNameLst>
                                          <p:attrName>style.visibility</p:attrName>
                                        </p:attrNameLst>
                                      </p:cBhvr>
                                      <p:to>
                                        <p:strVal val="hidden"/>
                                      </p:to>
                                    </p:set>
                                  </p:childTnLst>
                                </p:cTn>
                              </p:par>
                              <p:par>
                                <p:cTn id="273" presetID="2" presetClass="exit" presetSubtype="8" fill="hold" grpId="1" nodeType="withEffect">
                                  <p:stCondLst>
                                    <p:cond delay="0"/>
                                  </p:stCondLst>
                                  <p:childTnLst>
                                    <p:anim calcmode="lin" valueType="num">
                                      <p:cBhvr additive="base">
                                        <p:cTn id="274" dur="3000"/>
                                        <p:tgtEl>
                                          <p:spTgt spid="28"/>
                                        </p:tgtEl>
                                        <p:attrNameLst>
                                          <p:attrName>ppt_x</p:attrName>
                                        </p:attrNameLst>
                                      </p:cBhvr>
                                      <p:tavLst>
                                        <p:tav tm="0">
                                          <p:val>
                                            <p:strVal val="ppt_x"/>
                                          </p:val>
                                        </p:tav>
                                        <p:tav tm="100000">
                                          <p:val>
                                            <p:strVal val="0-ppt_w/2"/>
                                          </p:val>
                                        </p:tav>
                                      </p:tavLst>
                                    </p:anim>
                                    <p:anim calcmode="lin" valueType="num">
                                      <p:cBhvr additive="base">
                                        <p:cTn id="275" dur="3000"/>
                                        <p:tgtEl>
                                          <p:spTgt spid="28"/>
                                        </p:tgtEl>
                                        <p:attrNameLst>
                                          <p:attrName>ppt_y</p:attrName>
                                        </p:attrNameLst>
                                      </p:cBhvr>
                                      <p:tavLst>
                                        <p:tav tm="0">
                                          <p:val>
                                            <p:strVal val="ppt_y"/>
                                          </p:val>
                                        </p:tav>
                                        <p:tav tm="100000">
                                          <p:val>
                                            <p:strVal val="ppt_y"/>
                                          </p:val>
                                        </p:tav>
                                      </p:tavLst>
                                    </p:anim>
                                    <p:set>
                                      <p:cBhvr>
                                        <p:cTn id="276" dur="1" fill="hold">
                                          <p:stCondLst>
                                            <p:cond delay="2999"/>
                                          </p:stCondLst>
                                        </p:cTn>
                                        <p:tgtEl>
                                          <p:spTgt spid="28"/>
                                        </p:tgtEl>
                                        <p:attrNameLst>
                                          <p:attrName>style.visibility</p:attrName>
                                        </p:attrNameLst>
                                      </p:cBhvr>
                                      <p:to>
                                        <p:strVal val="hidden"/>
                                      </p:to>
                                    </p:set>
                                  </p:childTnLst>
                                </p:cTn>
                              </p:par>
                              <p:par>
                                <p:cTn id="277" presetID="2" presetClass="exit" presetSubtype="8" fill="hold" grpId="1" nodeType="withEffect">
                                  <p:stCondLst>
                                    <p:cond delay="0"/>
                                  </p:stCondLst>
                                  <p:childTnLst>
                                    <p:anim calcmode="lin" valueType="num">
                                      <p:cBhvr additive="base">
                                        <p:cTn id="278" dur="3000"/>
                                        <p:tgtEl>
                                          <p:spTgt spid="29"/>
                                        </p:tgtEl>
                                        <p:attrNameLst>
                                          <p:attrName>ppt_x</p:attrName>
                                        </p:attrNameLst>
                                      </p:cBhvr>
                                      <p:tavLst>
                                        <p:tav tm="0">
                                          <p:val>
                                            <p:strVal val="ppt_x"/>
                                          </p:val>
                                        </p:tav>
                                        <p:tav tm="100000">
                                          <p:val>
                                            <p:strVal val="0-ppt_w/2"/>
                                          </p:val>
                                        </p:tav>
                                      </p:tavLst>
                                    </p:anim>
                                    <p:anim calcmode="lin" valueType="num">
                                      <p:cBhvr additive="base">
                                        <p:cTn id="279" dur="3000"/>
                                        <p:tgtEl>
                                          <p:spTgt spid="29"/>
                                        </p:tgtEl>
                                        <p:attrNameLst>
                                          <p:attrName>ppt_y</p:attrName>
                                        </p:attrNameLst>
                                      </p:cBhvr>
                                      <p:tavLst>
                                        <p:tav tm="0">
                                          <p:val>
                                            <p:strVal val="ppt_y"/>
                                          </p:val>
                                        </p:tav>
                                        <p:tav tm="100000">
                                          <p:val>
                                            <p:strVal val="ppt_y"/>
                                          </p:val>
                                        </p:tav>
                                      </p:tavLst>
                                    </p:anim>
                                    <p:set>
                                      <p:cBhvr>
                                        <p:cTn id="280" dur="1" fill="hold">
                                          <p:stCondLst>
                                            <p:cond delay="2999"/>
                                          </p:stCondLst>
                                        </p:cTn>
                                        <p:tgtEl>
                                          <p:spTgt spid="29"/>
                                        </p:tgtEl>
                                        <p:attrNameLst>
                                          <p:attrName>style.visibility</p:attrName>
                                        </p:attrNameLst>
                                      </p:cBhvr>
                                      <p:to>
                                        <p:strVal val="hidden"/>
                                      </p:to>
                                    </p:set>
                                  </p:childTnLst>
                                </p:cTn>
                              </p:par>
                              <p:par>
                                <p:cTn id="281" presetID="2" presetClass="exit" presetSubtype="8" fill="hold" grpId="1" nodeType="withEffect">
                                  <p:stCondLst>
                                    <p:cond delay="0"/>
                                  </p:stCondLst>
                                  <p:childTnLst>
                                    <p:anim calcmode="lin" valueType="num">
                                      <p:cBhvr additive="base">
                                        <p:cTn id="282" dur="3000"/>
                                        <p:tgtEl>
                                          <p:spTgt spid="30"/>
                                        </p:tgtEl>
                                        <p:attrNameLst>
                                          <p:attrName>ppt_x</p:attrName>
                                        </p:attrNameLst>
                                      </p:cBhvr>
                                      <p:tavLst>
                                        <p:tav tm="0">
                                          <p:val>
                                            <p:strVal val="ppt_x"/>
                                          </p:val>
                                        </p:tav>
                                        <p:tav tm="100000">
                                          <p:val>
                                            <p:strVal val="0-ppt_w/2"/>
                                          </p:val>
                                        </p:tav>
                                      </p:tavLst>
                                    </p:anim>
                                    <p:anim calcmode="lin" valueType="num">
                                      <p:cBhvr additive="base">
                                        <p:cTn id="283" dur="3000"/>
                                        <p:tgtEl>
                                          <p:spTgt spid="30"/>
                                        </p:tgtEl>
                                        <p:attrNameLst>
                                          <p:attrName>ppt_y</p:attrName>
                                        </p:attrNameLst>
                                      </p:cBhvr>
                                      <p:tavLst>
                                        <p:tav tm="0">
                                          <p:val>
                                            <p:strVal val="ppt_y"/>
                                          </p:val>
                                        </p:tav>
                                        <p:tav tm="100000">
                                          <p:val>
                                            <p:strVal val="ppt_y"/>
                                          </p:val>
                                        </p:tav>
                                      </p:tavLst>
                                    </p:anim>
                                    <p:set>
                                      <p:cBhvr>
                                        <p:cTn id="284" dur="1" fill="hold">
                                          <p:stCondLst>
                                            <p:cond delay="2999"/>
                                          </p:stCondLst>
                                        </p:cTn>
                                        <p:tgtEl>
                                          <p:spTgt spid="30"/>
                                        </p:tgtEl>
                                        <p:attrNameLst>
                                          <p:attrName>style.visibility</p:attrName>
                                        </p:attrNameLst>
                                      </p:cBhvr>
                                      <p:to>
                                        <p:strVal val="hidden"/>
                                      </p:to>
                                    </p:set>
                                  </p:childTnLst>
                                </p:cTn>
                              </p:par>
                              <p:par>
                                <p:cTn id="285" presetID="2" presetClass="exit" presetSubtype="8" fill="hold" grpId="1" nodeType="withEffect">
                                  <p:stCondLst>
                                    <p:cond delay="0"/>
                                  </p:stCondLst>
                                  <p:childTnLst>
                                    <p:anim calcmode="lin" valueType="num">
                                      <p:cBhvr additive="base">
                                        <p:cTn id="286" dur="3000"/>
                                        <p:tgtEl>
                                          <p:spTgt spid="31"/>
                                        </p:tgtEl>
                                        <p:attrNameLst>
                                          <p:attrName>ppt_x</p:attrName>
                                        </p:attrNameLst>
                                      </p:cBhvr>
                                      <p:tavLst>
                                        <p:tav tm="0">
                                          <p:val>
                                            <p:strVal val="ppt_x"/>
                                          </p:val>
                                        </p:tav>
                                        <p:tav tm="100000">
                                          <p:val>
                                            <p:strVal val="0-ppt_w/2"/>
                                          </p:val>
                                        </p:tav>
                                      </p:tavLst>
                                    </p:anim>
                                    <p:anim calcmode="lin" valueType="num">
                                      <p:cBhvr additive="base">
                                        <p:cTn id="287" dur="3000"/>
                                        <p:tgtEl>
                                          <p:spTgt spid="31"/>
                                        </p:tgtEl>
                                        <p:attrNameLst>
                                          <p:attrName>ppt_y</p:attrName>
                                        </p:attrNameLst>
                                      </p:cBhvr>
                                      <p:tavLst>
                                        <p:tav tm="0">
                                          <p:val>
                                            <p:strVal val="ppt_y"/>
                                          </p:val>
                                        </p:tav>
                                        <p:tav tm="100000">
                                          <p:val>
                                            <p:strVal val="ppt_y"/>
                                          </p:val>
                                        </p:tav>
                                      </p:tavLst>
                                    </p:anim>
                                    <p:set>
                                      <p:cBhvr>
                                        <p:cTn id="288" dur="1" fill="hold">
                                          <p:stCondLst>
                                            <p:cond delay="2999"/>
                                          </p:stCondLst>
                                        </p:cTn>
                                        <p:tgtEl>
                                          <p:spTgt spid="31"/>
                                        </p:tgtEl>
                                        <p:attrNameLst>
                                          <p:attrName>style.visibility</p:attrName>
                                        </p:attrNameLst>
                                      </p:cBhvr>
                                      <p:to>
                                        <p:strVal val="hidden"/>
                                      </p:to>
                                    </p:set>
                                  </p:childTnLst>
                                </p:cTn>
                              </p:par>
                              <p:par>
                                <p:cTn id="289" presetID="2" presetClass="exit" presetSubtype="8" fill="hold" grpId="1" nodeType="withEffect">
                                  <p:stCondLst>
                                    <p:cond delay="0"/>
                                  </p:stCondLst>
                                  <p:childTnLst>
                                    <p:anim calcmode="lin" valueType="num">
                                      <p:cBhvr additive="base">
                                        <p:cTn id="290" dur="3000"/>
                                        <p:tgtEl>
                                          <p:spTgt spid="32"/>
                                        </p:tgtEl>
                                        <p:attrNameLst>
                                          <p:attrName>ppt_x</p:attrName>
                                        </p:attrNameLst>
                                      </p:cBhvr>
                                      <p:tavLst>
                                        <p:tav tm="0">
                                          <p:val>
                                            <p:strVal val="ppt_x"/>
                                          </p:val>
                                        </p:tav>
                                        <p:tav tm="100000">
                                          <p:val>
                                            <p:strVal val="0-ppt_w/2"/>
                                          </p:val>
                                        </p:tav>
                                      </p:tavLst>
                                    </p:anim>
                                    <p:anim calcmode="lin" valueType="num">
                                      <p:cBhvr additive="base">
                                        <p:cTn id="291" dur="3000"/>
                                        <p:tgtEl>
                                          <p:spTgt spid="32"/>
                                        </p:tgtEl>
                                        <p:attrNameLst>
                                          <p:attrName>ppt_y</p:attrName>
                                        </p:attrNameLst>
                                      </p:cBhvr>
                                      <p:tavLst>
                                        <p:tav tm="0">
                                          <p:val>
                                            <p:strVal val="ppt_y"/>
                                          </p:val>
                                        </p:tav>
                                        <p:tav tm="100000">
                                          <p:val>
                                            <p:strVal val="ppt_y"/>
                                          </p:val>
                                        </p:tav>
                                      </p:tavLst>
                                    </p:anim>
                                    <p:set>
                                      <p:cBhvr>
                                        <p:cTn id="292" dur="1" fill="hold">
                                          <p:stCondLst>
                                            <p:cond delay="2999"/>
                                          </p:stCondLst>
                                        </p:cTn>
                                        <p:tgtEl>
                                          <p:spTgt spid="32"/>
                                        </p:tgtEl>
                                        <p:attrNameLst>
                                          <p:attrName>style.visibility</p:attrName>
                                        </p:attrNameLst>
                                      </p:cBhvr>
                                      <p:to>
                                        <p:strVal val="hidden"/>
                                      </p:to>
                                    </p:set>
                                  </p:childTnLst>
                                </p:cTn>
                              </p:par>
                              <p:par>
                                <p:cTn id="293" presetID="2" presetClass="exit" presetSubtype="8" fill="hold" grpId="1" nodeType="withEffect">
                                  <p:stCondLst>
                                    <p:cond delay="0"/>
                                  </p:stCondLst>
                                  <p:childTnLst>
                                    <p:anim calcmode="lin" valueType="num">
                                      <p:cBhvr additive="base">
                                        <p:cTn id="294" dur="3000"/>
                                        <p:tgtEl>
                                          <p:spTgt spid="33"/>
                                        </p:tgtEl>
                                        <p:attrNameLst>
                                          <p:attrName>ppt_x</p:attrName>
                                        </p:attrNameLst>
                                      </p:cBhvr>
                                      <p:tavLst>
                                        <p:tav tm="0">
                                          <p:val>
                                            <p:strVal val="ppt_x"/>
                                          </p:val>
                                        </p:tav>
                                        <p:tav tm="100000">
                                          <p:val>
                                            <p:strVal val="0-ppt_w/2"/>
                                          </p:val>
                                        </p:tav>
                                      </p:tavLst>
                                    </p:anim>
                                    <p:anim calcmode="lin" valueType="num">
                                      <p:cBhvr additive="base">
                                        <p:cTn id="295" dur="3000"/>
                                        <p:tgtEl>
                                          <p:spTgt spid="33"/>
                                        </p:tgtEl>
                                        <p:attrNameLst>
                                          <p:attrName>ppt_y</p:attrName>
                                        </p:attrNameLst>
                                      </p:cBhvr>
                                      <p:tavLst>
                                        <p:tav tm="0">
                                          <p:val>
                                            <p:strVal val="ppt_y"/>
                                          </p:val>
                                        </p:tav>
                                        <p:tav tm="100000">
                                          <p:val>
                                            <p:strVal val="ppt_y"/>
                                          </p:val>
                                        </p:tav>
                                      </p:tavLst>
                                    </p:anim>
                                    <p:set>
                                      <p:cBhvr>
                                        <p:cTn id="296" dur="1" fill="hold">
                                          <p:stCondLst>
                                            <p:cond delay="2999"/>
                                          </p:stCondLst>
                                        </p:cTn>
                                        <p:tgtEl>
                                          <p:spTgt spid="33"/>
                                        </p:tgtEl>
                                        <p:attrNameLst>
                                          <p:attrName>style.visibility</p:attrName>
                                        </p:attrNameLst>
                                      </p:cBhvr>
                                      <p:to>
                                        <p:strVal val="hidden"/>
                                      </p:to>
                                    </p:set>
                                  </p:childTnLst>
                                </p:cTn>
                              </p:par>
                              <p:par>
                                <p:cTn id="297" presetID="19" presetClass="exit" presetSubtype="5" fill="hold" grpId="2" nodeType="withEffect">
                                  <p:stCondLst>
                                    <p:cond delay="0"/>
                                  </p:stCondLst>
                                  <p:childTnLst>
                                    <p:anim calcmode="lin" valueType="num">
                                      <p:cBhvr>
                                        <p:cTn id="298" dur="3000"/>
                                        <p:tgtEl>
                                          <p:spTgt spid="10"/>
                                        </p:tgtEl>
                                        <p:attrNameLst>
                                          <p:attrName>ppt_w</p:attrName>
                                        </p:attrNameLst>
                                      </p:cBhvr>
                                      <p:tavLst>
                                        <p:tav tm="0">
                                          <p:val>
                                            <p:strVal val="ppt_w"/>
                                          </p:val>
                                        </p:tav>
                                        <p:tav tm="100000">
                                          <p:val>
                                            <p:strVal val="ppt_w"/>
                                          </p:val>
                                        </p:tav>
                                      </p:tavLst>
                                    </p:anim>
                                    <p:anim calcmode="lin" valueType="num">
                                      <p:cBhvr>
                                        <p:cTn id="29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10"/>
                                        </p:tgtEl>
                                        <p:attrNameLst>
                                          <p:attrName>style.visibility</p:attrName>
                                        </p:attrNameLst>
                                      </p:cBhvr>
                                      <p:to>
                                        <p:strVal val="hidden"/>
                                      </p:to>
                                    </p:set>
                                  </p:childTnLst>
                                </p:cTn>
                              </p:par>
                              <p:par>
                                <p:cTn id="301" presetID="19" presetClass="exit" presetSubtype="5" fill="hold" grpId="2" nodeType="withEffect">
                                  <p:stCondLst>
                                    <p:cond delay="0"/>
                                  </p:stCondLst>
                                  <p:childTnLst>
                                    <p:anim calcmode="lin" valueType="num">
                                      <p:cBhvr>
                                        <p:cTn id="302" dur="3000"/>
                                        <p:tgtEl>
                                          <p:spTgt spid="11"/>
                                        </p:tgtEl>
                                        <p:attrNameLst>
                                          <p:attrName>ppt_w</p:attrName>
                                        </p:attrNameLst>
                                      </p:cBhvr>
                                      <p:tavLst>
                                        <p:tav tm="0">
                                          <p:val>
                                            <p:strVal val="ppt_w"/>
                                          </p:val>
                                        </p:tav>
                                        <p:tav tm="100000">
                                          <p:val>
                                            <p:strVal val="ppt_w"/>
                                          </p:val>
                                        </p:tav>
                                      </p:tavLst>
                                    </p:anim>
                                    <p:anim calcmode="lin" valueType="num">
                                      <p:cBhvr>
                                        <p:cTn id="30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11"/>
                                        </p:tgtEl>
                                        <p:attrNameLst>
                                          <p:attrName>style.visibility</p:attrName>
                                        </p:attrNameLst>
                                      </p:cBhvr>
                                      <p:to>
                                        <p:strVal val="hidden"/>
                                      </p:to>
                                    </p:set>
                                  </p:childTnLst>
                                </p:cTn>
                              </p:par>
                              <p:par>
                                <p:cTn id="305" presetID="19" presetClass="exit" presetSubtype="5" fill="hold" grpId="2" nodeType="withEffect">
                                  <p:stCondLst>
                                    <p:cond delay="0"/>
                                  </p:stCondLst>
                                  <p:childTnLst>
                                    <p:anim calcmode="lin" valueType="num">
                                      <p:cBhvr>
                                        <p:cTn id="306" dur="3000"/>
                                        <p:tgtEl>
                                          <p:spTgt spid="12"/>
                                        </p:tgtEl>
                                        <p:attrNameLst>
                                          <p:attrName>ppt_w</p:attrName>
                                        </p:attrNameLst>
                                      </p:cBhvr>
                                      <p:tavLst>
                                        <p:tav tm="0">
                                          <p:val>
                                            <p:strVal val="ppt_w"/>
                                          </p:val>
                                        </p:tav>
                                        <p:tav tm="100000">
                                          <p:val>
                                            <p:strVal val="ppt_w"/>
                                          </p:val>
                                        </p:tav>
                                      </p:tavLst>
                                    </p:anim>
                                    <p:anim calcmode="lin" valueType="num">
                                      <p:cBhvr>
                                        <p:cTn id="30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12"/>
                                        </p:tgtEl>
                                        <p:attrNameLst>
                                          <p:attrName>style.visibility</p:attrName>
                                        </p:attrNameLst>
                                      </p:cBhvr>
                                      <p:to>
                                        <p:strVal val="hidden"/>
                                      </p:to>
                                    </p:set>
                                  </p:childTnLst>
                                </p:cTn>
                              </p:par>
                              <p:par>
                                <p:cTn id="309" presetID="19" presetClass="exit" presetSubtype="5" fill="hold" grpId="2" nodeType="withEffect">
                                  <p:stCondLst>
                                    <p:cond delay="0"/>
                                  </p:stCondLst>
                                  <p:childTnLst>
                                    <p:anim calcmode="lin" valueType="num">
                                      <p:cBhvr>
                                        <p:cTn id="310" dur="3000"/>
                                        <p:tgtEl>
                                          <p:spTgt spid="13"/>
                                        </p:tgtEl>
                                        <p:attrNameLst>
                                          <p:attrName>ppt_w</p:attrName>
                                        </p:attrNameLst>
                                      </p:cBhvr>
                                      <p:tavLst>
                                        <p:tav tm="0">
                                          <p:val>
                                            <p:strVal val="ppt_w"/>
                                          </p:val>
                                        </p:tav>
                                        <p:tav tm="100000">
                                          <p:val>
                                            <p:strVal val="ppt_w"/>
                                          </p:val>
                                        </p:tav>
                                      </p:tavLst>
                                    </p:anim>
                                    <p:anim calcmode="lin" valueType="num">
                                      <p:cBhvr>
                                        <p:cTn id="311"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13"/>
                                        </p:tgtEl>
                                        <p:attrNameLst>
                                          <p:attrName>style.visibility</p:attrName>
                                        </p:attrNameLst>
                                      </p:cBhvr>
                                      <p:to>
                                        <p:strVal val="hidden"/>
                                      </p:to>
                                    </p:set>
                                  </p:childTnLst>
                                </p:cTn>
                              </p:par>
                              <p:par>
                                <p:cTn id="313" presetID="19" presetClass="exit" presetSubtype="5" fill="hold" grpId="2" nodeType="withEffect">
                                  <p:stCondLst>
                                    <p:cond delay="0"/>
                                  </p:stCondLst>
                                  <p:childTnLst>
                                    <p:anim calcmode="lin" valueType="num">
                                      <p:cBhvr>
                                        <p:cTn id="314" dur="3000"/>
                                        <p:tgtEl>
                                          <p:spTgt spid="14"/>
                                        </p:tgtEl>
                                        <p:attrNameLst>
                                          <p:attrName>ppt_w</p:attrName>
                                        </p:attrNameLst>
                                      </p:cBhvr>
                                      <p:tavLst>
                                        <p:tav tm="0">
                                          <p:val>
                                            <p:strVal val="ppt_w"/>
                                          </p:val>
                                        </p:tav>
                                        <p:tav tm="100000">
                                          <p:val>
                                            <p:strVal val="ppt_w"/>
                                          </p:val>
                                        </p:tav>
                                      </p:tavLst>
                                    </p:anim>
                                    <p:anim calcmode="lin" valueType="num">
                                      <p:cBhvr>
                                        <p:cTn id="31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14"/>
                                        </p:tgtEl>
                                        <p:attrNameLst>
                                          <p:attrName>style.visibility</p:attrName>
                                        </p:attrNameLst>
                                      </p:cBhvr>
                                      <p:to>
                                        <p:strVal val="hidden"/>
                                      </p:to>
                                    </p:set>
                                  </p:childTnLst>
                                </p:cTn>
                              </p:par>
                              <p:par>
                                <p:cTn id="317" presetID="19" presetClass="exit" presetSubtype="5" fill="hold" grpId="2" nodeType="withEffect">
                                  <p:stCondLst>
                                    <p:cond delay="0"/>
                                  </p:stCondLst>
                                  <p:childTnLst>
                                    <p:anim calcmode="lin" valueType="num">
                                      <p:cBhvr>
                                        <p:cTn id="318" dur="3000"/>
                                        <p:tgtEl>
                                          <p:spTgt spid="15"/>
                                        </p:tgtEl>
                                        <p:attrNameLst>
                                          <p:attrName>ppt_w</p:attrName>
                                        </p:attrNameLst>
                                      </p:cBhvr>
                                      <p:tavLst>
                                        <p:tav tm="0">
                                          <p:val>
                                            <p:strVal val="ppt_w"/>
                                          </p:val>
                                        </p:tav>
                                        <p:tav tm="100000">
                                          <p:val>
                                            <p:strVal val="ppt_w"/>
                                          </p:val>
                                        </p:tav>
                                      </p:tavLst>
                                    </p:anim>
                                    <p:anim calcmode="lin" valueType="num">
                                      <p:cBhvr>
                                        <p:cTn id="31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15"/>
                                        </p:tgtEl>
                                        <p:attrNameLst>
                                          <p:attrName>style.visibility</p:attrName>
                                        </p:attrNameLst>
                                      </p:cBhvr>
                                      <p:to>
                                        <p:strVal val="hidden"/>
                                      </p:to>
                                    </p:set>
                                  </p:childTnLst>
                                </p:cTn>
                              </p:par>
                              <p:par>
                                <p:cTn id="321" presetID="19" presetClass="exit" presetSubtype="5" fill="hold" grpId="2" nodeType="withEffect">
                                  <p:stCondLst>
                                    <p:cond delay="0"/>
                                  </p:stCondLst>
                                  <p:childTnLst>
                                    <p:anim calcmode="lin" valueType="num">
                                      <p:cBhvr>
                                        <p:cTn id="322" dur="3000"/>
                                        <p:tgtEl>
                                          <p:spTgt spid="22"/>
                                        </p:tgtEl>
                                        <p:attrNameLst>
                                          <p:attrName>ppt_w</p:attrName>
                                        </p:attrNameLst>
                                      </p:cBhvr>
                                      <p:tavLst>
                                        <p:tav tm="0">
                                          <p:val>
                                            <p:strVal val="ppt_w"/>
                                          </p:val>
                                        </p:tav>
                                        <p:tav tm="100000">
                                          <p:val>
                                            <p:strVal val="ppt_w"/>
                                          </p:val>
                                        </p:tav>
                                      </p:tavLst>
                                    </p:anim>
                                    <p:anim calcmode="lin" valueType="num">
                                      <p:cBhvr>
                                        <p:cTn id="323"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22"/>
                                        </p:tgtEl>
                                        <p:attrNameLst>
                                          <p:attrName>style.visibility</p:attrName>
                                        </p:attrNameLst>
                                      </p:cBhvr>
                                      <p:to>
                                        <p:strVal val="hidden"/>
                                      </p:to>
                                    </p:set>
                                  </p:childTnLst>
                                </p:cTn>
                              </p:par>
                              <p:par>
                                <p:cTn id="325" presetID="19" presetClass="exit" presetSubtype="5" fill="hold" grpId="2" nodeType="withEffect">
                                  <p:stCondLst>
                                    <p:cond delay="0"/>
                                  </p:stCondLst>
                                  <p:childTnLst>
                                    <p:anim calcmode="lin" valueType="num">
                                      <p:cBhvr>
                                        <p:cTn id="326" dur="3000"/>
                                        <p:tgtEl>
                                          <p:spTgt spid="23"/>
                                        </p:tgtEl>
                                        <p:attrNameLst>
                                          <p:attrName>ppt_w</p:attrName>
                                        </p:attrNameLst>
                                      </p:cBhvr>
                                      <p:tavLst>
                                        <p:tav tm="0">
                                          <p:val>
                                            <p:strVal val="ppt_w"/>
                                          </p:val>
                                        </p:tav>
                                        <p:tav tm="100000">
                                          <p:val>
                                            <p:strVal val="ppt_w"/>
                                          </p:val>
                                        </p:tav>
                                      </p:tavLst>
                                    </p:anim>
                                    <p:anim calcmode="lin" valueType="num">
                                      <p:cBhvr>
                                        <p:cTn id="327"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23"/>
                                        </p:tgtEl>
                                        <p:attrNameLst>
                                          <p:attrName>style.visibility</p:attrName>
                                        </p:attrNameLst>
                                      </p:cBhvr>
                                      <p:to>
                                        <p:strVal val="hidden"/>
                                      </p:to>
                                    </p:set>
                                  </p:childTnLst>
                                </p:cTn>
                              </p:par>
                              <p:par>
                                <p:cTn id="329" presetID="19" presetClass="exit" presetSubtype="5" fill="hold" grpId="2" nodeType="withEffect">
                                  <p:stCondLst>
                                    <p:cond delay="0"/>
                                  </p:stCondLst>
                                  <p:childTnLst>
                                    <p:anim calcmode="lin" valueType="num">
                                      <p:cBhvr>
                                        <p:cTn id="330" dur="3000"/>
                                        <p:tgtEl>
                                          <p:spTgt spid="24"/>
                                        </p:tgtEl>
                                        <p:attrNameLst>
                                          <p:attrName>ppt_w</p:attrName>
                                        </p:attrNameLst>
                                      </p:cBhvr>
                                      <p:tavLst>
                                        <p:tav tm="0">
                                          <p:val>
                                            <p:strVal val="ppt_w"/>
                                          </p:val>
                                        </p:tav>
                                        <p:tav tm="100000">
                                          <p:val>
                                            <p:strVal val="ppt_w"/>
                                          </p:val>
                                        </p:tav>
                                      </p:tavLst>
                                    </p:anim>
                                    <p:anim calcmode="lin" valueType="num">
                                      <p:cBhvr>
                                        <p:cTn id="331"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24"/>
                                        </p:tgtEl>
                                        <p:attrNameLst>
                                          <p:attrName>style.visibility</p:attrName>
                                        </p:attrNameLst>
                                      </p:cBhvr>
                                      <p:to>
                                        <p:strVal val="hidden"/>
                                      </p:to>
                                    </p:set>
                                  </p:childTnLst>
                                </p:cTn>
                              </p:par>
                              <p:par>
                                <p:cTn id="333" presetID="19" presetClass="exit" presetSubtype="5" fill="hold" grpId="2" nodeType="withEffect">
                                  <p:stCondLst>
                                    <p:cond delay="0"/>
                                  </p:stCondLst>
                                  <p:childTnLst>
                                    <p:anim calcmode="lin" valueType="num">
                                      <p:cBhvr>
                                        <p:cTn id="334" dur="3000"/>
                                        <p:tgtEl>
                                          <p:spTgt spid="25"/>
                                        </p:tgtEl>
                                        <p:attrNameLst>
                                          <p:attrName>ppt_w</p:attrName>
                                        </p:attrNameLst>
                                      </p:cBhvr>
                                      <p:tavLst>
                                        <p:tav tm="0">
                                          <p:val>
                                            <p:strVal val="ppt_w"/>
                                          </p:val>
                                        </p:tav>
                                        <p:tav tm="100000">
                                          <p:val>
                                            <p:strVal val="ppt_w"/>
                                          </p:val>
                                        </p:tav>
                                      </p:tavLst>
                                    </p:anim>
                                    <p:anim calcmode="lin" valueType="num">
                                      <p:cBhvr>
                                        <p:cTn id="335"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25"/>
                                        </p:tgtEl>
                                        <p:attrNameLst>
                                          <p:attrName>style.visibility</p:attrName>
                                        </p:attrNameLst>
                                      </p:cBhvr>
                                      <p:to>
                                        <p:strVal val="hidden"/>
                                      </p:to>
                                    </p:set>
                                  </p:childTnLst>
                                </p:cTn>
                              </p:par>
                              <p:par>
                                <p:cTn id="337" presetID="19" presetClass="exit" presetSubtype="5" fill="hold" grpId="2" nodeType="withEffect">
                                  <p:stCondLst>
                                    <p:cond delay="0"/>
                                  </p:stCondLst>
                                  <p:childTnLst>
                                    <p:anim calcmode="lin" valueType="num">
                                      <p:cBhvr>
                                        <p:cTn id="338" dur="3000"/>
                                        <p:tgtEl>
                                          <p:spTgt spid="26"/>
                                        </p:tgtEl>
                                        <p:attrNameLst>
                                          <p:attrName>ppt_w</p:attrName>
                                        </p:attrNameLst>
                                      </p:cBhvr>
                                      <p:tavLst>
                                        <p:tav tm="0">
                                          <p:val>
                                            <p:strVal val="ppt_w"/>
                                          </p:val>
                                        </p:tav>
                                        <p:tav tm="100000">
                                          <p:val>
                                            <p:strVal val="ppt_w"/>
                                          </p:val>
                                        </p:tav>
                                      </p:tavLst>
                                    </p:anim>
                                    <p:anim calcmode="lin" valueType="num">
                                      <p:cBhvr>
                                        <p:cTn id="339"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26"/>
                                        </p:tgtEl>
                                        <p:attrNameLst>
                                          <p:attrName>style.visibility</p:attrName>
                                        </p:attrNameLst>
                                      </p:cBhvr>
                                      <p:to>
                                        <p:strVal val="hidden"/>
                                      </p:to>
                                    </p:set>
                                  </p:childTnLst>
                                </p:cTn>
                              </p:par>
                              <p:par>
                                <p:cTn id="341" presetID="19" presetClass="exit" presetSubtype="5" fill="hold" grpId="2" nodeType="withEffect">
                                  <p:stCondLst>
                                    <p:cond delay="0"/>
                                  </p:stCondLst>
                                  <p:childTnLst>
                                    <p:anim calcmode="lin" valueType="num">
                                      <p:cBhvr>
                                        <p:cTn id="342" dur="3000"/>
                                        <p:tgtEl>
                                          <p:spTgt spid="27"/>
                                        </p:tgtEl>
                                        <p:attrNameLst>
                                          <p:attrName>ppt_w</p:attrName>
                                        </p:attrNameLst>
                                      </p:cBhvr>
                                      <p:tavLst>
                                        <p:tav tm="0">
                                          <p:val>
                                            <p:strVal val="ppt_w"/>
                                          </p:val>
                                        </p:tav>
                                        <p:tav tm="100000">
                                          <p:val>
                                            <p:strVal val="ppt_w"/>
                                          </p:val>
                                        </p:tav>
                                      </p:tavLst>
                                    </p:anim>
                                    <p:anim calcmode="lin" valueType="num">
                                      <p:cBhvr>
                                        <p:cTn id="343"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27"/>
                                        </p:tgtEl>
                                        <p:attrNameLst>
                                          <p:attrName>style.visibility</p:attrName>
                                        </p:attrNameLst>
                                      </p:cBhvr>
                                      <p:to>
                                        <p:strVal val="hidden"/>
                                      </p:to>
                                    </p:set>
                                  </p:childTnLst>
                                </p:cTn>
                              </p:par>
                              <p:par>
                                <p:cTn id="345" presetID="19" presetClass="exit" presetSubtype="5" fill="hold" grpId="2" nodeType="withEffect">
                                  <p:stCondLst>
                                    <p:cond delay="0"/>
                                  </p:stCondLst>
                                  <p:childTnLst>
                                    <p:anim calcmode="lin" valueType="num">
                                      <p:cBhvr>
                                        <p:cTn id="346" dur="3000"/>
                                        <p:tgtEl>
                                          <p:spTgt spid="28"/>
                                        </p:tgtEl>
                                        <p:attrNameLst>
                                          <p:attrName>ppt_w</p:attrName>
                                        </p:attrNameLst>
                                      </p:cBhvr>
                                      <p:tavLst>
                                        <p:tav tm="0">
                                          <p:val>
                                            <p:strVal val="ppt_w"/>
                                          </p:val>
                                        </p:tav>
                                        <p:tav tm="100000">
                                          <p:val>
                                            <p:strVal val="ppt_w"/>
                                          </p:val>
                                        </p:tav>
                                      </p:tavLst>
                                    </p:anim>
                                    <p:anim calcmode="lin" valueType="num">
                                      <p:cBhvr>
                                        <p:cTn id="347"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28"/>
                                        </p:tgtEl>
                                        <p:attrNameLst>
                                          <p:attrName>style.visibility</p:attrName>
                                        </p:attrNameLst>
                                      </p:cBhvr>
                                      <p:to>
                                        <p:strVal val="hidden"/>
                                      </p:to>
                                    </p:set>
                                  </p:childTnLst>
                                </p:cTn>
                              </p:par>
                              <p:par>
                                <p:cTn id="349" presetID="19" presetClass="exit" presetSubtype="5" fill="hold" grpId="2" nodeType="withEffect">
                                  <p:stCondLst>
                                    <p:cond delay="0"/>
                                  </p:stCondLst>
                                  <p:childTnLst>
                                    <p:anim calcmode="lin" valueType="num">
                                      <p:cBhvr>
                                        <p:cTn id="350" dur="3000"/>
                                        <p:tgtEl>
                                          <p:spTgt spid="29"/>
                                        </p:tgtEl>
                                        <p:attrNameLst>
                                          <p:attrName>ppt_w</p:attrName>
                                        </p:attrNameLst>
                                      </p:cBhvr>
                                      <p:tavLst>
                                        <p:tav tm="0">
                                          <p:val>
                                            <p:strVal val="ppt_w"/>
                                          </p:val>
                                        </p:tav>
                                        <p:tav tm="100000">
                                          <p:val>
                                            <p:strVal val="ppt_w"/>
                                          </p:val>
                                        </p:tav>
                                      </p:tavLst>
                                    </p:anim>
                                    <p:anim calcmode="lin" valueType="num">
                                      <p:cBhvr>
                                        <p:cTn id="351"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29"/>
                                        </p:tgtEl>
                                        <p:attrNameLst>
                                          <p:attrName>style.visibility</p:attrName>
                                        </p:attrNameLst>
                                      </p:cBhvr>
                                      <p:to>
                                        <p:strVal val="hidden"/>
                                      </p:to>
                                    </p:set>
                                  </p:childTnLst>
                                </p:cTn>
                              </p:par>
                              <p:par>
                                <p:cTn id="353" presetID="19" presetClass="exit" presetSubtype="5" fill="hold" grpId="2" nodeType="withEffect">
                                  <p:stCondLst>
                                    <p:cond delay="0"/>
                                  </p:stCondLst>
                                  <p:childTnLst>
                                    <p:anim calcmode="lin" valueType="num">
                                      <p:cBhvr>
                                        <p:cTn id="354" dur="3000"/>
                                        <p:tgtEl>
                                          <p:spTgt spid="30"/>
                                        </p:tgtEl>
                                        <p:attrNameLst>
                                          <p:attrName>ppt_w</p:attrName>
                                        </p:attrNameLst>
                                      </p:cBhvr>
                                      <p:tavLst>
                                        <p:tav tm="0">
                                          <p:val>
                                            <p:strVal val="ppt_w"/>
                                          </p:val>
                                        </p:tav>
                                        <p:tav tm="100000">
                                          <p:val>
                                            <p:strVal val="ppt_w"/>
                                          </p:val>
                                        </p:tav>
                                      </p:tavLst>
                                    </p:anim>
                                    <p:anim calcmode="lin" valueType="num">
                                      <p:cBhvr>
                                        <p:cTn id="355"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30"/>
                                        </p:tgtEl>
                                        <p:attrNameLst>
                                          <p:attrName>style.visibility</p:attrName>
                                        </p:attrNameLst>
                                      </p:cBhvr>
                                      <p:to>
                                        <p:strVal val="hidden"/>
                                      </p:to>
                                    </p:set>
                                  </p:childTnLst>
                                </p:cTn>
                              </p:par>
                              <p:par>
                                <p:cTn id="357" presetID="19" presetClass="exit" presetSubtype="5" fill="hold" grpId="2" nodeType="withEffect">
                                  <p:stCondLst>
                                    <p:cond delay="0"/>
                                  </p:stCondLst>
                                  <p:childTnLst>
                                    <p:anim calcmode="lin" valueType="num">
                                      <p:cBhvr>
                                        <p:cTn id="358" dur="3000"/>
                                        <p:tgtEl>
                                          <p:spTgt spid="31"/>
                                        </p:tgtEl>
                                        <p:attrNameLst>
                                          <p:attrName>ppt_w</p:attrName>
                                        </p:attrNameLst>
                                      </p:cBhvr>
                                      <p:tavLst>
                                        <p:tav tm="0">
                                          <p:val>
                                            <p:strVal val="ppt_w"/>
                                          </p:val>
                                        </p:tav>
                                        <p:tav tm="100000">
                                          <p:val>
                                            <p:strVal val="ppt_w"/>
                                          </p:val>
                                        </p:tav>
                                      </p:tavLst>
                                    </p:anim>
                                    <p:anim calcmode="lin" valueType="num">
                                      <p:cBhvr>
                                        <p:cTn id="359"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31"/>
                                        </p:tgtEl>
                                        <p:attrNameLst>
                                          <p:attrName>style.visibility</p:attrName>
                                        </p:attrNameLst>
                                      </p:cBhvr>
                                      <p:to>
                                        <p:strVal val="hidden"/>
                                      </p:to>
                                    </p:set>
                                  </p:childTnLst>
                                </p:cTn>
                              </p:par>
                              <p:par>
                                <p:cTn id="361" presetID="19" presetClass="exit" presetSubtype="5" fill="hold" grpId="2" nodeType="withEffect">
                                  <p:stCondLst>
                                    <p:cond delay="0"/>
                                  </p:stCondLst>
                                  <p:childTnLst>
                                    <p:anim calcmode="lin" valueType="num">
                                      <p:cBhvr>
                                        <p:cTn id="362" dur="3000"/>
                                        <p:tgtEl>
                                          <p:spTgt spid="32"/>
                                        </p:tgtEl>
                                        <p:attrNameLst>
                                          <p:attrName>ppt_w</p:attrName>
                                        </p:attrNameLst>
                                      </p:cBhvr>
                                      <p:tavLst>
                                        <p:tav tm="0">
                                          <p:val>
                                            <p:strVal val="ppt_w"/>
                                          </p:val>
                                        </p:tav>
                                        <p:tav tm="100000">
                                          <p:val>
                                            <p:strVal val="ppt_w"/>
                                          </p:val>
                                        </p:tav>
                                      </p:tavLst>
                                    </p:anim>
                                    <p:anim calcmode="lin" valueType="num">
                                      <p:cBhvr>
                                        <p:cTn id="363"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32"/>
                                        </p:tgtEl>
                                        <p:attrNameLst>
                                          <p:attrName>style.visibility</p:attrName>
                                        </p:attrNameLst>
                                      </p:cBhvr>
                                      <p:to>
                                        <p:strVal val="hidden"/>
                                      </p:to>
                                    </p:set>
                                  </p:childTnLst>
                                </p:cTn>
                              </p:par>
                              <p:par>
                                <p:cTn id="365" presetID="19" presetClass="exit" presetSubtype="5" fill="hold" grpId="2" nodeType="withEffect">
                                  <p:stCondLst>
                                    <p:cond delay="0"/>
                                  </p:stCondLst>
                                  <p:childTnLst>
                                    <p:anim calcmode="lin" valueType="num">
                                      <p:cBhvr>
                                        <p:cTn id="366" dur="3000"/>
                                        <p:tgtEl>
                                          <p:spTgt spid="33"/>
                                        </p:tgtEl>
                                        <p:attrNameLst>
                                          <p:attrName>ppt_w</p:attrName>
                                        </p:attrNameLst>
                                      </p:cBhvr>
                                      <p:tavLst>
                                        <p:tav tm="0">
                                          <p:val>
                                            <p:strVal val="ppt_w"/>
                                          </p:val>
                                        </p:tav>
                                        <p:tav tm="100000">
                                          <p:val>
                                            <p:strVal val="ppt_w"/>
                                          </p:val>
                                        </p:tav>
                                      </p:tavLst>
                                    </p:anim>
                                    <p:anim calcmode="lin" valueType="num">
                                      <p:cBhvr>
                                        <p:cTn id="367"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33"/>
                                        </p:tgtEl>
                                        <p:attrNameLst>
                                          <p:attrName>style.visibility</p:attrName>
                                        </p:attrNameLst>
                                      </p:cBhvr>
                                      <p:to>
                                        <p:strVal val="hidden"/>
                                      </p:to>
                                    </p:set>
                                  </p:childTnLst>
                                </p:cTn>
                              </p:par>
                              <p:par>
                                <p:cTn id="369" presetID="19" presetClass="exit" presetSubtype="5" fill="hold" grpId="2" nodeType="withEffect">
                                  <p:stCondLst>
                                    <p:cond delay="0"/>
                                  </p:stCondLst>
                                  <p:childTnLst>
                                    <p:anim calcmode="lin" valueType="num">
                                      <p:cBhvr>
                                        <p:cTn id="370" dur="3000"/>
                                        <p:tgtEl>
                                          <p:spTgt spid="4"/>
                                        </p:tgtEl>
                                        <p:attrNameLst>
                                          <p:attrName>ppt_w</p:attrName>
                                        </p:attrNameLst>
                                      </p:cBhvr>
                                      <p:tavLst>
                                        <p:tav tm="0">
                                          <p:val>
                                            <p:strVal val="ppt_w"/>
                                          </p:val>
                                        </p:tav>
                                        <p:tav tm="100000">
                                          <p:val>
                                            <p:strVal val="ppt_w"/>
                                          </p:val>
                                        </p:tav>
                                      </p:tavLst>
                                    </p:anim>
                                    <p:anim calcmode="lin" valueType="num">
                                      <p:cBhvr>
                                        <p:cTn id="371"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4"/>
                                        </p:tgtEl>
                                        <p:attrNameLst>
                                          <p:attrName>style.visibility</p:attrName>
                                        </p:attrNameLst>
                                      </p:cBhvr>
                                      <p:to>
                                        <p:strVal val="hidden"/>
                                      </p:to>
                                    </p:set>
                                  </p:childTnLst>
                                </p:cTn>
                              </p:par>
                              <p:par>
                                <p:cTn id="373" presetID="19" presetClass="exit" presetSubtype="5" fill="hold" grpId="2" nodeType="withEffect">
                                  <p:stCondLst>
                                    <p:cond delay="0"/>
                                  </p:stCondLst>
                                  <p:childTnLst>
                                    <p:anim calcmode="lin" valueType="num">
                                      <p:cBhvr>
                                        <p:cTn id="374" dur="3000"/>
                                        <p:tgtEl>
                                          <p:spTgt spid="5"/>
                                        </p:tgtEl>
                                        <p:attrNameLst>
                                          <p:attrName>ppt_w</p:attrName>
                                        </p:attrNameLst>
                                      </p:cBhvr>
                                      <p:tavLst>
                                        <p:tav tm="0">
                                          <p:val>
                                            <p:strVal val="ppt_w"/>
                                          </p:val>
                                        </p:tav>
                                        <p:tav tm="100000">
                                          <p:val>
                                            <p:strVal val="ppt_w"/>
                                          </p:val>
                                        </p:tav>
                                      </p:tavLst>
                                    </p:anim>
                                    <p:anim calcmode="lin" valueType="num">
                                      <p:cBhvr>
                                        <p:cTn id="375"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5"/>
                                        </p:tgtEl>
                                        <p:attrNameLst>
                                          <p:attrName>style.visibility</p:attrName>
                                        </p:attrNameLst>
                                      </p:cBhvr>
                                      <p:to>
                                        <p:strVal val="hidden"/>
                                      </p:to>
                                    </p:set>
                                  </p:childTnLst>
                                </p:cTn>
                              </p:par>
                              <p:par>
                                <p:cTn id="377" presetID="19" presetClass="exit" presetSubtype="5" fill="hold" grpId="2" nodeType="withEffect">
                                  <p:stCondLst>
                                    <p:cond delay="0"/>
                                  </p:stCondLst>
                                  <p:childTnLst>
                                    <p:anim calcmode="lin" valueType="num">
                                      <p:cBhvr>
                                        <p:cTn id="378" dur="3000"/>
                                        <p:tgtEl>
                                          <p:spTgt spid="6"/>
                                        </p:tgtEl>
                                        <p:attrNameLst>
                                          <p:attrName>ppt_w</p:attrName>
                                        </p:attrNameLst>
                                      </p:cBhvr>
                                      <p:tavLst>
                                        <p:tav tm="0">
                                          <p:val>
                                            <p:strVal val="ppt_w"/>
                                          </p:val>
                                        </p:tav>
                                        <p:tav tm="100000">
                                          <p:val>
                                            <p:strVal val="ppt_w"/>
                                          </p:val>
                                        </p:tav>
                                      </p:tavLst>
                                    </p:anim>
                                    <p:anim calcmode="lin" valueType="num">
                                      <p:cBhvr>
                                        <p:cTn id="379"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6"/>
                                        </p:tgtEl>
                                        <p:attrNameLst>
                                          <p:attrName>style.visibility</p:attrName>
                                        </p:attrNameLst>
                                      </p:cBhvr>
                                      <p:to>
                                        <p:strVal val="hidden"/>
                                      </p:to>
                                    </p:set>
                                  </p:childTnLst>
                                </p:cTn>
                              </p:par>
                              <p:par>
                                <p:cTn id="381" presetID="19" presetClass="exit" presetSubtype="5" fill="hold" grpId="2" nodeType="withEffect">
                                  <p:stCondLst>
                                    <p:cond delay="0"/>
                                  </p:stCondLst>
                                  <p:childTnLst>
                                    <p:anim calcmode="lin" valueType="num">
                                      <p:cBhvr>
                                        <p:cTn id="382" dur="3000"/>
                                        <p:tgtEl>
                                          <p:spTgt spid="7"/>
                                        </p:tgtEl>
                                        <p:attrNameLst>
                                          <p:attrName>ppt_w</p:attrName>
                                        </p:attrNameLst>
                                      </p:cBhvr>
                                      <p:tavLst>
                                        <p:tav tm="0">
                                          <p:val>
                                            <p:strVal val="ppt_w"/>
                                          </p:val>
                                        </p:tav>
                                        <p:tav tm="100000">
                                          <p:val>
                                            <p:strVal val="ppt_w"/>
                                          </p:val>
                                        </p:tav>
                                      </p:tavLst>
                                    </p:anim>
                                    <p:anim calcmode="lin" valueType="num">
                                      <p:cBhvr>
                                        <p:cTn id="383"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7"/>
                                        </p:tgtEl>
                                        <p:attrNameLst>
                                          <p:attrName>style.visibility</p:attrName>
                                        </p:attrNameLst>
                                      </p:cBhvr>
                                      <p:to>
                                        <p:strVal val="hidden"/>
                                      </p:to>
                                    </p:set>
                                  </p:childTnLst>
                                </p:cTn>
                              </p:par>
                              <p:par>
                                <p:cTn id="385" presetID="19" presetClass="exit" presetSubtype="5" fill="hold" grpId="2" nodeType="withEffect">
                                  <p:stCondLst>
                                    <p:cond delay="0"/>
                                  </p:stCondLst>
                                  <p:childTnLst>
                                    <p:anim calcmode="lin" valueType="num">
                                      <p:cBhvr>
                                        <p:cTn id="386" dur="3000"/>
                                        <p:tgtEl>
                                          <p:spTgt spid="8"/>
                                        </p:tgtEl>
                                        <p:attrNameLst>
                                          <p:attrName>ppt_w</p:attrName>
                                        </p:attrNameLst>
                                      </p:cBhvr>
                                      <p:tavLst>
                                        <p:tav tm="0">
                                          <p:val>
                                            <p:strVal val="ppt_w"/>
                                          </p:val>
                                        </p:tav>
                                        <p:tav tm="100000">
                                          <p:val>
                                            <p:strVal val="ppt_w"/>
                                          </p:val>
                                        </p:tav>
                                      </p:tavLst>
                                    </p:anim>
                                    <p:anim calcmode="lin" valueType="num">
                                      <p:cBhvr>
                                        <p:cTn id="387"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8"/>
                                        </p:tgtEl>
                                        <p:attrNameLst>
                                          <p:attrName>style.visibility</p:attrName>
                                        </p:attrNameLst>
                                      </p:cBhvr>
                                      <p:to>
                                        <p:strVal val="hidden"/>
                                      </p:to>
                                    </p:set>
                                  </p:childTnLst>
                                </p:cTn>
                              </p:par>
                              <p:par>
                                <p:cTn id="389" presetID="19" presetClass="exit" presetSubtype="5" fill="hold" grpId="2" nodeType="withEffect">
                                  <p:stCondLst>
                                    <p:cond delay="0"/>
                                  </p:stCondLst>
                                  <p:childTnLst>
                                    <p:anim calcmode="lin" valueType="num">
                                      <p:cBhvr>
                                        <p:cTn id="390" dur="3000"/>
                                        <p:tgtEl>
                                          <p:spTgt spid="9"/>
                                        </p:tgtEl>
                                        <p:attrNameLst>
                                          <p:attrName>ppt_w</p:attrName>
                                        </p:attrNameLst>
                                      </p:cBhvr>
                                      <p:tavLst>
                                        <p:tav tm="0">
                                          <p:val>
                                            <p:strVal val="ppt_w"/>
                                          </p:val>
                                        </p:tav>
                                        <p:tav tm="100000">
                                          <p:val>
                                            <p:strVal val="ppt_w"/>
                                          </p:val>
                                        </p:tav>
                                      </p:tavLst>
                                    </p:anim>
                                    <p:anim calcmode="lin" valueType="num">
                                      <p:cBhvr>
                                        <p:cTn id="39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9"/>
                                        </p:tgtEl>
                                        <p:attrNameLst>
                                          <p:attrName>style.visibility</p:attrName>
                                        </p:attrNameLst>
                                      </p:cBhvr>
                                      <p:to>
                                        <p:strVal val="hidden"/>
                                      </p:to>
                                    </p:set>
                                  </p:childTnLst>
                                </p:cTn>
                              </p:par>
                              <p:par>
                                <p:cTn id="393" presetID="19" presetClass="exit" presetSubtype="5" fill="hold" grpId="2" nodeType="withEffect">
                                  <p:stCondLst>
                                    <p:cond delay="0"/>
                                  </p:stCondLst>
                                  <p:childTnLst>
                                    <p:anim calcmode="lin" valueType="num">
                                      <p:cBhvr>
                                        <p:cTn id="394" dur="3000"/>
                                        <p:tgtEl>
                                          <p:spTgt spid="16"/>
                                        </p:tgtEl>
                                        <p:attrNameLst>
                                          <p:attrName>ppt_w</p:attrName>
                                        </p:attrNameLst>
                                      </p:cBhvr>
                                      <p:tavLst>
                                        <p:tav tm="0">
                                          <p:val>
                                            <p:strVal val="ppt_w"/>
                                          </p:val>
                                        </p:tav>
                                        <p:tav tm="100000">
                                          <p:val>
                                            <p:strVal val="ppt_w"/>
                                          </p:val>
                                        </p:tav>
                                      </p:tavLst>
                                    </p:anim>
                                    <p:anim calcmode="lin" valueType="num">
                                      <p:cBhvr>
                                        <p:cTn id="39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16"/>
                                        </p:tgtEl>
                                        <p:attrNameLst>
                                          <p:attrName>style.visibility</p:attrName>
                                        </p:attrNameLst>
                                      </p:cBhvr>
                                      <p:to>
                                        <p:strVal val="hidden"/>
                                      </p:to>
                                    </p:set>
                                  </p:childTnLst>
                                </p:cTn>
                              </p:par>
                              <p:par>
                                <p:cTn id="397" presetID="19" presetClass="exit" presetSubtype="5" fill="hold" grpId="2" nodeType="withEffect">
                                  <p:stCondLst>
                                    <p:cond delay="0"/>
                                  </p:stCondLst>
                                  <p:childTnLst>
                                    <p:anim calcmode="lin" valueType="num">
                                      <p:cBhvr>
                                        <p:cTn id="398" dur="3000"/>
                                        <p:tgtEl>
                                          <p:spTgt spid="17"/>
                                        </p:tgtEl>
                                        <p:attrNameLst>
                                          <p:attrName>ppt_w</p:attrName>
                                        </p:attrNameLst>
                                      </p:cBhvr>
                                      <p:tavLst>
                                        <p:tav tm="0">
                                          <p:val>
                                            <p:strVal val="ppt_w"/>
                                          </p:val>
                                        </p:tav>
                                        <p:tav tm="100000">
                                          <p:val>
                                            <p:strVal val="ppt_w"/>
                                          </p:val>
                                        </p:tav>
                                      </p:tavLst>
                                    </p:anim>
                                    <p:anim calcmode="lin" valueType="num">
                                      <p:cBhvr>
                                        <p:cTn id="39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17"/>
                                        </p:tgtEl>
                                        <p:attrNameLst>
                                          <p:attrName>style.visibility</p:attrName>
                                        </p:attrNameLst>
                                      </p:cBhvr>
                                      <p:to>
                                        <p:strVal val="hidden"/>
                                      </p:to>
                                    </p:set>
                                  </p:childTnLst>
                                </p:cTn>
                              </p:par>
                              <p:par>
                                <p:cTn id="401" presetID="19" presetClass="exit" presetSubtype="5" fill="hold" grpId="2" nodeType="withEffect">
                                  <p:stCondLst>
                                    <p:cond delay="0"/>
                                  </p:stCondLst>
                                  <p:childTnLst>
                                    <p:anim calcmode="lin" valueType="num">
                                      <p:cBhvr>
                                        <p:cTn id="402" dur="3000"/>
                                        <p:tgtEl>
                                          <p:spTgt spid="18"/>
                                        </p:tgtEl>
                                        <p:attrNameLst>
                                          <p:attrName>ppt_w</p:attrName>
                                        </p:attrNameLst>
                                      </p:cBhvr>
                                      <p:tavLst>
                                        <p:tav tm="0">
                                          <p:val>
                                            <p:strVal val="ppt_w"/>
                                          </p:val>
                                        </p:tav>
                                        <p:tav tm="100000">
                                          <p:val>
                                            <p:strVal val="ppt_w"/>
                                          </p:val>
                                        </p:tav>
                                      </p:tavLst>
                                    </p:anim>
                                    <p:anim calcmode="lin" valueType="num">
                                      <p:cBhvr>
                                        <p:cTn id="403"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18"/>
                                        </p:tgtEl>
                                        <p:attrNameLst>
                                          <p:attrName>style.visibility</p:attrName>
                                        </p:attrNameLst>
                                      </p:cBhvr>
                                      <p:to>
                                        <p:strVal val="hidden"/>
                                      </p:to>
                                    </p:set>
                                  </p:childTnLst>
                                </p:cTn>
                              </p:par>
                              <p:par>
                                <p:cTn id="405" presetID="19" presetClass="exit" presetSubtype="5" fill="hold" grpId="2" nodeType="withEffect">
                                  <p:stCondLst>
                                    <p:cond delay="0"/>
                                  </p:stCondLst>
                                  <p:childTnLst>
                                    <p:anim calcmode="lin" valueType="num">
                                      <p:cBhvr>
                                        <p:cTn id="406" dur="3000"/>
                                        <p:tgtEl>
                                          <p:spTgt spid="19"/>
                                        </p:tgtEl>
                                        <p:attrNameLst>
                                          <p:attrName>ppt_w</p:attrName>
                                        </p:attrNameLst>
                                      </p:cBhvr>
                                      <p:tavLst>
                                        <p:tav tm="0">
                                          <p:val>
                                            <p:strVal val="ppt_w"/>
                                          </p:val>
                                        </p:tav>
                                        <p:tav tm="100000">
                                          <p:val>
                                            <p:strVal val="ppt_w"/>
                                          </p:val>
                                        </p:tav>
                                      </p:tavLst>
                                    </p:anim>
                                    <p:anim calcmode="lin" valueType="num">
                                      <p:cBhvr>
                                        <p:cTn id="40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19"/>
                                        </p:tgtEl>
                                        <p:attrNameLst>
                                          <p:attrName>style.visibility</p:attrName>
                                        </p:attrNameLst>
                                      </p:cBhvr>
                                      <p:to>
                                        <p:strVal val="hidden"/>
                                      </p:to>
                                    </p:set>
                                  </p:childTnLst>
                                </p:cTn>
                              </p:par>
                              <p:par>
                                <p:cTn id="409" presetID="19" presetClass="exit" presetSubtype="5" fill="hold" grpId="2" nodeType="withEffect">
                                  <p:stCondLst>
                                    <p:cond delay="0"/>
                                  </p:stCondLst>
                                  <p:childTnLst>
                                    <p:anim calcmode="lin" valueType="num">
                                      <p:cBhvr>
                                        <p:cTn id="410" dur="3000"/>
                                        <p:tgtEl>
                                          <p:spTgt spid="20"/>
                                        </p:tgtEl>
                                        <p:attrNameLst>
                                          <p:attrName>ppt_w</p:attrName>
                                        </p:attrNameLst>
                                      </p:cBhvr>
                                      <p:tavLst>
                                        <p:tav tm="0">
                                          <p:val>
                                            <p:strVal val="ppt_w"/>
                                          </p:val>
                                        </p:tav>
                                        <p:tav tm="100000">
                                          <p:val>
                                            <p:strVal val="ppt_w"/>
                                          </p:val>
                                        </p:tav>
                                      </p:tavLst>
                                    </p:anim>
                                    <p:anim calcmode="lin" valueType="num">
                                      <p:cBhvr>
                                        <p:cTn id="41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20"/>
                                        </p:tgtEl>
                                        <p:attrNameLst>
                                          <p:attrName>style.visibility</p:attrName>
                                        </p:attrNameLst>
                                      </p:cBhvr>
                                      <p:to>
                                        <p:strVal val="hidden"/>
                                      </p:to>
                                    </p:set>
                                  </p:childTnLst>
                                </p:cTn>
                              </p:par>
                              <p:par>
                                <p:cTn id="413" presetID="19" presetClass="exit" presetSubtype="5" fill="hold" grpId="2" nodeType="withEffect">
                                  <p:stCondLst>
                                    <p:cond delay="0"/>
                                  </p:stCondLst>
                                  <p:childTnLst>
                                    <p:anim calcmode="lin" valueType="num">
                                      <p:cBhvr>
                                        <p:cTn id="414" dur="3000"/>
                                        <p:tgtEl>
                                          <p:spTgt spid="21"/>
                                        </p:tgtEl>
                                        <p:attrNameLst>
                                          <p:attrName>ppt_w</p:attrName>
                                        </p:attrNameLst>
                                      </p:cBhvr>
                                      <p:tavLst>
                                        <p:tav tm="0">
                                          <p:val>
                                            <p:strVal val="ppt_w"/>
                                          </p:val>
                                        </p:tav>
                                        <p:tav tm="100000">
                                          <p:val>
                                            <p:strVal val="ppt_w"/>
                                          </p:val>
                                        </p:tav>
                                      </p:tavLst>
                                    </p:anim>
                                    <p:anim calcmode="lin" valueType="num">
                                      <p:cBhvr>
                                        <p:cTn id="41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21"/>
                                        </p:tgtEl>
                                        <p:attrNameLst>
                                          <p:attrName>style.visibility</p:attrName>
                                        </p:attrNameLst>
                                      </p:cBhvr>
                                      <p:to>
                                        <p:strVal val="hidden"/>
                                      </p:to>
                                    </p:set>
                                  </p:childTnLst>
                                </p:cTn>
                              </p:par>
                              <p:par>
                                <p:cTn id="417" presetID="19" presetClass="exit" presetSubtype="5" fill="hold" grpId="2" nodeType="withEffect">
                                  <p:stCondLst>
                                    <p:cond delay="0"/>
                                  </p:stCondLst>
                                  <p:childTnLst>
                                    <p:anim calcmode="lin" valueType="num">
                                      <p:cBhvr>
                                        <p:cTn id="418" dur="3000"/>
                                        <p:tgtEl>
                                          <p:spTgt spid="34"/>
                                        </p:tgtEl>
                                        <p:attrNameLst>
                                          <p:attrName>ppt_w</p:attrName>
                                        </p:attrNameLst>
                                      </p:cBhvr>
                                      <p:tavLst>
                                        <p:tav tm="0">
                                          <p:val>
                                            <p:strVal val="ppt_w"/>
                                          </p:val>
                                        </p:tav>
                                        <p:tav tm="100000">
                                          <p:val>
                                            <p:strVal val="ppt_w"/>
                                          </p:val>
                                        </p:tav>
                                      </p:tavLst>
                                    </p:anim>
                                    <p:anim calcmode="lin" valueType="num">
                                      <p:cBhvr>
                                        <p:cTn id="419"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34"/>
                                        </p:tgtEl>
                                        <p:attrNameLst>
                                          <p:attrName>style.visibility</p:attrName>
                                        </p:attrNameLst>
                                      </p:cBhvr>
                                      <p:to>
                                        <p:strVal val="hidden"/>
                                      </p:to>
                                    </p:set>
                                  </p:childTnLst>
                                </p:cTn>
                              </p:par>
                              <p:par>
                                <p:cTn id="421" presetID="19" presetClass="exit" presetSubtype="5" fill="hold" grpId="2" nodeType="withEffect">
                                  <p:stCondLst>
                                    <p:cond delay="0"/>
                                  </p:stCondLst>
                                  <p:childTnLst>
                                    <p:anim calcmode="lin" valueType="num">
                                      <p:cBhvr>
                                        <p:cTn id="422" dur="3000"/>
                                        <p:tgtEl>
                                          <p:spTgt spid="35"/>
                                        </p:tgtEl>
                                        <p:attrNameLst>
                                          <p:attrName>ppt_w</p:attrName>
                                        </p:attrNameLst>
                                      </p:cBhvr>
                                      <p:tavLst>
                                        <p:tav tm="0">
                                          <p:val>
                                            <p:strVal val="ppt_w"/>
                                          </p:val>
                                        </p:tav>
                                        <p:tav tm="100000">
                                          <p:val>
                                            <p:strVal val="ppt_w"/>
                                          </p:val>
                                        </p:tav>
                                      </p:tavLst>
                                    </p:anim>
                                    <p:anim calcmode="lin" valueType="num">
                                      <p:cBhvr>
                                        <p:cTn id="423"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35"/>
                                        </p:tgtEl>
                                        <p:attrNameLst>
                                          <p:attrName>style.visibility</p:attrName>
                                        </p:attrNameLst>
                                      </p:cBhvr>
                                      <p:to>
                                        <p:strVal val="hidden"/>
                                      </p:to>
                                    </p:set>
                                  </p:childTnLst>
                                </p:cTn>
                              </p:par>
                              <p:par>
                                <p:cTn id="425" presetID="19" presetClass="exit" presetSubtype="5" fill="hold" grpId="2" nodeType="withEffect">
                                  <p:stCondLst>
                                    <p:cond delay="0"/>
                                  </p:stCondLst>
                                  <p:childTnLst>
                                    <p:anim calcmode="lin" valueType="num">
                                      <p:cBhvr>
                                        <p:cTn id="426" dur="3000"/>
                                        <p:tgtEl>
                                          <p:spTgt spid="36"/>
                                        </p:tgtEl>
                                        <p:attrNameLst>
                                          <p:attrName>ppt_w</p:attrName>
                                        </p:attrNameLst>
                                      </p:cBhvr>
                                      <p:tavLst>
                                        <p:tav tm="0">
                                          <p:val>
                                            <p:strVal val="ppt_w"/>
                                          </p:val>
                                        </p:tav>
                                        <p:tav tm="100000">
                                          <p:val>
                                            <p:strVal val="ppt_w"/>
                                          </p:val>
                                        </p:tav>
                                      </p:tavLst>
                                    </p:anim>
                                    <p:anim calcmode="lin" valueType="num">
                                      <p:cBhvr>
                                        <p:cTn id="427"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36"/>
                                        </p:tgtEl>
                                        <p:attrNameLst>
                                          <p:attrName>style.visibility</p:attrName>
                                        </p:attrNameLst>
                                      </p:cBhvr>
                                      <p:to>
                                        <p:strVal val="hidden"/>
                                      </p:to>
                                    </p:set>
                                  </p:childTnLst>
                                </p:cTn>
                              </p:par>
                              <p:par>
                                <p:cTn id="429" presetID="19" presetClass="exit" presetSubtype="5" fill="hold" grpId="2" nodeType="withEffect">
                                  <p:stCondLst>
                                    <p:cond delay="0"/>
                                  </p:stCondLst>
                                  <p:childTnLst>
                                    <p:anim calcmode="lin" valueType="num">
                                      <p:cBhvr>
                                        <p:cTn id="430" dur="3000"/>
                                        <p:tgtEl>
                                          <p:spTgt spid="37"/>
                                        </p:tgtEl>
                                        <p:attrNameLst>
                                          <p:attrName>ppt_w</p:attrName>
                                        </p:attrNameLst>
                                      </p:cBhvr>
                                      <p:tavLst>
                                        <p:tav tm="0">
                                          <p:val>
                                            <p:strVal val="ppt_w"/>
                                          </p:val>
                                        </p:tav>
                                        <p:tav tm="100000">
                                          <p:val>
                                            <p:strVal val="ppt_w"/>
                                          </p:val>
                                        </p:tav>
                                      </p:tavLst>
                                    </p:anim>
                                    <p:anim calcmode="lin" valueType="num">
                                      <p:cBhvr>
                                        <p:cTn id="431"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37"/>
                                        </p:tgtEl>
                                        <p:attrNameLst>
                                          <p:attrName>style.visibility</p:attrName>
                                        </p:attrNameLst>
                                      </p:cBhvr>
                                      <p:to>
                                        <p:strVal val="hidden"/>
                                      </p:to>
                                    </p:set>
                                  </p:childTnLst>
                                </p:cTn>
                              </p:par>
                              <p:par>
                                <p:cTn id="433" presetID="19" presetClass="exit" presetSubtype="5" fill="hold" grpId="2" nodeType="withEffect">
                                  <p:stCondLst>
                                    <p:cond delay="0"/>
                                  </p:stCondLst>
                                  <p:childTnLst>
                                    <p:anim calcmode="lin" valueType="num">
                                      <p:cBhvr>
                                        <p:cTn id="434" dur="3000"/>
                                        <p:tgtEl>
                                          <p:spTgt spid="38"/>
                                        </p:tgtEl>
                                        <p:attrNameLst>
                                          <p:attrName>ppt_w</p:attrName>
                                        </p:attrNameLst>
                                      </p:cBhvr>
                                      <p:tavLst>
                                        <p:tav tm="0">
                                          <p:val>
                                            <p:strVal val="ppt_w"/>
                                          </p:val>
                                        </p:tav>
                                        <p:tav tm="100000">
                                          <p:val>
                                            <p:strVal val="ppt_w"/>
                                          </p:val>
                                        </p:tav>
                                      </p:tavLst>
                                    </p:anim>
                                    <p:anim calcmode="lin" valueType="num">
                                      <p:cBhvr>
                                        <p:cTn id="435"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38"/>
                                        </p:tgtEl>
                                        <p:attrNameLst>
                                          <p:attrName>style.visibility</p:attrName>
                                        </p:attrNameLst>
                                      </p:cBhvr>
                                      <p:to>
                                        <p:strVal val="hidden"/>
                                      </p:to>
                                    </p:set>
                                  </p:childTnLst>
                                </p:cTn>
                              </p:par>
                              <p:par>
                                <p:cTn id="437" presetID="19" presetClass="exit" presetSubtype="5" fill="hold" grpId="2" nodeType="withEffect">
                                  <p:stCondLst>
                                    <p:cond delay="0"/>
                                  </p:stCondLst>
                                  <p:childTnLst>
                                    <p:anim calcmode="lin" valueType="num">
                                      <p:cBhvr>
                                        <p:cTn id="438" dur="3000"/>
                                        <p:tgtEl>
                                          <p:spTgt spid="39"/>
                                        </p:tgtEl>
                                        <p:attrNameLst>
                                          <p:attrName>ppt_w</p:attrName>
                                        </p:attrNameLst>
                                      </p:cBhvr>
                                      <p:tavLst>
                                        <p:tav tm="0">
                                          <p:val>
                                            <p:strVal val="ppt_w"/>
                                          </p:val>
                                        </p:tav>
                                        <p:tav tm="100000">
                                          <p:val>
                                            <p:strVal val="ppt_w"/>
                                          </p:val>
                                        </p:tav>
                                      </p:tavLst>
                                    </p:anim>
                                    <p:anim calcmode="lin" valueType="num">
                                      <p:cBhvr>
                                        <p:cTn id="439"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39"/>
                                        </p:tgtEl>
                                        <p:attrNameLst>
                                          <p:attrName>style.visibility</p:attrName>
                                        </p:attrNameLst>
                                      </p:cBhvr>
                                      <p:to>
                                        <p:strVal val="hidden"/>
                                      </p:to>
                                    </p:set>
                                  </p:childTnLst>
                                </p:cTn>
                              </p:par>
                              <p:par>
                                <p:cTn id="441" presetID="8" presetClass="emph" presetSubtype="0" fill="hold" grpId="3" nodeType="withEffect">
                                  <p:stCondLst>
                                    <p:cond delay="0"/>
                                  </p:stCondLst>
                                  <p:childTnLst>
                                    <p:animRot by="21600000">
                                      <p:cBhvr>
                                        <p:cTn id="442" dur="3000" fill="hold"/>
                                        <p:tgtEl>
                                          <p:spTgt spid="4"/>
                                        </p:tgtEl>
                                        <p:attrNameLst>
                                          <p:attrName>r</p:attrName>
                                        </p:attrNameLst>
                                      </p:cBhvr>
                                    </p:animRot>
                                  </p:childTnLst>
                                </p:cTn>
                              </p:par>
                              <p:par>
                                <p:cTn id="443" presetID="8" presetClass="emph" presetSubtype="0" fill="hold" grpId="3" nodeType="withEffect">
                                  <p:stCondLst>
                                    <p:cond delay="0"/>
                                  </p:stCondLst>
                                  <p:childTnLst>
                                    <p:animRot by="21600000">
                                      <p:cBhvr>
                                        <p:cTn id="444" dur="3000" fill="hold"/>
                                        <p:tgtEl>
                                          <p:spTgt spid="16"/>
                                        </p:tgtEl>
                                        <p:attrNameLst>
                                          <p:attrName>r</p:attrName>
                                        </p:attrNameLst>
                                      </p:cBhvr>
                                    </p:animRot>
                                  </p:childTnLst>
                                </p:cTn>
                              </p:par>
                              <p:par>
                                <p:cTn id="445" presetID="8" presetClass="emph" presetSubtype="0" fill="hold" grpId="3" nodeType="withEffect">
                                  <p:stCondLst>
                                    <p:cond delay="0"/>
                                  </p:stCondLst>
                                  <p:childTnLst>
                                    <p:animRot by="21600000">
                                      <p:cBhvr>
                                        <p:cTn id="446" dur="3000" fill="hold"/>
                                        <p:tgtEl>
                                          <p:spTgt spid="34"/>
                                        </p:tgtEl>
                                        <p:attrNameLst>
                                          <p:attrName>r</p:attrName>
                                        </p:attrNameLst>
                                      </p:cBhvr>
                                    </p:animRot>
                                  </p:childTnLst>
                                </p:cTn>
                              </p:par>
                              <p:par>
                                <p:cTn id="447" presetID="8" presetClass="emph" presetSubtype="0" fill="hold" grpId="3" nodeType="withEffect">
                                  <p:stCondLst>
                                    <p:cond delay="0"/>
                                  </p:stCondLst>
                                  <p:childTnLst>
                                    <p:animRot by="21600000">
                                      <p:cBhvr>
                                        <p:cTn id="448" dur="3000" fill="hold"/>
                                        <p:tgtEl>
                                          <p:spTgt spid="6"/>
                                        </p:tgtEl>
                                        <p:attrNameLst>
                                          <p:attrName>r</p:attrName>
                                        </p:attrNameLst>
                                      </p:cBhvr>
                                    </p:animRot>
                                  </p:childTnLst>
                                </p:cTn>
                              </p:par>
                              <p:par>
                                <p:cTn id="449" presetID="8" presetClass="emph" presetSubtype="0" fill="hold" grpId="3" nodeType="withEffect">
                                  <p:stCondLst>
                                    <p:cond delay="0"/>
                                  </p:stCondLst>
                                  <p:childTnLst>
                                    <p:animRot by="21600000">
                                      <p:cBhvr>
                                        <p:cTn id="450" dur="3000" fill="hold"/>
                                        <p:tgtEl>
                                          <p:spTgt spid="18"/>
                                        </p:tgtEl>
                                        <p:attrNameLst>
                                          <p:attrName>r</p:attrName>
                                        </p:attrNameLst>
                                      </p:cBhvr>
                                    </p:animRot>
                                  </p:childTnLst>
                                </p:cTn>
                              </p:par>
                              <p:par>
                                <p:cTn id="451" presetID="8" presetClass="emph" presetSubtype="0" fill="hold" grpId="3" nodeType="withEffect">
                                  <p:stCondLst>
                                    <p:cond delay="0"/>
                                  </p:stCondLst>
                                  <p:childTnLst>
                                    <p:animRot by="21600000">
                                      <p:cBhvr>
                                        <p:cTn id="452" dur="3000" fill="hold"/>
                                        <p:tgtEl>
                                          <p:spTgt spid="36"/>
                                        </p:tgtEl>
                                        <p:attrNameLst>
                                          <p:attrName>r</p:attrName>
                                        </p:attrNameLst>
                                      </p:cBhvr>
                                    </p:animRot>
                                  </p:childTnLst>
                                </p:cTn>
                              </p:par>
                              <p:par>
                                <p:cTn id="453" presetID="8" presetClass="emph" presetSubtype="0" fill="hold" grpId="3" nodeType="withEffect">
                                  <p:stCondLst>
                                    <p:cond delay="0"/>
                                  </p:stCondLst>
                                  <p:childTnLst>
                                    <p:animRot by="21600000">
                                      <p:cBhvr>
                                        <p:cTn id="454" dur="3000" fill="hold"/>
                                        <p:tgtEl>
                                          <p:spTgt spid="8"/>
                                        </p:tgtEl>
                                        <p:attrNameLst>
                                          <p:attrName>r</p:attrName>
                                        </p:attrNameLst>
                                      </p:cBhvr>
                                    </p:animRot>
                                  </p:childTnLst>
                                </p:cTn>
                              </p:par>
                              <p:par>
                                <p:cTn id="455" presetID="8" presetClass="emph" presetSubtype="0" fill="hold" grpId="3" nodeType="withEffect">
                                  <p:stCondLst>
                                    <p:cond delay="0"/>
                                  </p:stCondLst>
                                  <p:childTnLst>
                                    <p:animRot by="21600000">
                                      <p:cBhvr>
                                        <p:cTn id="456" dur="3000" fill="hold"/>
                                        <p:tgtEl>
                                          <p:spTgt spid="20"/>
                                        </p:tgtEl>
                                        <p:attrNameLst>
                                          <p:attrName>r</p:attrName>
                                        </p:attrNameLst>
                                      </p:cBhvr>
                                    </p:animRot>
                                  </p:childTnLst>
                                </p:cTn>
                              </p:par>
                              <p:par>
                                <p:cTn id="457" presetID="8" presetClass="emph" presetSubtype="0" fill="hold" grpId="3" nodeType="withEffect">
                                  <p:stCondLst>
                                    <p:cond delay="0"/>
                                  </p:stCondLst>
                                  <p:childTnLst>
                                    <p:animRot by="21600000">
                                      <p:cBhvr>
                                        <p:cTn id="458" dur="3000" fill="hold"/>
                                        <p:tgtEl>
                                          <p:spTgt spid="38"/>
                                        </p:tgtEl>
                                        <p:attrNameLst>
                                          <p:attrName>r</p:attrName>
                                        </p:attrNameLst>
                                      </p:cBhvr>
                                    </p:animRot>
                                  </p:childTnLst>
                                </p:cTn>
                              </p:par>
                              <p:par>
                                <p:cTn id="459" presetID="8" presetClass="emph" presetSubtype="0" fill="hold" grpId="3" nodeType="withEffect">
                                  <p:stCondLst>
                                    <p:cond delay="0"/>
                                  </p:stCondLst>
                                  <p:childTnLst>
                                    <p:animRot by="-21600000">
                                      <p:cBhvr>
                                        <p:cTn id="460" dur="3000" fill="hold"/>
                                        <p:tgtEl>
                                          <p:spTgt spid="5"/>
                                        </p:tgtEl>
                                        <p:attrNameLst>
                                          <p:attrName>r</p:attrName>
                                        </p:attrNameLst>
                                      </p:cBhvr>
                                    </p:animRot>
                                  </p:childTnLst>
                                </p:cTn>
                              </p:par>
                              <p:par>
                                <p:cTn id="461" presetID="8" presetClass="emph" presetSubtype="0" fill="hold" grpId="3" nodeType="withEffect">
                                  <p:stCondLst>
                                    <p:cond delay="0"/>
                                  </p:stCondLst>
                                  <p:childTnLst>
                                    <p:animRot by="-21600000">
                                      <p:cBhvr>
                                        <p:cTn id="462" dur="3000" fill="hold"/>
                                        <p:tgtEl>
                                          <p:spTgt spid="17"/>
                                        </p:tgtEl>
                                        <p:attrNameLst>
                                          <p:attrName>r</p:attrName>
                                        </p:attrNameLst>
                                      </p:cBhvr>
                                    </p:animRot>
                                  </p:childTnLst>
                                </p:cTn>
                              </p:par>
                              <p:par>
                                <p:cTn id="463" presetID="8" presetClass="emph" presetSubtype="0" fill="hold" grpId="3" nodeType="withEffect">
                                  <p:stCondLst>
                                    <p:cond delay="0"/>
                                  </p:stCondLst>
                                  <p:childTnLst>
                                    <p:animRot by="-21600000">
                                      <p:cBhvr>
                                        <p:cTn id="464" dur="3000" fill="hold"/>
                                        <p:tgtEl>
                                          <p:spTgt spid="35"/>
                                        </p:tgtEl>
                                        <p:attrNameLst>
                                          <p:attrName>r</p:attrName>
                                        </p:attrNameLst>
                                      </p:cBhvr>
                                    </p:animRot>
                                  </p:childTnLst>
                                </p:cTn>
                              </p:par>
                              <p:par>
                                <p:cTn id="465" presetID="8" presetClass="emph" presetSubtype="0" fill="hold" grpId="3" nodeType="withEffect">
                                  <p:stCondLst>
                                    <p:cond delay="0"/>
                                  </p:stCondLst>
                                  <p:childTnLst>
                                    <p:animRot by="-21600000">
                                      <p:cBhvr>
                                        <p:cTn id="466" dur="3000" fill="hold"/>
                                        <p:tgtEl>
                                          <p:spTgt spid="7"/>
                                        </p:tgtEl>
                                        <p:attrNameLst>
                                          <p:attrName>r</p:attrName>
                                        </p:attrNameLst>
                                      </p:cBhvr>
                                    </p:animRot>
                                  </p:childTnLst>
                                </p:cTn>
                              </p:par>
                              <p:par>
                                <p:cTn id="467" presetID="8" presetClass="emph" presetSubtype="0" fill="hold" grpId="3" nodeType="withEffect">
                                  <p:stCondLst>
                                    <p:cond delay="0"/>
                                  </p:stCondLst>
                                  <p:childTnLst>
                                    <p:animRot by="-21600000">
                                      <p:cBhvr>
                                        <p:cTn id="468" dur="3000" fill="hold"/>
                                        <p:tgtEl>
                                          <p:spTgt spid="19"/>
                                        </p:tgtEl>
                                        <p:attrNameLst>
                                          <p:attrName>r</p:attrName>
                                        </p:attrNameLst>
                                      </p:cBhvr>
                                    </p:animRot>
                                  </p:childTnLst>
                                </p:cTn>
                              </p:par>
                              <p:par>
                                <p:cTn id="469" presetID="8" presetClass="emph" presetSubtype="0" fill="hold" grpId="3" nodeType="withEffect">
                                  <p:stCondLst>
                                    <p:cond delay="0"/>
                                  </p:stCondLst>
                                  <p:childTnLst>
                                    <p:animRot by="-21600000">
                                      <p:cBhvr>
                                        <p:cTn id="470" dur="3000" fill="hold"/>
                                        <p:tgtEl>
                                          <p:spTgt spid="37"/>
                                        </p:tgtEl>
                                        <p:attrNameLst>
                                          <p:attrName>r</p:attrName>
                                        </p:attrNameLst>
                                      </p:cBhvr>
                                    </p:animRot>
                                  </p:childTnLst>
                                </p:cTn>
                              </p:par>
                              <p:par>
                                <p:cTn id="471" presetID="8" presetClass="emph" presetSubtype="0" fill="hold" grpId="3" nodeType="withEffect">
                                  <p:stCondLst>
                                    <p:cond delay="0"/>
                                  </p:stCondLst>
                                  <p:childTnLst>
                                    <p:animRot by="-21600000">
                                      <p:cBhvr>
                                        <p:cTn id="472" dur="3000" fill="hold"/>
                                        <p:tgtEl>
                                          <p:spTgt spid="9"/>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21"/>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39"/>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13"/>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25"/>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15"/>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27"/>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33"/>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11"/>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23"/>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29"/>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12"/>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24"/>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30"/>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14"/>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26"/>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32"/>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10"/>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22"/>
                                        </p:tgtEl>
                                        <p:attrNameLst>
                                          <p:attrName>r</p:attrName>
                                        </p:attrNameLst>
                                      </p:cBhvr>
                                    </p:animRot>
                                  </p:childTnLst>
                                </p:cTn>
                              </p:par>
                              <p:par>
                                <p:cTn id="511" presetID="8" presetClass="emph" presetSubtype="0" fill="hold" grpId="3" nodeType="withEffect">
                                  <p:stCondLst>
                                    <p:cond delay="0"/>
                                  </p:stCondLst>
                                  <p:childTnLst>
                                    <p:animRot by="21600000">
                                      <p:cBhvr>
                                        <p:cTn id="512" dur="3000" fill="hold"/>
                                        <p:tgtEl>
                                          <p:spTgt spid="28"/>
                                        </p:tgtEl>
                                        <p:attrNameLst>
                                          <p:attrName>r</p:attrName>
                                        </p:attrNameLst>
                                      </p:cBhvr>
                                    </p:animRot>
                                  </p:childTnLst>
                                </p:cTn>
                              </p:par>
                              <p:par>
                                <p:cTn id="513" presetID="23" presetClass="entr" presetSubtype="288" fill="hold" nodeType="withEffect">
                                  <p:stCondLst>
                                    <p:cond delay="0"/>
                                  </p:stCondLst>
                                  <p:childTnLst>
                                    <p:set>
                                      <p:cBhvr>
                                        <p:cTn id="514" dur="1" fill="hold">
                                          <p:stCondLst>
                                            <p:cond delay="0"/>
                                          </p:stCondLst>
                                        </p:cTn>
                                        <p:tgtEl>
                                          <p:spTgt spid="2"/>
                                        </p:tgtEl>
                                        <p:attrNameLst>
                                          <p:attrName>style.visibility</p:attrName>
                                        </p:attrNameLst>
                                      </p:cBhvr>
                                      <p:to>
                                        <p:strVal val="visible"/>
                                      </p:to>
                                    </p:set>
                                    <p:anim calcmode="lin" valueType="num">
                                      <p:cBhvr>
                                        <p:cTn id="515" dur="3000" fill="hold"/>
                                        <p:tgtEl>
                                          <p:spTgt spid="2"/>
                                        </p:tgtEl>
                                        <p:attrNameLst>
                                          <p:attrName>ppt_w</p:attrName>
                                        </p:attrNameLst>
                                      </p:cBhvr>
                                      <p:tavLst>
                                        <p:tav tm="0">
                                          <p:val>
                                            <p:strVal val="4/3*#ppt_w"/>
                                          </p:val>
                                        </p:tav>
                                        <p:tav tm="100000">
                                          <p:val>
                                            <p:strVal val="#ppt_w"/>
                                          </p:val>
                                        </p:tav>
                                      </p:tavLst>
                                    </p:anim>
                                    <p:anim calcmode="lin" valueType="num">
                                      <p:cBhvr>
                                        <p:cTn id="516" dur="3000" fill="hold"/>
                                        <p:tgtEl>
                                          <p:spTgt spid="2"/>
                                        </p:tgtEl>
                                        <p:attrNameLst>
                                          <p:attrName>ppt_h</p:attrName>
                                        </p:attrNameLst>
                                      </p:cBhvr>
                                      <p:tavLst>
                                        <p:tav tm="0">
                                          <p:val>
                                            <p:strVal val="4/3*#ppt_h"/>
                                          </p:val>
                                        </p:tav>
                                        <p:tav tm="100000">
                                          <p:val>
                                            <p:strVal val="#ppt_h"/>
                                          </p:val>
                                        </p:tav>
                                      </p:tavLst>
                                    </p:anim>
                                  </p:childTnLst>
                                </p:cTn>
                              </p:par>
                              <p:par>
                                <p:cTn id="517" presetID="16" presetClass="entr" presetSubtype="37" fill="hold" nodeType="withEffect">
                                  <p:stCondLst>
                                    <p:cond delay="0"/>
                                  </p:stCondLst>
                                  <p:childTnLst>
                                    <p:set>
                                      <p:cBhvr>
                                        <p:cTn id="518" dur="1" fill="hold">
                                          <p:stCondLst>
                                            <p:cond delay="0"/>
                                          </p:stCondLst>
                                        </p:cTn>
                                        <p:tgtEl>
                                          <p:spTgt spid="2"/>
                                        </p:tgtEl>
                                        <p:attrNameLst>
                                          <p:attrName>style.visibility</p:attrName>
                                        </p:attrNameLst>
                                      </p:cBhvr>
                                      <p:to>
                                        <p:strVal val="visible"/>
                                      </p:to>
                                    </p:set>
                                    <p:animEffect transition="in" filter="barn(outVertical)">
                                      <p:cBhvr>
                                        <p:cTn id="51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396cadbba21f4334ee1f085051fcbe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714744" y="407193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714744" y="371474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714744" y="335756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714744" y="300037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714744" y="2714644"/>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714744" y="2357454"/>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14744" y="1928826"/>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714744" y="1571636"/>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714744" y="114300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714744" y="78581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35719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714744" y="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42910" y="400052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42910" y="364333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42910" y="328616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42910" y="292897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10" y="264324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42910" y="228605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42910" y="185742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42910" y="150023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642910" y="107160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642910" y="71441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642910" y="28578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642910" y="-7140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6858016" y="400052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6858016" y="364333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6858016" y="328616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858016" y="292897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858016" y="264324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858016" y="228605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6858016" y="185742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6858016" y="150023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6858016" y="107160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6858016" y="71441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6858016" y="28578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6858016" y="-7140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0-#ppt_h/2"/>
                                          </p:val>
                                        </p:tav>
                                        <p:tav tm="100000">
                                          <p:val>
                                            <p:strVal val="#ppt_y"/>
                                          </p:val>
                                        </p:tav>
                                      </p:tavLst>
                                    </p:anim>
                                  </p:childTnLst>
                                </p:cTn>
                              </p:par>
                              <p:par>
                                <p:cTn id="152" presetID="8" presetClass="emph" presetSubtype="0" fill="hold" grpId="1"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26"/>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4"/>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5"/>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6"/>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7"/>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8"/>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9"/>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0"/>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1"/>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2"/>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3"/>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7"/>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28"/>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29"/>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30"/>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31"/>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2"/>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33"/>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34"/>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35"/>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6"/>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7"/>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8"/>
                                        </p:tgtEl>
                                        <p:attrNameLst>
                                          <p:attrName>r</p:attrName>
                                        </p:attrNameLst>
                                      </p:cBhvr>
                                    </p:animRot>
                                  </p:childTnLst>
                                </p:cTn>
                              </p:par>
                            </p:childTnLst>
                          </p:cTn>
                        </p:par>
                        <p:par>
                          <p:cTn id="224" fill="hold">
                            <p:stCondLst>
                              <p:cond delay="3000"/>
                            </p:stCondLst>
                            <p:childTnLst>
                              <p:par>
                                <p:cTn id="225" presetID="2" presetClass="exit" presetSubtype="4" fill="hold" grpId="2" nodeType="afterEffect">
                                  <p:stCondLst>
                                    <p:cond delay="0"/>
                                  </p:stCondLst>
                                  <p:childTnLst>
                                    <p:anim calcmode="lin" valueType="num">
                                      <p:cBhvr additive="base">
                                        <p:cTn id="226" dur="3000"/>
                                        <p:tgtEl>
                                          <p:spTgt spid="3"/>
                                        </p:tgtEl>
                                        <p:attrNameLst>
                                          <p:attrName>ppt_x</p:attrName>
                                        </p:attrNameLst>
                                      </p:cBhvr>
                                      <p:tavLst>
                                        <p:tav tm="0">
                                          <p:val>
                                            <p:strVal val="ppt_x"/>
                                          </p:val>
                                        </p:tav>
                                        <p:tav tm="100000">
                                          <p:val>
                                            <p:strVal val="ppt_x"/>
                                          </p:val>
                                        </p:tav>
                                      </p:tavLst>
                                    </p:anim>
                                    <p:anim calcmode="lin" valueType="num">
                                      <p:cBhvr additive="base">
                                        <p:cTn id="227" dur="3000"/>
                                        <p:tgtEl>
                                          <p:spTgt spid="3"/>
                                        </p:tgtEl>
                                        <p:attrNameLst>
                                          <p:attrName>ppt_y</p:attrName>
                                        </p:attrNameLst>
                                      </p:cBhvr>
                                      <p:tavLst>
                                        <p:tav tm="0">
                                          <p:val>
                                            <p:strVal val="ppt_y"/>
                                          </p:val>
                                        </p:tav>
                                        <p:tav tm="100000">
                                          <p:val>
                                            <p:strVal val="1+ppt_h/2"/>
                                          </p:val>
                                        </p:tav>
                                      </p:tavLst>
                                    </p:anim>
                                    <p:set>
                                      <p:cBhvr>
                                        <p:cTn id="228" dur="1" fill="hold">
                                          <p:stCondLst>
                                            <p:cond delay="2999"/>
                                          </p:stCondLst>
                                        </p:cTn>
                                        <p:tgtEl>
                                          <p:spTgt spid="3"/>
                                        </p:tgtEl>
                                        <p:attrNameLst>
                                          <p:attrName>style.visibility</p:attrName>
                                        </p:attrNameLst>
                                      </p:cBhvr>
                                      <p:to>
                                        <p:strVal val="hidden"/>
                                      </p:to>
                                    </p:set>
                                  </p:childTnLst>
                                </p:cTn>
                              </p:par>
                              <p:par>
                                <p:cTn id="229" presetID="2" presetClass="exit" presetSubtype="4" fill="hold" grpId="2" nodeType="withEffect">
                                  <p:stCondLst>
                                    <p:cond delay="0"/>
                                  </p:stCondLst>
                                  <p:childTnLst>
                                    <p:anim calcmode="lin" valueType="num">
                                      <p:cBhvr additive="base">
                                        <p:cTn id="230" dur="3000"/>
                                        <p:tgtEl>
                                          <p:spTgt spid="4"/>
                                        </p:tgtEl>
                                        <p:attrNameLst>
                                          <p:attrName>ppt_x</p:attrName>
                                        </p:attrNameLst>
                                      </p:cBhvr>
                                      <p:tavLst>
                                        <p:tav tm="0">
                                          <p:val>
                                            <p:strVal val="ppt_x"/>
                                          </p:val>
                                        </p:tav>
                                        <p:tav tm="100000">
                                          <p:val>
                                            <p:strVal val="ppt_x"/>
                                          </p:val>
                                        </p:tav>
                                      </p:tavLst>
                                    </p:anim>
                                    <p:anim calcmode="lin" valueType="num">
                                      <p:cBhvr additive="base">
                                        <p:cTn id="231" dur="3000"/>
                                        <p:tgtEl>
                                          <p:spTgt spid="4"/>
                                        </p:tgtEl>
                                        <p:attrNameLst>
                                          <p:attrName>ppt_y</p:attrName>
                                        </p:attrNameLst>
                                      </p:cBhvr>
                                      <p:tavLst>
                                        <p:tav tm="0">
                                          <p:val>
                                            <p:strVal val="ppt_y"/>
                                          </p:val>
                                        </p:tav>
                                        <p:tav tm="100000">
                                          <p:val>
                                            <p:strVal val="1+ppt_h/2"/>
                                          </p:val>
                                        </p:tav>
                                      </p:tavLst>
                                    </p:anim>
                                    <p:set>
                                      <p:cBhvr>
                                        <p:cTn id="232" dur="1" fill="hold">
                                          <p:stCondLst>
                                            <p:cond delay="2999"/>
                                          </p:stCondLst>
                                        </p:cTn>
                                        <p:tgtEl>
                                          <p:spTgt spid="4"/>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3000"/>
                                        <p:tgtEl>
                                          <p:spTgt spid="5"/>
                                        </p:tgtEl>
                                        <p:attrNameLst>
                                          <p:attrName>ppt_x</p:attrName>
                                        </p:attrNameLst>
                                      </p:cBhvr>
                                      <p:tavLst>
                                        <p:tav tm="0">
                                          <p:val>
                                            <p:strVal val="ppt_x"/>
                                          </p:val>
                                        </p:tav>
                                        <p:tav tm="100000">
                                          <p:val>
                                            <p:strVal val="ppt_x"/>
                                          </p:val>
                                        </p:tav>
                                      </p:tavLst>
                                    </p:anim>
                                    <p:anim calcmode="lin" valueType="num">
                                      <p:cBhvr additive="base">
                                        <p:cTn id="235" dur="3000"/>
                                        <p:tgtEl>
                                          <p:spTgt spid="5"/>
                                        </p:tgtEl>
                                        <p:attrNameLst>
                                          <p:attrName>ppt_y</p:attrName>
                                        </p:attrNameLst>
                                      </p:cBhvr>
                                      <p:tavLst>
                                        <p:tav tm="0">
                                          <p:val>
                                            <p:strVal val="ppt_y"/>
                                          </p:val>
                                        </p:tav>
                                        <p:tav tm="100000">
                                          <p:val>
                                            <p:strVal val="1+ppt_h/2"/>
                                          </p:val>
                                        </p:tav>
                                      </p:tavLst>
                                    </p:anim>
                                    <p:set>
                                      <p:cBhvr>
                                        <p:cTn id="236" dur="1" fill="hold">
                                          <p:stCondLst>
                                            <p:cond delay="2999"/>
                                          </p:stCondLst>
                                        </p:cTn>
                                        <p:tgtEl>
                                          <p:spTgt spid="5"/>
                                        </p:tgtEl>
                                        <p:attrNameLst>
                                          <p:attrName>style.visibility</p:attrName>
                                        </p:attrNameLst>
                                      </p:cBhvr>
                                      <p:to>
                                        <p:strVal val="hidden"/>
                                      </p:to>
                                    </p:set>
                                  </p:childTnLst>
                                </p:cTn>
                              </p:par>
                              <p:par>
                                <p:cTn id="237" presetID="2" presetClass="exit" presetSubtype="4" fill="hold" grpId="2" nodeType="withEffect">
                                  <p:stCondLst>
                                    <p:cond delay="0"/>
                                  </p:stCondLst>
                                  <p:childTnLst>
                                    <p:anim calcmode="lin" valueType="num">
                                      <p:cBhvr additive="base">
                                        <p:cTn id="238" dur="3000"/>
                                        <p:tgtEl>
                                          <p:spTgt spid="6"/>
                                        </p:tgtEl>
                                        <p:attrNameLst>
                                          <p:attrName>ppt_x</p:attrName>
                                        </p:attrNameLst>
                                      </p:cBhvr>
                                      <p:tavLst>
                                        <p:tav tm="0">
                                          <p:val>
                                            <p:strVal val="ppt_x"/>
                                          </p:val>
                                        </p:tav>
                                        <p:tav tm="100000">
                                          <p:val>
                                            <p:strVal val="ppt_x"/>
                                          </p:val>
                                        </p:tav>
                                      </p:tavLst>
                                    </p:anim>
                                    <p:anim calcmode="lin" valueType="num">
                                      <p:cBhvr additive="base">
                                        <p:cTn id="239" dur="3000"/>
                                        <p:tgtEl>
                                          <p:spTgt spid="6"/>
                                        </p:tgtEl>
                                        <p:attrNameLst>
                                          <p:attrName>ppt_y</p:attrName>
                                        </p:attrNameLst>
                                      </p:cBhvr>
                                      <p:tavLst>
                                        <p:tav tm="0">
                                          <p:val>
                                            <p:strVal val="ppt_y"/>
                                          </p:val>
                                        </p:tav>
                                        <p:tav tm="100000">
                                          <p:val>
                                            <p:strVal val="1+ppt_h/2"/>
                                          </p:val>
                                        </p:tav>
                                      </p:tavLst>
                                    </p:anim>
                                    <p:set>
                                      <p:cBhvr>
                                        <p:cTn id="240" dur="1" fill="hold">
                                          <p:stCondLst>
                                            <p:cond delay="2999"/>
                                          </p:stCondLst>
                                        </p:cTn>
                                        <p:tgtEl>
                                          <p:spTgt spid="6"/>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3000"/>
                                        <p:tgtEl>
                                          <p:spTgt spid="7"/>
                                        </p:tgtEl>
                                        <p:attrNameLst>
                                          <p:attrName>ppt_x</p:attrName>
                                        </p:attrNameLst>
                                      </p:cBhvr>
                                      <p:tavLst>
                                        <p:tav tm="0">
                                          <p:val>
                                            <p:strVal val="ppt_x"/>
                                          </p:val>
                                        </p:tav>
                                        <p:tav tm="100000">
                                          <p:val>
                                            <p:strVal val="ppt_x"/>
                                          </p:val>
                                        </p:tav>
                                      </p:tavLst>
                                    </p:anim>
                                    <p:anim calcmode="lin" valueType="num">
                                      <p:cBhvr additive="base">
                                        <p:cTn id="243" dur="3000"/>
                                        <p:tgtEl>
                                          <p:spTgt spid="7"/>
                                        </p:tgtEl>
                                        <p:attrNameLst>
                                          <p:attrName>ppt_y</p:attrName>
                                        </p:attrNameLst>
                                      </p:cBhvr>
                                      <p:tavLst>
                                        <p:tav tm="0">
                                          <p:val>
                                            <p:strVal val="ppt_y"/>
                                          </p:val>
                                        </p:tav>
                                        <p:tav tm="100000">
                                          <p:val>
                                            <p:strVal val="1+ppt_h/2"/>
                                          </p:val>
                                        </p:tav>
                                      </p:tavLst>
                                    </p:anim>
                                    <p:set>
                                      <p:cBhvr>
                                        <p:cTn id="244" dur="1" fill="hold">
                                          <p:stCondLst>
                                            <p:cond delay="2999"/>
                                          </p:stCondLst>
                                        </p:cTn>
                                        <p:tgtEl>
                                          <p:spTgt spid="7"/>
                                        </p:tgtEl>
                                        <p:attrNameLst>
                                          <p:attrName>style.visibility</p:attrName>
                                        </p:attrNameLst>
                                      </p:cBhvr>
                                      <p:to>
                                        <p:strVal val="hidden"/>
                                      </p:to>
                                    </p:set>
                                  </p:childTnLst>
                                </p:cTn>
                              </p:par>
                              <p:par>
                                <p:cTn id="245" presetID="2" presetClass="exit" presetSubtype="4" fill="hold" grpId="2" nodeType="withEffect">
                                  <p:stCondLst>
                                    <p:cond delay="0"/>
                                  </p:stCondLst>
                                  <p:childTnLst>
                                    <p:anim calcmode="lin" valueType="num">
                                      <p:cBhvr additive="base">
                                        <p:cTn id="246" dur="3000"/>
                                        <p:tgtEl>
                                          <p:spTgt spid="8"/>
                                        </p:tgtEl>
                                        <p:attrNameLst>
                                          <p:attrName>ppt_x</p:attrName>
                                        </p:attrNameLst>
                                      </p:cBhvr>
                                      <p:tavLst>
                                        <p:tav tm="0">
                                          <p:val>
                                            <p:strVal val="ppt_x"/>
                                          </p:val>
                                        </p:tav>
                                        <p:tav tm="100000">
                                          <p:val>
                                            <p:strVal val="ppt_x"/>
                                          </p:val>
                                        </p:tav>
                                      </p:tavLst>
                                    </p:anim>
                                    <p:anim calcmode="lin" valueType="num">
                                      <p:cBhvr additive="base">
                                        <p:cTn id="247" dur="3000"/>
                                        <p:tgtEl>
                                          <p:spTgt spid="8"/>
                                        </p:tgtEl>
                                        <p:attrNameLst>
                                          <p:attrName>ppt_y</p:attrName>
                                        </p:attrNameLst>
                                      </p:cBhvr>
                                      <p:tavLst>
                                        <p:tav tm="0">
                                          <p:val>
                                            <p:strVal val="ppt_y"/>
                                          </p:val>
                                        </p:tav>
                                        <p:tav tm="100000">
                                          <p:val>
                                            <p:strVal val="1+ppt_h/2"/>
                                          </p:val>
                                        </p:tav>
                                      </p:tavLst>
                                    </p:anim>
                                    <p:set>
                                      <p:cBhvr>
                                        <p:cTn id="248" dur="1" fill="hold">
                                          <p:stCondLst>
                                            <p:cond delay="2999"/>
                                          </p:stCondLst>
                                        </p:cTn>
                                        <p:tgtEl>
                                          <p:spTgt spid="8"/>
                                        </p:tgtEl>
                                        <p:attrNameLst>
                                          <p:attrName>style.visibility</p:attrName>
                                        </p:attrNameLst>
                                      </p:cBhvr>
                                      <p:to>
                                        <p:strVal val="hidden"/>
                                      </p:to>
                                    </p:set>
                                  </p:childTnLst>
                                </p:cTn>
                              </p:par>
                              <p:par>
                                <p:cTn id="249" presetID="2" presetClass="exit" presetSubtype="4" fill="hold" grpId="2" nodeType="withEffect">
                                  <p:stCondLst>
                                    <p:cond delay="0"/>
                                  </p:stCondLst>
                                  <p:childTnLst>
                                    <p:anim calcmode="lin" valueType="num">
                                      <p:cBhvr additive="base">
                                        <p:cTn id="250" dur="3000"/>
                                        <p:tgtEl>
                                          <p:spTgt spid="9"/>
                                        </p:tgtEl>
                                        <p:attrNameLst>
                                          <p:attrName>ppt_x</p:attrName>
                                        </p:attrNameLst>
                                      </p:cBhvr>
                                      <p:tavLst>
                                        <p:tav tm="0">
                                          <p:val>
                                            <p:strVal val="ppt_x"/>
                                          </p:val>
                                        </p:tav>
                                        <p:tav tm="100000">
                                          <p:val>
                                            <p:strVal val="ppt_x"/>
                                          </p:val>
                                        </p:tav>
                                      </p:tavLst>
                                    </p:anim>
                                    <p:anim calcmode="lin" valueType="num">
                                      <p:cBhvr additive="base">
                                        <p:cTn id="251" dur="3000"/>
                                        <p:tgtEl>
                                          <p:spTgt spid="9"/>
                                        </p:tgtEl>
                                        <p:attrNameLst>
                                          <p:attrName>ppt_y</p:attrName>
                                        </p:attrNameLst>
                                      </p:cBhvr>
                                      <p:tavLst>
                                        <p:tav tm="0">
                                          <p:val>
                                            <p:strVal val="ppt_y"/>
                                          </p:val>
                                        </p:tav>
                                        <p:tav tm="100000">
                                          <p:val>
                                            <p:strVal val="1+ppt_h/2"/>
                                          </p:val>
                                        </p:tav>
                                      </p:tavLst>
                                    </p:anim>
                                    <p:set>
                                      <p:cBhvr>
                                        <p:cTn id="252" dur="1" fill="hold">
                                          <p:stCondLst>
                                            <p:cond delay="2999"/>
                                          </p:stCondLst>
                                        </p:cTn>
                                        <p:tgtEl>
                                          <p:spTgt spid="9"/>
                                        </p:tgtEl>
                                        <p:attrNameLst>
                                          <p:attrName>style.visibility</p:attrName>
                                        </p:attrNameLst>
                                      </p:cBhvr>
                                      <p:to>
                                        <p:strVal val="hidden"/>
                                      </p:to>
                                    </p:set>
                                  </p:childTnLst>
                                </p:cTn>
                              </p:par>
                              <p:par>
                                <p:cTn id="253" presetID="2" presetClass="exit" presetSubtype="4" fill="hold" grpId="2" nodeType="withEffect">
                                  <p:stCondLst>
                                    <p:cond delay="0"/>
                                  </p:stCondLst>
                                  <p:childTnLst>
                                    <p:anim calcmode="lin" valueType="num">
                                      <p:cBhvr additive="base">
                                        <p:cTn id="254" dur="3000"/>
                                        <p:tgtEl>
                                          <p:spTgt spid="10"/>
                                        </p:tgtEl>
                                        <p:attrNameLst>
                                          <p:attrName>ppt_x</p:attrName>
                                        </p:attrNameLst>
                                      </p:cBhvr>
                                      <p:tavLst>
                                        <p:tav tm="0">
                                          <p:val>
                                            <p:strVal val="ppt_x"/>
                                          </p:val>
                                        </p:tav>
                                        <p:tav tm="100000">
                                          <p:val>
                                            <p:strVal val="ppt_x"/>
                                          </p:val>
                                        </p:tav>
                                      </p:tavLst>
                                    </p:anim>
                                    <p:anim calcmode="lin" valueType="num">
                                      <p:cBhvr additive="base">
                                        <p:cTn id="255" dur="3000"/>
                                        <p:tgtEl>
                                          <p:spTgt spid="10"/>
                                        </p:tgtEl>
                                        <p:attrNameLst>
                                          <p:attrName>ppt_y</p:attrName>
                                        </p:attrNameLst>
                                      </p:cBhvr>
                                      <p:tavLst>
                                        <p:tav tm="0">
                                          <p:val>
                                            <p:strVal val="ppt_y"/>
                                          </p:val>
                                        </p:tav>
                                        <p:tav tm="100000">
                                          <p:val>
                                            <p:strVal val="1+ppt_h/2"/>
                                          </p:val>
                                        </p:tav>
                                      </p:tavLst>
                                    </p:anim>
                                    <p:set>
                                      <p:cBhvr>
                                        <p:cTn id="256" dur="1" fill="hold">
                                          <p:stCondLst>
                                            <p:cond delay="2999"/>
                                          </p:stCondLst>
                                        </p:cTn>
                                        <p:tgtEl>
                                          <p:spTgt spid="10"/>
                                        </p:tgtEl>
                                        <p:attrNameLst>
                                          <p:attrName>style.visibility</p:attrName>
                                        </p:attrNameLst>
                                      </p:cBhvr>
                                      <p:to>
                                        <p:strVal val="hidden"/>
                                      </p:to>
                                    </p:set>
                                  </p:childTnLst>
                                </p:cTn>
                              </p:par>
                              <p:par>
                                <p:cTn id="257" presetID="2" presetClass="exit" presetSubtype="4" fill="hold" grpId="2" nodeType="withEffect">
                                  <p:stCondLst>
                                    <p:cond delay="0"/>
                                  </p:stCondLst>
                                  <p:childTnLst>
                                    <p:anim calcmode="lin" valueType="num">
                                      <p:cBhvr additive="base">
                                        <p:cTn id="258" dur="3000"/>
                                        <p:tgtEl>
                                          <p:spTgt spid="11"/>
                                        </p:tgtEl>
                                        <p:attrNameLst>
                                          <p:attrName>ppt_x</p:attrName>
                                        </p:attrNameLst>
                                      </p:cBhvr>
                                      <p:tavLst>
                                        <p:tav tm="0">
                                          <p:val>
                                            <p:strVal val="ppt_x"/>
                                          </p:val>
                                        </p:tav>
                                        <p:tav tm="100000">
                                          <p:val>
                                            <p:strVal val="ppt_x"/>
                                          </p:val>
                                        </p:tav>
                                      </p:tavLst>
                                    </p:anim>
                                    <p:anim calcmode="lin" valueType="num">
                                      <p:cBhvr additive="base">
                                        <p:cTn id="259" dur="3000"/>
                                        <p:tgtEl>
                                          <p:spTgt spid="11"/>
                                        </p:tgtEl>
                                        <p:attrNameLst>
                                          <p:attrName>ppt_y</p:attrName>
                                        </p:attrNameLst>
                                      </p:cBhvr>
                                      <p:tavLst>
                                        <p:tav tm="0">
                                          <p:val>
                                            <p:strVal val="ppt_y"/>
                                          </p:val>
                                        </p:tav>
                                        <p:tav tm="100000">
                                          <p:val>
                                            <p:strVal val="1+ppt_h/2"/>
                                          </p:val>
                                        </p:tav>
                                      </p:tavLst>
                                    </p:anim>
                                    <p:set>
                                      <p:cBhvr>
                                        <p:cTn id="260" dur="1" fill="hold">
                                          <p:stCondLst>
                                            <p:cond delay="2999"/>
                                          </p:stCondLst>
                                        </p:cTn>
                                        <p:tgtEl>
                                          <p:spTgt spid="11"/>
                                        </p:tgtEl>
                                        <p:attrNameLst>
                                          <p:attrName>style.visibility</p:attrName>
                                        </p:attrNameLst>
                                      </p:cBhvr>
                                      <p:to>
                                        <p:strVal val="hidden"/>
                                      </p:to>
                                    </p:set>
                                  </p:childTnLst>
                                </p:cTn>
                              </p:par>
                              <p:par>
                                <p:cTn id="261" presetID="2" presetClass="exit" presetSubtype="4" fill="hold" grpId="2" nodeType="withEffect">
                                  <p:stCondLst>
                                    <p:cond delay="0"/>
                                  </p:stCondLst>
                                  <p:childTnLst>
                                    <p:anim calcmode="lin" valueType="num">
                                      <p:cBhvr additive="base">
                                        <p:cTn id="262" dur="3000"/>
                                        <p:tgtEl>
                                          <p:spTgt spid="12"/>
                                        </p:tgtEl>
                                        <p:attrNameLst>
                                          <p:attrName>ppt_x</p:attrName>
                                        </p:attrNameLst>
                                      </p:cBhvr>
                                      <p:tavLst>
                                        <p:tav tm="0">
                                          <p:val>
                                            <p:strVal val="ppt_x"/>
                                          </p:val>
                                        </p:tav>
                                        <p:tav tm="100000">
                                          <p:val>
                                            <p:strVal val="ppt_x"/>
                                          </p:val>
                                        </p:tav>
                                      </p:tavLst>
                                    </p:anim>
                                    <p:anim calcmode="lin" valueType="num">
                                      <p:cBhvr additive="base">
                                        <p:cTn id="263" dur="3000"/>
                                        <p:tgtEl>
                                          <p:spTgt spid="12"/>
                                        </p:tgtEl>
                                        <p:attrNameLst>
                                          <p:attrName>ppt_y</p:attrName>
                                        </p:attrNameLst>
                                      </p:cBhvr>
                                      <p:tavLst>
                                        <p:tav tm="0">
                                          <p:val>
                                            <p:strVal val="ppt_y"/>
                                          </p:val>
                                        </p:tav>
                                        <p:tav tm="100000">
                                          <p:val>
                                            <p:strVal val="1+ppt_h/2"/>
                                          </p:val>
                                        </p:tav>
                                      </p:tavLst>
                                    </p:anim>
                                    <p:set>
                                      <p:cBhvr>
                                        <p:cTn id="264" dur="1" fill="hold">
                                          <p:stCondLst>
                                            <p:cond delay="2999"/>
                                          </p:stCondLst>
                                        </p:cTn>
                                        <p:tgtEl>
                                          <p:spTgt spid="12"/>
                                        </p:tgtEl>
                                        <p:attrNameLst>
                                          <p:attrName>style.visibility</p:attrName>
                                        </p:attrNameLst>
                                      </p:cBhvr>
                                      <p:to>
                                        <p:strVal val="hidden"/>
                                      </p:to>
                                    </p:set>
                                  </p:childTnLst>
                                </p:cTn>
                              </p:par>
                              <p:par>
                                <p:cTn id="265" presetID="2" presetClass="exit" presetSubtype="4" fill="hold" grpId="2" nodeType="withEffect">
                                  <p:stCondLst>
                                    <p:cond delay="0"/>
                                  </p:stCondLst>
                                  <p:childTnLst>
                                    <p:anim calcmode="lin" valueType="num">
                                      <p:cBhvr additive="base">
                                        <p:cTn id="266" dur="3000"/>
                                        <p:tgtEl>
                                          <p:spTgt spid="13"/>
                                        </p:tgtEl>
                                        <p:attrNameLst>
                                          <p:attrName>ppt_x</p:attrName>
                                        </p:attrNameLst>
                                      </p:cBhvr>
                                      <p:tavLst>
                                        <p:tav tm="0">
                                          <p:val>
                                            <p:strVal val="ppt_x"/>
                                          </p:val>
                                        </p:tav>
                                        <p:tav tm="100000">
                                          <p:val>
                                            <p:strVal val="ppt_x"/>
                                          </p:val>
                                        </p:tav>
                                      </p:tavLst>
                                    </p:anim>
                                    <p:anim calcmode="lin" valueType="num">
                                      <p:cBhvr additive="base">
                                        <p:cTn id="267" dur="3000"/>
                                        <p:tgtEl>
                                          <p:spTgt spid="13"/>
                                        </p:tgtEl>
                                        <p:attrNameLst>
                                          <p:attrName>ppt_y</p:attrName>
                                        </p:attrNameLst>
                                      </p:cBhvr>
                                      <p:tavLst>
                                        <p:tav tm="0">
                                          <p:val>
                                            <p:strVal val="ppt_y"/>
                                          </p:val>
                                        </p:tav>
                                        <p:tav tm="100000">
                                          <p:val>
                                            <p:strVal val="1+ppt_h/2"/>
                                          </p:val>
                                        </p:tav>
                                      </p:tavLst>
                                    </p:anim>
                                    <p:set>
                                      <p:cBhvr>
                                        <p:cTn id="268" dur="1" fill="hold">
                                          <p:stCondLst>
                                            <p:cond delay="2999"/>
                                          </p:stCondLst>
                                        </p:cTn>
                                        <p:tgtEl>
                                          <p:spTgt spid="13"/>
                                        </p:tgtEl>
                                        <p:attrNameLst>
                                          <p:attrName>style.visibility</p:attrName>
                                        </p:attrNameLst>
                                      </p:cBhvr>
                                      <p:to>
                                        <p:strVal val="hidden"/>
                                      </p:to>
                                    </p:set>
                                  </p:childTnLst>
                                </p:cTn>
                              </p:par>
                              <p:par>
                                <p:cTn id="269" presetID="2" presetClass="exit" presetSubtype="4" fill="hold" grpId="2" nodeType="withEffect">
                                  <p:stCondLst>
                                    <p:cond delay="0"/>
                                  </p:stCondLst>
                                  <p:childTnLst>
                                    <p:anim calcmode="lin" valueType="num">
                                      <p:cBhvr additive="base">
                                        <p:cTn id="270" dur="3000"/>
                                        <p:tgtEl>
                                          <p:spTgt spid="14"/>
                                        </p:tgtEl>
                                        <p:attrNameLst>
                                          <p:attrName>ppt_x</p:attrName>
                                        </p:attrNameLst>
                                      </p:cBhvr>
                                      <p:tavLst>
                                        <p:tav tm="0">
                                          <p:val>
                                            <p:strVal val="ppt_x"/>
                                          </p:val>
                                        </p:tav>
                                        <p:tav tm="100000">
                                          <p:val>
                                            <p:strVal val="ppt_x"/>
                                          </p:val>
                                        </p:tav>
                                      </p:tavLst>
                                    </p:anim>
                                    <p:anim calcmode="lin" valueType="num">
                                      <p:cBhvr additive="base">
                                        <p:cTn id="271" dur="3000"/>
                                        <p:tgtEl>
                                          <p:spTgt spid="14"/>
                                        </p:tgtEl>
                                        <p:attrNameLst>
                                          <p:attrName>ppt_y</p:attrName>
                                        </p:attrNameLst>
                                      </p:cBhvr>
                                      <p:tavLst>
                                        <p:tav tm="0">
                                          <p:val>
                                            <p:strVal val="ppt_y"/>
                                          </p:val>
                                        </p:tav>
                                        <p:tav tm="100000">
                                          <p:val>
                                            <p:strVal val="1+ppt_h/2"/>
                                          </p:val>
                                        </p:tav>
                                      </p:tavLst>
                                    </p:anim>
                                    <p:set>
                                      <p:cBhvr>
                                        <p:cTn id="272" dur="1" fill="hold">
                                          <p:stCondLst>
                                            <p:cond delay="2999"/>
                                          </p:stCondLst>
                                        </p:cTn>
                                        <p:tgtEl>
                                          <p:spTgt spid="14"/>
                                        </p:tgtEl>
                                        <p:attrNameLst>
                                          <p:attrName>style.visibility</p:attrName>
                                        </p:attrNameLst>
                                      </p:cBhvr>
                                      <p:to>
                                        <p:strVal val="hidden"/>
                                      </p:to>
                                    </p:set>
                                  </p:childTnLst>
                                </p:cTn>
                              </p:par>
                              <p:par>
                                <p:cTn id="273" presetID="2" presetClass="exit" presetSubtype="4" fill="hold" grpId="2" nodeType="withEffect">
                                  <p:stCondLst>
                                    <p:cond delay="0"/>
                                  </p:stCondLst>
                                  <p:childTnLst>
                                    <p:anim calcmode="lin" valueType="num">
                                      <p:cBhvr additive="base">
                                        <p:cTn id="274" dur="3000"/>
                                        <p:tgtEl>
                                          <p:spTgt spid="15"/>
                                        </p:tgtEl>
                                        <p:attrNameLst>
                                          <p:attrName>ppt_x</p:attrName>
                                        </p:attrNameLst>
                                      </p:cBhvr>
                                      <p:tavLst>
                                        <p:tav tm="0">
                                          <p:val>
                                            <p:strVal val="ppt_x"/>
                                          </p:val>
                                        </p:tav>
                                        <p:tav tm="100000">
                                          <p:val>
                                            <p:strVal val="ppt_x"/>
                                          </p:val>
                                        </p:tav>
                                      </p:tavLst>
                                    </p:anim>
                                    <p:anim calcmode="lin" valueType="num">
                                      <p:cBhvr additive="base">
                                        <p:cTn id="275" dur="3000"/>
                                        <p:tgtEl>
                                          <p:spTgt spid="15"/>
                                        </p:tgtEl>
                                        <p:attrNameLst>
                                          <p:attrName>ppt_y</p:attrName>
                                        </p:attrNameLst>
                                      </p:cBhvr>
                                      <p:tavLst>
                                        <p:tav tm="0">
                                          <p:val>
                                            <p:strVal val="ppt_y"/>
                                          </p:val>
                                        </p:tav>
                                        <p:tav tm="100000">
                                          <p:val>
                                            <p:strVal val="1+ppt_h/2"/>
                                          </p:val>
                                        </p:tav>
                                      </p:tavLst>
                                    </p:anim>
                                    <p:set>
                                      <p:cBhvr>
                                        <p:cTn id="276" dur="1" fill="hold">
                                          <p:stCondLst>
                                            <p:cond delay="2999"/>
                                          </p:stCondLst>
                                        </p:cTn>
                                        <p:tgtEl>
                                          <p:spTgt spid="15"/>
                                        </p:tgtEl>
                                        <p:attrNameLst>
                                          <p:attrName>style.visibility</p:attrName>
                                        </p:attrNameLst>
                                      </p:cBhvr>
                                      <p:to>
                                        <p:strVal val="hidden"/>
                                      </p:to>
                                    </p:set>
                                  </p:childTnLst>
                                </p:cTn>
                              </p:par>
                              <p:par>
                                <p:cTn id="277" presetID="2" presetClass="exit" presetSubtype="4" fill="hold" grpId="2" nodeType="withEffect">
                                  <p:stCondLst>
                                    <p:cond delay="0"/>
                                  </p:stCondLst>
                                  <p:childTnLst>
                                    <p:anim calcmode="lin" valueType="num">
                                      <p:cBhvr additive="base">
                                        <p:cTn id="278" dur="3000"/>
                                        <p:tgtEl>
                                          <p:spTgt spid="16"/>
                                        </p:tgtEl>
                                        <p:attrNameLst>
                                          <p:attrName>ppt_x</p:attrName>
                                        </p:attrNameLst>
                                      </p:cBhvr>
                                      <p:tavLst>
                                        <p:tav tm="0">
                                          <p:val>
                                            <p:strVal val="ppt_x"/>
                                          </p:val>
                                        </p:tav>
                                        <p:tav tm="100000">
                                          <p:val>
                                            <p:strVal val="ppt_x"/>
                                          </p:val>
                                        </p:tav>
                                      </p:tavLst>
                                    </p:anim>
                                    <p:anim calcmode="lin" valueType="num">
                                      <p:cBhvr additive="base">
                                        <p:cTn id="279" dur="3000"/>
                                        <p:tgtEl>
                                          <p:spTgt spid="16"/>
                                        </p:tgtEl>
                                        <p:attrNameLst>
                                          <p:attrName>ppt_y</p:attrName>
                                        </p:attrNameLst>
                                      </p:cBhvr>
                                      <p:tavLst>
                                        <p:tav tm="0">
                                          <p:val>
                                            <p:strVal val="ppt_y"/>
                                          </p:val>
                                        </p:tav>
                                        <p:tav tm="100000">
                                          <p:val>
                                            <p:strVal val="1+ppt_h/2"/>
                                          </p:val>
                                        </p:tav>
                                      </p:tavLst>
                                    </p:anim>
                                    <p:set>
                                      <p:cBhvr>
                                        <p:cTn id="280" dur="1" fill="hold">
                                          <p:stCondLst>
                                            <p:cond delay="2999"/>
                                          </p:stCondLst>
                                        </p:cTn>
                                        <p:tgtEl>
                                          <p:spTgt spid="16"/>
                                        </p:tgtEl>
                                        <p:attrNameLst>
                                          <p:attrName>style.visibility</p:attrName>
                                        </p:attrNameLst>
                                      </p:cBhvr>
                                      <p:to>
                                        <p:strVal val="hidden"/>
                                      </p:to>
                                    </p:set>
                                  </p:childTnLst>
                                </p:cTn>
                              </p:par>
                              <p:par>
                                <p:cTn id="281" presetID="2" presetClass="exit" presetSubtype="4" fill="hold" grpId="2" nodeType="withEffect">
                                  <p:stCondLst>
                                    <p:cond delay="0"/>
                                  </p:stCondLst>
                                  <p:childTnLst>
                                    <p:anim calcmode="lin" valueType="num">
                                      <p:cBhvr additive="base">
                                        <p:cTn id="282" dur="3000"/>
                                        <p:tgtEl>
                                          <p:spTgt spid="17"/>
                                        </p:tgtEl>
                                        <p:attrNameLst>
                                          <p:attrName>ppt_x</p:attrName>
                                        </p:attrNameLst>
                                      </p:cBhvr>
                                      <p:tavLst>
                                        <p:tav tm="0">
                                          <p:val>
                                            <p:strVal val="ppt_x"/>
                                          </p:val>
                                        </p:tav>
                                        <p:tav tm="100000">
                                          <p:val>
                                            <p:strVal val="ppt_x"/>
                                          </p:val>
                                        </p:tav>
                                      </p:tavLst>
                                    </p:anim>
                                    <p:anim calcmode="lin" valueType="num">
                                      <p:cBhvr additive="base">
                                        <p:cTn id="283" dur="3000"/>
                                        <p:tgtEl>
                                          <p:spTgt spid="17"/>
                                        </p:tgtEl>
                                        <p:attrNameLst>
                                          <p:attrName>ppt_y</p:attrName>
                                        </p:attrNameLst>
                                      </p:cBhvr>
                                      <p:tavLst>
                                        <p:tav tm="0">
                                          <p:val>
                                            <p:strVal val="ppt_y"/>
                                          </p:val>
                                        </p:tav>
                                        <p:tav tm="100000">
                                          <p:val>
                                            <p:strVal val="1+ppt_h/2"/>
                                          </p:val>
                                        </p:tav>
                                      </p:tavLst>
                                    </p:anim>
                                    <p:set>
                                      <p:cBhvr>
                                        <p:cTn id="284" dur="1" fill="hold">
                                          <p:stCondLst>
                                            <p:cond delay="2999"/>
                                          </p:stCondLst>
                                        </p:cTn>
                                        <p:tgtEl>
                                          <p:spTgt spid="17"/>
                                        </p:tgtEl>
                                        <p:attrNameLst>
                                          <p:attrName>style.visibility</p:attrName>
                                        </p:attrNameLst>
                                      </p:cBhvr>
                                      <p:to>
                                        <p:strVal val="hidden"/>
                                      </p:to>
                                    </p:set>
                                  </p:childTnLst>
                                </p:cTn>
                              </p:par>
                              <p:par>
                                <p:cTn id="285" presetID="2" presetClass="exit" presetSubtype="4" fill="hold" grpId="2" nodeType="withEffect">
                                  <p:stCondLst>
                                    <p:cond delay="0"/>
                                  </p:stCondLst>
                                  <p:childTnLst>
                                    <p:anim calcmode="lin" valueType="num">
                                      <p:cBhvr additive="base">
                                        <p:cTn id="286" dur="3000"/>
                                        <p:tgtEl>
                                          <p:spTgt spid="18"/>
                                        </p:tgtEl>
                                        <p:attrNameLst>
                                          <p:attrName>ppt_x</p:attrName>
                                        </p:attrNameLst>
                                      </p:cBhvr>
                                      <p:tavLst>
                                        <p:tav tm="0">
                                          <p:val>
                                            <p:strVal val="ppt_x"/>
                                          </p:val>
                                        </p:tav>
                                        <p:tav tm="100000">
                                          <p:val>
                                            <p:strVal val="ppt_x"/>
                                          </p:val>
                                        </p:tav>
                                      </p:tavLst>
                                    </p:anim>
                                    <p:anim calcmode="lin" valueType="num">
                                      <p:cBhvr additive="base">
                                        <p:cTn id="287" dur="3000"/>
                                        <p:tgtEl>
                                          <p:spTgt spid="18"/>
                                        </p:tgtEl>
                                        <p:attrNameLst>
                                          <p:attrName>ppt_y</p:attrName>
                                        </p:attrNameLst>
                                      </p:cBhvr>
                                      <p:tavLst>
                                        <p:tav tm="0">
                                          <p:val>
                                            <p:strVal val="ppt_y"/>
                                          </p:val>
                                        </p:tav>
                                        <p:tav tm="100000">
                                          <p:val>
                                            <p:strVal val="1+ppt_h/2"/>
                                          </p:val>
                                        </p:tav>
                                      </p:tavLst>
                                    </p:anim>
                                    <p:set>
                                      <p:cBhvr>
                                        <p:cTn id="288" dur="1" fill="hold">
                                          <p:stCondLst>
                                            <p:cond delay="2999"/>
                                          </p:stCondLst>
                                        </p:cTn>
                                        <p:tgtEl>
                                          <p:spTgt spid="18"/>
                                        </p:tgtEl>
                                        <p:attrNameLst>
                                          <p:attrName>style.visibility</p:attrName>
                                        </p:attrNameLst>
                                      </p:cBhvr>
                                      <p:to>
                                        <p:strVal val="hidden"/>
                                      </p:to>
                                    </p:set>
                                  </p:childTnLst>
                                </p:cTn>
                              </p:par>
                              <p:par>
                                <p:cTn id="289" presetID="2" presetClass="exit" presetSubtype="4" fill="hold" grpId="2" nodeType="withEffect">
                                  <p:stCondLst>
                                    <p:cond delay="0"/>
                                  </p:stCondLst>
                                  <p:childTnLst>
                                    <p:anim calcmode="lin" valueType="num">
                                      <p:cBhvr additive="base">
                                        <p:cTn id="290" dur="3000"/>
                                        <p:tgtEl>
                                          <p:spTgt spid="19"/>
                                        </p:tgtEl>
                                        <p:attrNameLst>
                                          <p:attrName>ppt_x</p:attrName>
                                        </p:attrNameLst>
                                      </p:cBhvr>
                                      <p:tavLst>
                                        <p:tav tm="0">
                                          <p:val>
                                            <p:strVal val="ppt_x"/>
                                          </p:val>
                                        </p:tav>
                                        <p:tav tm="100000">
                                          <p:val>
                                            <p:strVal val="ppt_x"/>
                                          </p:val>
                                        </p:tav>
                                      </p:tavLst>
                                    </p:anim>
                                    <p:anim calcmode="lin" valueType="num">
                                      <p:cBhvr additive="base">
                                        <p:cTn id="291" dur="3000"/>
                                        <p:tgtEl>
                                          <p:spTgt spid="19"/>
                                        </p:tgtEl>
                                        <p:attrNameLst>
                                          <p:attrName>ppt_y</p:attrName>
                                        </p:attrNameLst>
                                      </p:cBhvr>
                                      <p:tavLst>
                                        <p:tav tm="0">
                                          <p:val>
                                            <p:strVal val="ppt_y"/>
                                          </p:val>
                                        </p:tav>
                                        <p:tav tm="100000">
                                          <p:val>
                                            <p:strVal val="1+ppt_h/2"/>
                                          </p:val>
                                        </p:tav>
                                      </p:tavLst>
                                    </p:anim>
                                    <p:set>
                                      <p:cBhvr>
                                        <p:cTn id="292" dur="1" fill="hold">
                                          <p:stCondLst>
                                            <p:cond delay="2999"/>
                                          </p:stCondLst>
                                        </p:cTn>
                                        <p:tgtEl>
                                          <p:spTgt spid="19"/>
                                        </p:tgtEl>
                                        <p:attrNameLst>
                                          <p:attrName>style.visibility</p:attrName>
                                        </p:attrNameLst>
                                      </p:cBhvr>
                                      <p:to>
                                        <p:strVal val="hidden"/>
                                      </p:to>
                                    </p:set>
                                  </p:childTnLst>
                                </p:cTn>
                              </p:par>
                              <p:par>
                                <p:cTn id="293" presetID="2" presetClass="exit" presetSubtype="4" fill="hold" grpId="2" nodeType="withEffect">
                                  <p:stCondLst>
                                    <p:cond delay="0"/>
                                  </p:stCondLst>
                                  <p:childTnLst>
                                    <p:anim calcmode="lin" valueType="num">
                                      <p:cBhvr additive="base">
                                        <p:cTn id="294" dur="3000"/>
                                        <p:tgtEl>
                                          <p:spTgt spid="20"/>
                                        </p:tgtEl>
                                        <p:attrNameLst>
                                          <p:attrName>ppt_x</p:attrName>
                                        </p:attrNameLst>
                                      </p:cBhvr>
                                      <p:tavLst>
                                        <p:tav tm="0">
                                          <p:val>
                                            <p:strVal val="ppt_x"/>
                                          </p:val>
                                        </p:tav>
                                        <p:tav tm="100000">
                                          <p:val>
                                            <p:strVal val="ppt_x"/>
                                          </p:val>
                                        </p:tav>
                                      </p:tavLst>
                                    </p:anim>
                                    <p:anim calcmode="lin" valueType="num">
                                      <p:cBhvr additive="base">
                                        <p:cTn id="295" dur="3000"/>
                                        <p:tgtEl>
                                          <p:spTgt spid="20"/>
                                        </p:tgtEl>
                                        <p:attrNameLst>
                                          <p:attrName>ppt_y</p:attrName>
                                        </p:attrNameLst>
                                      </p:cBhvr>
                                      <p:tavLst>
                                        <p:tav tm="0">
                                          <p:val>
                                            <p:strVal val="ppt_y"/>
                                          </p:val>
                                        </p:tav>
                                        <p:tav tm="100000">
                                          <p:val>
                                            <p:strVal val="1+ppt_h/2"/>
                                          </p:val>
                                        </p:tav>
                                      </p:tavLst>
                                    </p:anim>
                                    <p:set>
                                      <p:cBhvr>
                                        <p:cTn id="296" dur="1" fill="hold">
                                          <p:stCondLst>
                                            <p:cond delay="2999"/>
                                          </p:stCondLst>
                                        </p:cTn>
                                        <p:tgtEl>
                                          <p:spTgt spid="20"/>
                                        </p:tgtEl>
                                        <p:attrNameLst>
                                          <p:attrName>style.visibility</p:attrName>
                                        </p:attrNameLst>
                                      </p:cBhvr>
                                      <p:to>
                                        <p:strVal val="hidden"/>
                                      </p:to>
                                    </p:set>
                                  </p:childTnLst>
                                </p:cTn>
                              </p:par>
                              <p:par>
                                <p:cTn id="297" presetID="2" presetClass="exit" presetSubtype="4" fill="hold" grpId="2" nodeType="withEffect">
                                  <p:stCondLst>
                                    <p:cond delay="0"/>
                                  </p:stCondLst>
                                  <p:childTnLst>
                                    <p:anim calcmode="lin" valueType="num">
                                      <p:cBhvr additive="base">
                                        <p:cTn id="298" dur="3000"/>
                                        <p:tgtEl>
                                          <p:spTgt spid="21"/>
                                        </p:tgtEl>
                                        <p:attrNameLst>
                                          <p:attrName>ppt_x</p:attrName>
                                        </p:attrNameLst>
                                      </p:cBhvr>
                                      <p:tavLst>
                                        <p:tav tm="0">
                                          <p:val>
                                            <p:strVal val="ppt_x"/>
                                          </p:val>
                                        </p:tav>
                                        <p:tav tm="100000">
                                          <p:val>
                                            <p:strVal val="ppt_x"/>
                                          </p:val>
                                        </p:tav>
                                      </p:tavLst>
                                    </p:anim>
                                    <p:anim calcmode="lin" valueType="num">
                                      <p:cBhvr additive="base">
                                        <p:cTn id="299" dur="3000"/>
                                        <p:tgtEl>
                                          <p:spTgt spid="21"/>
                                        </p:tgtEl>
                                        <p:attrNameLst>
                                          <p:attrName>ppt_y</p:attrName>
                                        </p:attrNameLst>
                                      </p:cBhvr>
                                      <p:tavLst>
                                        <p:tav tm="0">
                                          <p:val>
                                            <p:strVal val="ppt_y"/>
                                          </p:val>
                                        </p:tav>
                                        <p:tav tm="100000">
                                          <p:val>
                                            <p:strVal val="1+ppt_h/2"/>
                                          </p:val>
                                        </p:tav>
                                      </p:tavLst>
                                    </p:anim>
                                    <p:set>
                                      <p:cBhvr>
                                        <p:cTn id="300" dur="1" fill="hold">
                                          <p:stCondLst>
                                            <p:cond delay="2999"/>
                                          </p:stCondLst>
                                        </p:cTn>
                                        <p:tgtEl>
                                          <p:spTgt spid="21"/>
                                        </p:tgtEl>
                                        <p:attrNameLst>
                                          <p:attrName>style.visibility</p:attrName>
                                        </p:attrNameLst>
                                      </p:cBhvr>
                                      <p:to>
                                        <p:strVal val="hidden"/>
                                      </p:to>
                                    </p:set>
                                  </p:childTnLst>
                                </p:cTn>
                              </p:par>
                              <p:par>
                                <p:cTn id="301" presetID="2" presetClass="exit" presetSubtype="4" fill="hold" grpId="2" nodeType="withEffect">
                                  <p:stCondLst>
                                    <p:cond delay="0"/>
                                  </p:stCondLst>
                                  <p:childTnLst>
                                    <p:anim calcmode="lin" valueType="num">
                                      <p:cBhvr additive="base">
                                        <p:cTn id="302" dur="3000"/>
                                        <p:tgtEl>
                                          <p:spTgt spid="22"/>
                                        </p:tgtEl>
                                        <p:attrNameLst>
                                          <p:attrName>ppt_x</p:attrName>
                                        </p:attrNameLst>
                                      </p:cBhvr>
                                      <p:tavLst>
                                        <p:tav tm="0">
                                          <p:val>
                                            <p:strVal val="ppt_x"/>
                                          </p:val>
                                        </p:tav>
                                        <p:tav tm="100000">
                                          <p:val>
                                            <p:strVal val="ppt_x"/>
                                          </p:val>
                                        </p:tav>
                                      </p:tavLst>
                                    </p:anim>
                                    <p:anim calcmode="lin" valueType="num">
                                      <p:cBhvr additive="base">
                                        <p:cTn id="303" dur="3000"/>
                                        <p:tgtEl>
                                          <p:spTgt spid="22"/>
                                        </p:tgtEl>
                                        <p:attrNameLst>
                                          <p:attrName>ppt_y</p:attrName>
                                        </p:attrNameLst>
                                      </p:cBhvr>
                                      <p:tavLst>
                                        <p:tav tm="0">
                                          <p:val>
                                            <p:strVal val="ppt_y"/>
                                          </p:val>
                                        </p:tav>
                                        <p:tav tm="100000">
                                          <p:val>
                                            <p:strVal val="1+ppt_h/2"/>
                                          </p:val>
                                        </p:tav>
                                      </p:tavLst>
                                    </p:anim>
                                    <p:set>
                                      <p:cBhvr>
                                        <p:cTn id="304" dur="1" fill="hold">
                                          <p:stCondLst>
                                            <p:cond delay="2999"/>
                                          </p:stCondLst>
                                        </p:cTn>
                                        <p:tgtEl>
                                          <p:spTgt spid="22"/>
                                        </p:tgtEl>
                                        <p:attrNameLst>
                                          <p:attrName>style.visibility</p:attrName>
                                        </p:attrNameLst>
                                      </p:cBhvr>
                                      <p:to>
                                        <p:strVal val="hidden"/>
                                      </p:to>
                                    </p:set>
                                  </p:childTnLst>
                                </p:cTn>
                              </p:par>
                              <p:par>
                                <p:cTn id="305" presetID="2" presetClass="exit" presetSubtype="4" fill="hold" grpId="2" nodeType="withEffect">
                                  <p:stCondLst>
                                    <p:cond delay="0"/>
                                  </p:stCondLst>
                                  <p:childTnLst>
                                    <p:anim calcmode="lin" valueType="num">
                                      <p:cBhvr additive="base">
                                        <p:cTn id="306" dur="3000"/>
                                        <p:tgtEl>
                                          <p:spTgt spid="23"/>
                                        </p:tgtEl>
                                        <p:attrNameLst>
                                          <p:attrName>ppt_x</p:attrName>
                                        </p:attrNameLst>
                                      </p:cBhvr>
                                      <p:tavLst>
                                        <p:tav tm="0">
                                          <p:val>
                                            <p:strVal val="ppt_x"/>
                                          </p:val>
                                        </p:tav>
                                        <p:tav tm="100000">
                                          <p:val>
                                            <p:strVal val="ppt_x"/>
                                          </p:val>
                                        </p:tav>
                                      </p:tavLst>
                                    </p:anim>
                                    <p:anim calcmode="lin" valueType="num">
                                      <p:cBhvr additive="base">
                                        <p:cTn id="307" dur="3000"/>
                                        <p:tgtEl>
                                          <p:spTgt spid="23"/>
                                        </p:tgtEl>
                                        <p:attrNameLst>
                                          <p:attrName>ppt_y</p:attrName>
                                        </p:attrNameLst>
                                      </p:cBhvr>
                                      <p:tavLst>
                                        <p:tav tm="0">
                                          <p:val>
                                            <p:strVal val="ppt_y"/>
                                          </p:val>
                                        </p:tav>
                                        <p:tav tm="100000">
                                          <p:val>
                                            <p:strVal val="1+ppt_h/2"/>
                                          </p:val>
                                        </p:tav>
                                      </p:tavLst>
                                    </p:anim>
                                    <p:set>
                                      <p:cBhvr>
                                        <p:cTn id="308" dur="1" fill="hold">
                                          <p:stCondLst>
                                            <p:cond delay="2999"/>
                                          </p:stCondLst>
                                        </p:cTn>
                                        <p:tgtEl>
                                          <p:spTgt spid="23"/>
                                        </p:tgtEl>
                                        <p:attrNameLst>
                                          <p:attrName>style.visibility</p:attrName>
                                        </p:attrNameLst>
                                      </p:cBhvr>
                                      <p:to>
                                        <p:strVal val="hidden"/>
                                      </p:to>
                                    </p:set>
                                  </p:childTnLst>
                                </p:cTn>
                              </p:par>
                              <p:par>
                                <p:cTn id="309" presetID="2" presetClass="exit" presetSubtype="4" fill="hold" grpId="2" nodeType="withEffect">
                                  <p:stCondLst>
                                    <p:cond delay="0"/>
                                  </p:stCondLst>
                                  <p:childTnLst>
                                    <p:anim calcmode="lin" valueType="num">
                                      <p:cBhvr additive="base">
                                        <p:cTn id="310" dur="3000"/>
                                        <p:tgtEl>
                                          <p:spTgt spid="24"/>
                                        </p:tgtEl>
                                        <p:attrNameLst>
                                          <p:attrName>ppt_x</p:attrName>
                                        </p:attrNameLst>
                                      </p:cBhvr>
                                      <p:tavLst>
                                        <p:tav tm="0">
                                          <p:val>
                                            <p:strVal val="ppt_x"/>
                                          </p:val>
                                        </p:tav>
                                        <p:tav tm="100000">
                                          <p:val>
                                            <p:strVal val="ppt_x"/>
                                          </p:val>
                                        </p:tav>
                                      </p:tavLst>
                                    </p:anim>
                                    <p:anim calcmode="lin" valueType="num">
                                      <p:cBhvr additive="base">
                                        <p:cTn id="311" dur="3000"/>
                                        <p:tgtEl>
                                          <p:spTgt spid="24"/>
                                        </p:tgtEl>
                                        <p:attrNameLst>
                                          <p:attrName>ppt_y</p:attrName>
                                        </p:attrNameLst>
                                      </p:cBhvr>
                                      <p:tavLst>
                                        <p:tav tm="0">
                                          <p:val>
                                            <p:strVal val="ppt_y"/>
                                          </p:val>
                                        </p:tav>
                                        <p:tav tm="100000">
                                          <p:val>
                                            <p:strVal val="1+ppt_h/2"/>
                                          </p:val>
                                        </p:tav>
                                      </p:tavLst>
                                    </p:anim>
                                    <p:set>
                                      <p:cBhvr>
                                        <p:cTn id="312" dur="1" fill="hold">
                                          <p:stCondLst>
                                            <p:cond delay="2999"/>
                                          </p:stCondLst>
                                        </p:cTn>
                                        <p:tgtEl>
                                          <p:spTgt spid="24"/>
                                        </p:tgtEl>
                                        <p:attrNameLst>
                                          <p:attrName>style.visibility</p:attrName>
                                        </p:attrNameLst>
                                      </p:cBhvr>
                                      <p:to>
                                        <p:strVal val="hidden"/>
                                      </p:to>
                                    </p:set>
                                  </p:childTnLst>
                                </p:cTn>
                              </p:par>
                              <p:par>
                                <p:cTn id="313" presetID="2" presetClass="exit" presetSubtype="4" fill="hold" grpId="2" nodeType="withEffect">
                                  <p:stCondLst>
                                    <p:cond delay="0"/>
                                  </p:stCondLst>
                                  <p:childTnLst>
                                    <p:anim calcmode="lin" valueType="num">
                                      <p:cBhvr additive="base">
                                        <p:cTn id="314" dur="3000"/>
                                        <p:tgtEl>
                                          <p:spTgt spid="25"/>
                                        </p:tgtEl>
                                        <p:attrNameLst>
                                          <p:attrName>ppt_x</p:attrName>
                                        </p:attrNameLst>
                                      </p:cBhvr>
                                      <p:tavLst>
                                        <p:tav tm="0">
                                          <p:val>
                                            <p:strVal val="ppt_x"/>
                                          </p:val>
                                        </p:tav>
                                        <p:tav tm="100000">
                                          <p:val>
                                            <p:strVal val="ppt_x"/>
                                          </p:val>
                                        </p:tav>
                                      </p:tavLst>
                                    </p:anim>
                                    <p:anim calcmode="lin" valueType="num">
                                      <p:cBhvr additive="base">
                                        <p:cTn id="315" dur="3000"/>
                                        <p:tgtEl>
                                          <p:spTgt spid="25"/>
                                        </p:tgtEl>
                                        <p:attrNameLst>
                                          <p:attrName>ppt_y</p:attrName>
                                        </p:attrNameLst>
                                      </p:cBhvr>
                                      <p:tavLst>
                                        <p:tav tm="0">
                                          <p:val>
                                            <p:strVal val="ppt_y"/>
                                          </p:val>
                                        </p:tav>
                                        <p:tav tm="100000">
                                          <p:val>
                                            <p:strVal val="1+ppt_h/2"/>
                                          </p:val>
                                        </p:tav>
                                      </p:tavLst>
                                    </p:anim>
                                    <p:set>
                                      <p:cBhvr>
                                        <p:cTn id="316" dur="1" fill="hold">
                                          <p:stCondLst>
                                            <p:cond delay="2999"/>
                                          </p:stCondLst>
                                        </p:cTn>
                                        <p:tgtEl>
                                          <p:spTgt spid="25"/>
                                        </p:tgtEl>
                                        <p:attrNameLst>
                                          <p:attrName>style.visibility</p:attrName>
                                        </p:attrNameLst>
                                      </p:cBhvr>
                                      <p:to>
                                        <p:strVal val="hidden"/>
                                      </p:to>
                                    </p:set>
                                  </p:childTnLst>
                                </p:cTn>
                              </p:par>
                              <p:par>
                                <p:cTn id="317" presetID="2" presetClass="exit" presetSubtype="4" fill="hold" grpId="2" nodeType="withEffect">
                                  <p:stCondLst>
                                    <p:cond delay="0"/>
                                  </p:stCondLst>
                                  <p:childTnLst>
                                    <p:anim calcmode="lin" valueType="num">
                                      <p:cBhvr additive="base">
                                        <p:cTn id="318" dur="3000"/>
                                        <p:tgtEl>
                                          <p:spTgt spid="26"/>
                                        </p:tgtEl>
                                        <p:attrNameLst>
                                          <p:attrName>ppt_x</p:attrName>
                                        </p:attrNameLst>
                                      </p:cBhvr>
                                      <p:tavLst>
                                        <p:tav tm="0">
                                          <p:val>
                                            <p:strVal val="ppt_x"/>
                                          </p:val>
                                        </p:tav>
                                        <p:tav tm="100000">
                                          <p:val>
                                            <p:strVal val="ppt_x"/>
                                          </p:val>
                                        </p:tav>
                                      </p:tavLst>
                                    </p:anim>
                                    <p:anim calcmode="lin" valueType="num">
                                      <p:cBhvr additive="base">
                                        <p:cTn id="319" dur="3000"/>
                                        <p:tgtEl>
                                          <p:spTgt spid="26"/>
                                        </p:tgtEl>
                                        <p:attrNameLst>
                                          <p:attrName>ppt_y</p:attrName>
                                        </p:attrNameLst>
                                      </p:cBhvr>
                                      <p:tavLst>
                                        <p:tav tm="0">
                                          <p:val>
                                            <p:strVal val="ppt_y"/>
                                          </p:val>
                                        </p:tav>
                                        <p:tav tm="100000">
                                          <p:val>
                                            <p:strVal val="1+ppt_h/2"/>
                                          </p:val>
                                        </p:tav>
                                      </p:tavLst>
                                    </p:anim>
                                    <p:set>
                                      <p:cBhvr>
                                        <p:cTn id="320" dur="1" fill="hold">
                                          <p:stCondLst>
                                            <p:cond delay="2999"/>
                                          </p:stCondLst>
                                        </p:cTn>
                                        <p:tgtEl>
                                          <p:spTgt spid="26"/>
                                        </p:tgtEl>
                                        <p:attrNameLst>
                                          <p:attrName>style.visibility</p:attrName>
                                        </p:attrNameLst>
                                      </p:cBhvr>
                                      <p:to>
                                        <p:strVal val="hidden"/>
                                      </p:to>
                                    </p:set>
                                  </p:childTnLst>
                                </p:cTn>
                              </p:par>
                              <p:par>
                                <p:cTn id="321" presetID="2" presetClass="exit" presetSubtype="4" fill="hold" grpId="2" nodeType="withEffect">
                                  <p:stCondLst>
                                    <p:cond delay="0"/>
                                  </p:stCondLst>
                                  <p:childTnLst>
                                    <p:anim calcmode="lin" valueType="num">
                                      <p:cBhvr additive="base">
                                        <p:cTn id="322" dur="3000"/>
                                        <p:tgtEl>
                                          <p:spTgt spid="27"/>
                                        </p:tgtEl>
                                        <p:attrNameLst>
                                          <p:attrName>ppt_x</p:attrName>
                                        </p:attrNameLst>
                                      </p:cBhvr>
                                      <p:tavLst>
                                        <p:tav tm="0">
                                          <p:val>
                                            <p:strVal val="ppt_x"/>
                                          </p:val>
                                        </p:tav>
                                        <p:tav tm="100000">
                                          <p:val>
                                            <p:strVal val="ppt_x"/>
                                          </p:val>
                                        </p:tav>
                                      </p:tavLst>
                                    </p:anim>
                                    <p:anim calcmode="lin" valueType="num">
                                      <p:cBhvr additive="base">
                                        <p:cTn id="323" dur="3000"/>
                                        <p:tgtEl>
                                          <p:spTgt spid="27"/>
                                        </p:tgtEl>
                                        <p:attrNameLst>
                                          <p:attrName>ppt_y</p:attrName>
                                        </p:attrNameLst>
                                      </p:cBhvr>
                                      <p:tavLst>
                                        <p:tav tm="0">
                                          <p:val>
                                            <p:strVal val="ppt_y"/>
                                          </p:val>
                                        </p:tav>
                                        <p:tav tm="100000">
                                          <p:val>
                                            <p:strVal val="1+ppt_h/2"/>
                                          </p:val>
                                        </p:tav>
                                      </p:tavLst>
                                    </p:anim>
                                    <p:set>
                                      <p:cBhvr>
                                        <p:cTn id="324" dur="1" fill="hold">
                                          <p:stCondLst>
                                            <p:cond delay="2999"/>
                                          </p:stCondLst>
                                        </p:cTn>
                                        <p:tgtEl>
                                          <p:spTgt spid="27"/>
                                        </p:tgtEl>
                                        <p:attrNameLst>
                                          <p:attrName>style.visibility</p:attrName>
                                        </p:attrNameLst>
                                      </p:cBhvr>
                                      <p:to>
                                        <p:strVal val="hidden"/>
                                      </p:to>
                                    </p:set>
                                  </p:childTnLst>
                                </p:cTn>
                              </p:par>
                              <p:par>
                                <p:cTn id="325" presetID="2" presetClass="exit" presetSubtype="4" fill="hold" grpId="2" nodeType="withEffect">
                                  <p:stCondLst>
                                    <p:cond delay="0"/>
                                  </p:stCondLst>
                                  <p:childTnLst>
                                    <p:anim calcmode="lin" valueType="num">
                                      <p:cBhvr additive="base">
                                        <p:cTn id="326" dur="3000"/>
                                        <p:tgtEl>
                                          <p:spTgt spid="28"/>
                                        </p:tgtEl>
                                        <p:attrNameLst>
                                          <p:attrName>ppt_x</p:attrName>
                                        </p:attrNameLst>
                                      </p:cBhvr>
                                      <p:tavLst>
                                        <p:tav tm="0">
                                          <p:val>
                                            <p:strVal val="ppt_x"/>
                                          </p:val>
                                        </p:tav>
                                        <p:tav tm="100000">
                                          <p:val>
                                            <p:strVal val="ppt_x"/>
                                          </p:val>
                                        </p:tav>
                                      </p:tavLst>
                                    </p:anim>
                                    <p:anim calcmode="lin" valueType="num">
                                      <p:cBhvr additive="base">
                                        <p:cTn id="327" dur="3000"/>
                                        <p:tgtEl>
                                          <p:spTgt spid="28"/>
                                        </p:tgtEl>
                                        <p:attrNameLst>
                                          <p:attrName>ppt_y</p:attrName>
                                        </p:attrNameLst>
                                      </p:cBhvr>
                                      <p:tavLst>
                                        <p:tav tm="0">
                                          <p:val>
                                            <p:strVal val="ppt_y"/>
                                          </p:val>
                                        </p:tav>
                                        <p:tav tm="100000">
                                          <p:val>
                                            <p:strVal val="1+ppt_h/2"/>
                                          </p:val>
                                        </p:tav>
                                      </p:tavLst>
                                    </p:anim>
                                    <p:set>
                                      <p:cBhvr>
                                        <p:cTn id="328" dur="1" fill="hold">
                                          <p:stCondLst>
                                            <p:cond delay="2999"/>
                                          </p:stCondLst>
                                        </p:cTn>
                                        <p:tgtEl>
                                          <p:spTgt spid="28"/>
                                        </p:tgtEl>
                                        <p:attrNameLst>
                                          <p:attrName>style.visibility</p:attrName>
                                        </p:attrNameLst>
                                      </p:cBhvr>
                                      <p:to>
                                        <p:strVal val="hidden"/>
                                      </p:to>
                                    </p:set>
                                  </p:childTnLst>
                                </p:cTn>
                              </p:par>
                              <p:par>
                                <p:cTn id="329" presetID="2" presetClass="exit" presetSubtype="4" fill="hold" grpId="2" nodeType="withEffect">
                                  <p:stCondLst>
                                    <p:cond delay="0"/>
                                  </p:stCondLst>
                                  <p:childTnLst>
                                    <p:anim calcmode="lin" valueType="num">
                                      <p:cBhvr additive="base">
                                        <p:cTn id="330" dur="3000"/>
                                        <p:tgtEl>
                                          <p:spTgt spid="29"/>
                                        </p:tgtEl>
                                        <p:attrNameLst>
                                          <p:attrName>ppt_x</p:attrName>
                                        </p:attrNameLst>
                                      </p:cBhvr>
                                      <p:tavLst>
                                        <p:tav tm="0">
                                          <p:val>
                                            <p:strVal val="ppt_x"/>
                                          </p:val>
                                        </p:tav>
                                        <p:tav tm="100000">
                                          <p:val>
                                            <p:strVal val="ppt_x"/>
                                          </p:val>
                                        </p:tav>
                                      </p:tavLst>
                                    </p:anim>
                                    <p:anim calcmode="lin" valueType="num">
                                      <p:cBhvr additive="base">
                                        <p:cTn id="331" dur="3000"/>
                                        <p:tgtEl>
                                          <p:spTgt spid="29"/>
                                        </p:tgtEl>
                                        <p:attrNameLst>
                                          <p:attrName>ppt_y</p:attrName>
                                        </p:attrNameLst>
                                      </p:cBhvr>
                                      <p:tavLst>
                                        <p:tav tm="0">
                                          <p:val>
                                            <p:strVal val="ppt_y"/>
                                          </p:val>
                                        </p:tav>
                                        <p:tav tm="100000">
                                          <p:val>
                                            <p:strVal val="1+ppt_h/2"/>
                                          </p:val>
                                        </p:tav>
                                      </p:tavLst>
                                    </p:anim>
                                    <p:set>
                                      <p:cBhvr>
                                        <p:cTn id="332" dur="1" fill="hold">
                                          <p:stCondLst>
                                            <p:cond delay="2999"/>
                                          </p:stCondLst>
                                        </p:cTn>
                                        <p:tgtEl>
                                          <p:spTgt spid="29"/>
                                        </p:tgtEl>
                                        <p:attrNameLst>
                                          <p:attrName>style.visibility</p:attrName>
                                        </p:attrNameLst>
                                      </p:cBhvr>
                                      <p:to>
                                        <p:strVal val="hidden"/>
                                      </p:to>
                                    </p:set>
                                  </p:childTnLst>
                                </p:cTn>
                              </p:par>
                              <p:par>
                                <p:cTn id="333" presetID="2" presetClass="exit" presetSubtype="4" fill="hold" grpId="2" nodeType="withEffect">
                                  <p:stCondLst>
                                    <p:cond delay="0"/>
                                  </p:stCondLst>
                                  <p:childTnLst>
                                    <p:anim calcmode="lin" valueType="num">
                                      <p:cBhvr additive="base">
                                        <p:cTn id="334" dur="3000"/>
                                        <p:tgtEl>
                                          <p:spTgt spid="30"/>
                                        </p:tgtEl>
                                        <p:attrNameLst>
                                          <p:attrName>ppt_x</p:attrName>
                                        </p:attrNameLst>
                                      </p:cBhvr>
                                      <p:tavLst>
                                        <p:tav tm="0">
                                          <p:val>
                                            <p:strVal val="ppt_x"/>
                                          </p:val>
                                        </p:tav>
                                        <p:tav tm="100000">
                                          <p:val>
                                            <p:strVal val="ppt_x"/>
                                          </p:val>
                                        </p:tav>
                                      </p:tavLst>
                                    </p:anim>
                                    <p:anim calcmode="lin" valueType="num">
                                      <p:cBhvr additive="base">
                                        <p:cTn id="335" dur="3000"/>
                                        <p:tgtEl>
                                          <p:spTgt spid="30"/>
                                        </p:tgtEl>
                                        <p:attrNameLst>
                                          <p:attrName>ppt_y</p:attrName>
                                        </p:attrNameLst>
                                      </p:cBhvr>
                                      <p:tavLst>
                                        <p:tav tm="0">
                                          <p:val>
                                            <p:strVal val="ppt_y"/>
                                          </p:val>
                                        </p:tav>
                                        <p:tav tm="100000">
                                          <p:val>
                                            <p:strVal val="1+ppt_h/2"/>
                                          </p:val>
                                        </p:tav>
                                      </p:tavLst>
                                    </p:anim>
                                    <p:set>
                                      <p:cBhvr>
                                        <p:cTn id="336" dur="1" fill="hold">
                                          <p:stCondLst>
                                            <p:cond delay="2999"/>
                                          </p:stCondLst>
                                        </p:cTn>
                                        <p:tgtEl>
                                          <p:spTgt spid="30"/>
                                        </p:tgtEl>
                                        <p:attrNameLst>
                                          <p:attrName>style.visibility</p:attrName>
                                        </p:attrNameLst>
                                      </p:cBhvr>
                                      <p:to>
                                        <p:strVal val="hidden"/>
                                      </p:to>
                                    </p:set>
                                  </p:childTnLst>
                                </p:cTn>
                              </p:par>
                              <p:par>
                                <p:cTn id="337" presetID="2" presetClass="exit" presetSubtype="4" fill="hold" grpId="2" nodeType="withEffect">
                                  <p:stCondLst>
                                    <p:cond delay="0"/>
                                  </p:stCondLst>
                                  <p:childTnLst>
                                    <p:anim calcmode="lin" valueType="num">
                                      <p:cBhvr additive="base">
                                        <p:cTn id="338" dur="3000"/>
                                        <p:tgtEl>
                                          <p:spTgt spid="31"/>
                                        </p:tgtEl>
                                        <p:attrNameLst>
                                          <p:attrName>ppt_x</p:attrName>
                                        </p:attrNameLst>
                                      </p:cBhvr>
                                      <p:tavLst>
                                        <p:tav tm="0">
                                          <p:val>
                                            <p:strVal val="ppt_x"/>
                                          </p:val>
                                        </p:tav>
                                        <p:tav tm="100000">
                                          <p:val>
                                            <p:strVal val="ppt_x"/>
                                          </p:val>
                                        </p:tav>
                                      </p:tavLst>
                                    </p:anim>
                                    <p:anim calcmode="lin" valueType="num">
                                      <p:cBhvr additive="base">
                                        <p:cTn id="339" dur="3000"/>
                                        <p:tgtEl>
                                          <p:spTgt spid="31"/>
                                        </p:tgtEl>
                                        <p:attrNameLst>
                                          <p:attrName>ppt_y</p:attrName>
                                        </p:attrNameLst>
                                      </p:cBhvr>
                                      <p:tavLst>
                                        <p:tav tm="0">
                                          <p:val>
                                            <p:strVal val="ppt_y"/>
                                          </p:val>
                                        </p:tav>
                                        <p:tav tm="100000">
                                          <p:val>
                                            <p:strVal val="1+ppt_h/2"/>
                                          </p:val>
                                        </p:tav>
                                      </p:tavLst>
                                    </p:anim>
                                    <p:set>
                                      <p:cBhvr>
                                        <p:cTn id="340" dur="1" fill="hold">
                                          <p:stCondLst>
                                            <p:cond delay="2999"/>
                                          </p:stCondLst>
                                        </p:cTn>
                                        <p:tgtEl>
                                          <p:spTgt spid="31"/>
                                        </p:tgtEl>
                                        <p:attrNameLst>
                                          <p:attrName>style.visibility</p:attrName>
                                        </p:attrNameLst>
                                      </p:cBhvr>
                                      <p:to>
                                        <p:strVal val="hidden"/>
                                      </p:to>
                                    </p:set>
                                  </p:childTnLst>
                                </p:cTn>
                              </p:par>
                              <p:par>
                                <p:cTn id="341" presetID="2" presetClass="exit" presetSubtype="4" fill="hold" grpId="2" nodeType="withEffect">
                                  <p:stCondLst>
                                    <p:cond delay="0"/>
                                  </p:stCondLst>
                                  <p:childTnLst>
                                    <p:anim calcmode="lin" valueType="num">
                                      <p:cBhvr additive="base">
                                        <p:cTn id="342" dur="3000"/>
                                        <p:tgtEl>
                                          <p:spTgt spid="32"/>
                                        </p:tgtEl>
                                        <p:attrNameLst>
                                          <p:attrName>ppt_x</p:attrName>
                                        </p:attrNameLst>
                                      </p:cBhvr>
                                      <p:tavLst>
                                        <p:tav tm="0">
                                          <p:val>
                                            <p:strVal val="ppt_x"/>
                                          </p:val>
                                        </p:tav>
                                        <p:tav tm="100000">
                                          <p:val>
                                            <p:strVal val="ppt_x"/>
                                          </p:val>
                                        </p:tav>
                                      </p:tavLst>
                                    </p:anim>
                                    <p:anim calcmode="lin" valueType="num">
                                      <p:cBhvr additive="base">
                                        <p:cTn id="343" dur="3000"/>
                                        <p:tgtEl>
                                          <p:spTgt spid="32"/>
                                        </p:tgtEl>
                                        <p:attrNameLst>
                                          <p:attrName>ppt_y</p:attrName>
                                        </p:attrNameLst>
                                      </p:cBhvr>
                                      <p:tavLst>
                                        <p:tav tm="0">
                                          <p:val>
                                            <p:strVal val="ppt_y"/>
                                          </p:val>
                                        </p:tav>
                                        <p:tav tm="100000">
                                          <p:val>
                                            <p:strVal val="1+ppt_h/2"/>
                                          </p:val>
                                        </p:tav>
                                      </p:tavLst>
                                    </p:anim>
                                    <p:set>
                                      <p:cBhvr>
                                        <p:cTn id="344" dur="1" fill="hold">
                                          <p:stCondLst>
                                            <p:cond delay="2999"/>
                                          </p:stCondLst>
                                        </p:cTn>
                                        <p:tgtEl>
                                          <p:spTgt spid="32"/>
                                        </p:tgtEl>
                                        <p:attrNameLst>
                                          <p:attrName>style.visibility</p:attrName>
                                        </p:attrNameLst>
                                      </p:cBhvr>
                                      <p:to>
                                        <p:strVal val="hidden"/>
                                      </p:to>
                                    </p:set>
                                  </p:childTnLst>
                                </p:cTn>
                              </p:par>
                              <p:par>
                                <p:cTn id="345" presetID="2" presetClass="exit" presetSubtype="4" fill="hold" grpId="2" nodeType="withEffect">
                                  <p:stCondLst>
                                    <p:cond delay="0"/>
                                  </p:stCondLst>
                                  <p:childTnLst>
                                    <p:anim calcmode="lin" valueType="num">
                                      <p:cBhvr additive="base">
                                        <p:cTn id="346" dur="3000"/>
                                        <p:tgtEl>
                                          <p:spTgt spid="33"/>
                                        </p:tgtEl>
                                        <p:attrNameLst>
                                          <p:attrName>ppt_x</p:attrName>
                                        </p:attrNameLst>
                                      </p:cBhvr>
                                      <p:tavLst>
                                        <p:tav tm="0">
                                          <p:val>
                                            <p:strVal val="ppt_x"/>
                                          </p:val>
                                        </p:tav>
                                        <p:tav tm="100000">
                                          <p:val>
                                            <p:strVal val="ppt_x"/>
                                          </p:val>
                                        </p:tav>
                                      </p:tavLst>
                                    </p:anim>
                                    <p:anim calcmode="lin" valueType="num">
                                      <p:cBhvr additive="base">
                                        <p:cTn id="347" dur="3000"/>
                                        <p:tgtEl>
                                          <p:spTgt spid="33"/>
                                        </p:tgtEl>
                                        <p:attrNameLst>
                                          <p:attrName>ppt_y</p:attrName>
                                        </p:attrNameLst>
                                      </p:cBhvr>
                                      <p:tavLst>
                                        <p:tav tm="0">
                                          <p:val>
                                            <p:strVal val="ppt_y"/>
                                          </p:val>
                                        </p:tav>
                                        <p:tav tm="100000">
                                          <p:val>
                                            <p:strVal val="1+ppt_h/2"/>
                                          </p:val>
                                        </p:tav>
                                      </p:tavLst>
                                    </p:anim>
                                    <p:set>
                                      <p:cBhvr>
                                        <p:cTn id="348" dur="1" fill="hold">
                                          <p:stCondLst>
                                            <p:cond delay="2999"/>
                                          </p:stCondLst>
                                        </p:cTn>
                                        <p:tgtEl>
                                          <p:spTgt spid="33"/>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3000"/>
                                        <p:tgtEl>
                                          <p:spTgt spid="34"/>
                                        </p:tgtEl>
                                        <p:attrNameLst>
                                          <p:attrName>ppt_x</p:attrName>
                                        </p:attrNameLst>
                                      </p:cBhvr>
                                      <p:tavLst>
                                        <p:tav tm="0">
                                          <p:val>
                                            <p:strVal val="ppt_x"/>
                                          </p:val>
                                        </p:tav>
                                        <p:tav tm="100000">
                                          <p:val>
                                            <p:strVal val="ppt_x"/>
                                          </p:val>
                                        </p:tav>
                                      </p:tavLst>
                                    </p:anim>
                                    <p:anim calcmode="lin" valueType="num">
                                      <p:cBhvr additive="base">
                                        <p:cTn id="351" dur="3000"/>
                                        <p:tgtEl>
                                          <p:spTgt spid="34"/>
                                        </p:tgtEl>
                                        <p:attrNameLst>
                                          <p:attrName>ppt_y</p:attrName>
                                        </p:attrNameLst>
                                      </p:cBhvr>
                                      <p:tavLst>
                                        <p:tav tm="0">
                                          <p:val>
                                            <p:strVal val="ppt_y"/>
                                          </p:val>
                                        </p:tav>
                                        <p:tav tm="100000">
                                          <p:val>
                                            <p:strVal val="1+ppt_h/2"/>
                                          </p:val>
                                        </p:tav>
                                      </p:tavLst>
                                    </p:anim>
                                    <p:set>
                                      <p:cBhvr>
                                        <p:cTn id="352" dur="1" fill="hold">
                                          <p:stCondLst>
                                            <p:cond delay="2999"/>
                                          </p:stCondLst>
                                        </p:cTn>
                                        <p:tgtEl>
                                          <p:spTgt spid="34"/>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3000"/>
                                        <p:tgtEl>
                                          <p:spTgt spid="35"/>
                                        </p:tgtEl>
                                        <p:attrNameLst>
                                          <p:attrName>ppt_x</p:attrName>
                                        </p:attrNameLst>
                                      </p:cBhvr>
                                      <p:tavLst>
                                        <p:tav tm="0">
                                          <p:val>
                                            <p:strVal val="ppt_x"/>
                                          </p:val>
                                        </p:tav>
                                        <p:tav tm="100000">
                                          <p:val>
                                            <p:strVal val="ppt_x"/>
                                          </p:val>
                                        </p:tav>
                                      </p:tavLst>
                                    </p:anim>
                                    <p:anim calcmode="lin" valueType="num">
                                      <p:cBhvr additive="base">
                                        <p:cTn id="355" dur="3000"/>
                                        <p:tgtEl>
                                          <p:spTgt spid="35"/>
                                        </p:tgtEl>
                                        <p:attrNameLst>
                                          <p:attrName>ppt_y</p:attrName>
                                        </p:attrNameLst>
                                      </p:cBhvr>
                                      <p:tavLst>
                                        <p:tav tm="0">
                                          <p:val>
                                            <p:strVal val="ppt_y"/>
                                          </p:val>
                                        </p:tav>
                                        <p:tav tm="100000">
                                          <p:val>
                                            <p:strVal val="1+ppt_h/2"/>
                                          </p:val>
                                        </p:tav>
                                      </p:tavLst>
                                    </p:anim>
                                    <p:set>
                                      <p:cBhvr>
                                        <p:cTn id="356" dur="1" fill="hold">
                                          <p:stCondLst>
                                            <p:cond delay="2999"/>
                                          </p:stCondLst>
                                        </p:cTn>
                                        <p:tgtEl>
                                          <p:spTgt spid="35"/>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3000"/>
                                        <p:tgtEl>
                                          <p:spTgt spid="36"/>
                                        </p:tgtEl>
                                        <p:attrNameLst>
                                          <p:attrName>ppt_x</p:attrName>
                                        </p:attrNameLst>
                                      </p:cBhvr>
                                      <p:tavLst>
                                        <p:tav tm="0">
                                          <p:val>
                                            <p:strVal val="ppt_x"/>
                                          </p:val>
                                        </p:tav>
                                        <p:tav tm="100000">
                                          <p:val>
                                            <p:strVal val="ppt_x"/>
                                          </p:val>
                                        </p:tav>
                                      </p:tavLst>
                                    </p:anim>
                                    <p:anim calcmode="lin" valueType="num">
                                      <p:cBhvr additive="base">
                                        <p:cTn id="359" dur="3000"/>
                                        <p:tgtEl>
                                          <p:spTgt spid="36"/>
                                        </p:tgtEl>
                                        <p:attrNameLst>
                                          <p:attrName>ppt_y</p:attrName>
                                        </p:attrNameLst>
                                      </p:cBhvr>
                                      <p:tavLst>
                                        <p:tav tm="0">
                                          <p:val>
                                            <p:strVal val="ppt_y"/>
                                          </p:val>
                                        </p:tav>
                                        <p:tav tm="100000">
                                          <p:val>
                                            <p:strVal val="1+ppt_h/2"/>
                                          </p:val>
                                        </p:tav>
                                      </p:tavLst>
                                    </p:anim>
                                    <p:set>
                                      <p:cBhvr>
                                        <p:cTn id="360" dur="1" fill="hold">
                                          <p:stCondLst>
                                            <p:cond delay="2999"/>
                                          </p:stCondLst>
                                        </p:cTn>
                                        <p:tgtEl>
                                          <p:spTgt spid="36"/>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3000"/>
                                        <p:tgtEl>
                                          <p:spTgt spid="37"/>
                                        </p:tgtEl>
                                        <p:attrNameLst>
                                          <p:attrName>ppt_x</p:attrName>
                                        </p:attrNameLst>
                                      </p:cBhvr>
                                      <p:tavLst>
                                        <p:tav tm="0">
                                          <p:val>
                                            <p:strVal val="ppt_x"/>
                                          </p:val>
                                        </p:tav>
                                        <p:tav tm="100000">
                                          <p:val>
                                            <p:strVal val="ppt_x"/>
                                          </p:val>
                                        </p:tav>
                                      </p:tavLst>
                                    </p:anim>
                                    <p:anim calcmode="lin" valueType="num">
                                      <p:cBhvr additive="base">
                                        <p:cTn id="363" dur="3000"/>
                                        <p:tgtEl>
                                          <p:spTgt spid="37"/>
                                        </p:tgtEl>
                                        <p:attrNameLst>
                                          <p:attrName>ppt_y</p:attrName>
                                        </p:attrNameLst>
                                      </p:cBhvr>
                                      <p:tavLst>
                                        <p:tav tm="0">
                                          <p:val>
                                            <p:strVal val="ppt_y"/>
                                          </p:val>
                                        </p:tav>
                                        <p:tav tm="100000">
                                          <p:val>
                                            <p:strVal val="1+ppt_h/2"/>
                                          </p:val>
                                        </p:tav>
                                      </p:tavLst>
                                    </p:anim>
                                    <p:set>
                                      <p:cBhvr>
                                        <p:cTn id="364" dur="1" fill="hold">
                                          <p:stCondLst>
                                            <p:cond delay="2999"/>
                                          </p:stCondLst>
                                        </p:cTn>
                                        <p:tgtEl>
                                          <p:spTgt spid="37"/>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3000"/>
                                        <p:tgtEl>
                                          <p:spTgt spid="38"/>
                                        </p:tgtEl>
                                        <p:attrNameLst>
                                          <p:attrName>ppt_x</p:attrName>
                                        </p:attrNameLst>
                                      </p:cBhvr>
                                      <p:tavLst>
                                        <p:tav tm="0">
                                          <p:val>
                                            <p:strVal val="ppt_x"/>
                                          </p:val>
                                        </p:tav>
                                        <p:tav tm="100000">
                                          <p:val>
                                            <p:strVal val="ppt_x"/>
                                          </p:val>
                                        </p:tav>
                                      </p:tavLst>
                                    </p:anim>
                                    <p:anim calcmode="lin" valueType="num">
                                      <p:cBhvr additive="base">
                                        <p:cTn id="367" dur="3000"/>
                                        <p:tgtEl>
                                          <p:spTgt spid="38"/>
                                        </p:tgtEl>
                                        <p:attrNameLst>
                                          <p:attrName>ppt_y</p:attrName>
                                        </p:attrNameLst>
                                      </p:cBhvr>
                                      <p:tavLst>
                                        <p:tav tm="0">
                                          <p:val>
                                            <p:strVal val="ppt_y"/>
                                          </p:val>
                                        </p:tav>
                                        <p:tav tm="100000">
                                          <p:val>
                                            <p:strVal val="1+ppt_h/2"/>
                                          </p:val>
                                        </p:tav>
                                      </p:tavLst>
                                    </p:anim>
                                    <p:set>
                                      <p:cBhvr>
                                        <p:cTn id="368" dur="1" fill="hold">
                                          <p:stCondLst>
                                            <p:cond delay="2999"/>
                                          </p:stCondLst>
                                        </p:cTn>
                                        <p:tgtEl>
                                          <p:spTgt spid="38"/>
                                        </p:tgtEl>
                                        <p:attrNameLst>
                                          <p:attrName>style.visibility</p:attrName>
                                        </p:attrNameLst>
                                      </p:cBhvr>
                                      <p:to>
                                        <p:strVal val="hidden"/>
                                      </p:to>
                                    </p:set>
                                  </p:childTnLst>
                                </p:cTn>
                              </p:par>
                              <p:par>
                                <p:cTn id="369" presetID="8" presetClass="emph" presetSubtype="0" fill="hold" grpId="3" nodeType="withEffect">
                                  <p:stCondLst>
                                    <p:cond delay="0"/>
                                  </p:stCondLst>
                                  <p:childTnLst>
                                    <p:animRot by="21600000">
                                      <p:cBhvr>
                                        <p:cTn id="370" dur="3000" fill="hold"/>
                                        <p:tgtEl>
                                          <p:spTgt spid="15"/>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16"/>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17"/>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18"/>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19"/>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20"/>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21"/>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22"/>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23"/>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24"/>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25"/>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26"/>
                                        </p:tgtEl>
                                        <p:attrNameLst>
                                          <p:attrName>r</p:attrName>
                                        </p:attrNameLst>
                                      </p:cBhvr>
                                    </p:animRot>
                                  </p:childTnLst>
                                </p:cTn>
                              </p:par>
                              <p:par>
                                <p:cTn id="393" presetID="8" presetClass="emph" presetSubtype="0" fill="hold" grpId="3" nodeType="withEffect">
                                  <p:stCondLst>
                                    <p:cond delay="0"/>
                                  </p:stCondLst>
                                  <p:childTnLst>
                                    <p:animRot by="21600000">
                                      <p:cBhvr>
                                        <p:cTn id="394" dur="3000" fill="hold"/>
                                        <p:tgtEl>
                                          <p:spTgt spid="3"/>
                                        </p:tgtEl>
                                        <p:attrNameLst>
                                          <p:attrName>r</p:attrName>
                                        </p:attrNameLst>
                                      </p:cBhvr>
                                    </p:animRot>
                                  </p:childTnLst>
                                </p:cTn>
                              </p:par>
                              <p:par>
                                <p:cTn id="395" presetID="8" presetClass="emph" presetSubtype="0" fill="hold" grpId="3" nodeType="withEffect">
                                  <p:stCondLst>
                                    <p:cond delay="0"/>
                                  </p:stCondLst>
                                  <p:childTnLst>
                                    <p:animRot by="-21600000">
                                      <p:cBhvr>
                                        <p:cTn id="396" dur="3000" fill="hold"/>
                                        <p:tgtEl>
                                          <p:spTgt spid="4"/>
                                        </p:tgtEl>
                                        <p:attrNameLst>
                                          <p:attrName>r</p:attrName>
                                        </p:attrNameLst>
                                      </p:cBhvr>
                                    </p:animRot>
                                  </p:childTnLst>
                                </p:cTn>
                              </p:par>
                              <p:par>
                                <p:cTn id="397" presetID="8" presetClass="emph" presetSubtype="0" fill="hold" grpId="3" nodeType="withEffect">
                                  <p:stCondLst>
                                    <p:cond delay="0"/>
                                  </p:stCondLst>
                                  <p:childTnLst>
                                    <p:animRot by="21600000">
                                      <p:cBhvr>
                                        <p:cTn id="398" dur="3000" fill="hold"/>
                                        <p:tgtEl>
                                          <p:spTgt spid="5"/>
                                        </p:tgtEl>
                                        <p:attrNameLst>
                                          <p:attrName>r</p:attrName>
                                        </p:attrNameLst>
                                      </p:cBhvr>
                                    </p:animRot>
                                  </p:childTnLst>
                                </p:cTn>
                              </p:par>
                              <p:par>
                                <p:cTn id="399" presetID="8" presetClass="emph" presetSubtype="0" fill="hold" grpId="3" nodeType="withEffect">
                                  <p:stCondLst>
                                    <p:cond delay="0"/>
                                  </p:stCondLst>
                                  <p:childTnLst>
                                    <p:animRot by="-21600000">
                                      <p:cBhvr>
                                        <p:cTn id="400" dur="3000" fill="hold"/>
                                        <p:tgtEl>
                                          <p:spTgt spid="6"/>
                                        </p:tgtEl>
                                        <p:attrNameLst>
                                          <p:attrName>r</p:attrName>
                                        </p:attrNameLst>
                                      </p:cBhvr>
                                    </p:animRot>
                                  </p:childTnLst>
                                </p:cTn>
                              </p:par>
                              <p:par>
                                <p:cTn id="401" presetID="8" presetClass="emph" presetSubtype="0" fill="hold" grpId="3" nodeType="withEffect">
                                  <p:stCondLst>
                                    <p:cond delay="0"/>
                                  </p:stCondLst>
                                  <p:childTnLst>
                                    <p:animRot by="21600000">
                                      <p:cBhvr>
                                        <p:cTn id="402" dur="3000" fill="hold"/>
                                        <p:tgtEl>
                                          <p:spTgt spid="7"/>
                                        </p:tgtEl>
                                        <p:attrNameLst>
                                          <p:attrName>r</p:attrName>
                                        </p:attrNameLst>
                                      </p:cBhvr>
                                    </p:animRot>
                                  </p:childTnLst>
                                </p:cTn>
                              </p:par>
                              <p:par>
                                <p:cTn id="403" presetID="8" presetClass="emph" presetSubtype="0" fill="hold" grpId="3" nodeType="withEffect">
                                  <p:stCondLst>
                                    <p:cond delay="0"/>
                                  </p:stCondLst>
                                  <p:childTnLst>
                                    <p:animRot by="-21600000">
                                      <p:cBhvr>
                                        <p:cTn id="404" dur="3000" fill="hold"/>
                                        <p:tgtEl>
                                          <p:spTgt spid="8"/>
                                        </p:tgtEl>
                                        <p:attrNameLst>
                                          <p:attrName>r</p:attrName>
                                        </p:attrNameLst>
                                      </p:cBhvr>
                                    </p:animRot>
                                  </p:childTnLst>
                                </p:cTn>
                              </p:par>
                              <p:par>
                                <p:cTn id="405" presetID="8" presetClass="emph" presetSubtype="0" fill="hold" grpId="3" nodeType="withEffect">
                                  <p:stCondLst>
                                    <p:cond delay="0"/>
                                  </p:stCondLst>
                                  <p:childTnLst>
                                    <p:animRot by="21600000">
                                      <p:cBhvr>
                                        <p:cTn id="406" dur="3000" fill="hold"/>
                                        <p:tgtEl>
                                          <p:spTgt spid="9"/>
                                        </p:tgtEl>
                                        <p:attrNameLst>
                                          <p:attrName>r</p:attrName>
                                        </p:attrNameLst>
                                      </p:cBhvr>
                                    </p:animRot>
                                  </p:childTnLst>
                                </p:cTn>
                              </p:par>
                              <p:par>
                                <p:cTn id="407" presetID="8" presetClass="emph" presetSubtype="0" fill="hold" grpId="3" nodeType="withEffect">
                                  <p:stCondLst>
                                    <p:cond delay="0"/>
                                  </p:stCondLst>
                                  <p:childTnLst>
                                    <p:animRot by="-21600000">
                                      <p:cBhvr>
                                        <p:cTn id="408" dur="3000" fill="hold"/>
                                        <p:tgtEl>
                                          <p:spTgt spid="10"/>
                                        </p:tgtEl>
                                        <p:attrNameLst>
                                          <p:attrName>r</p:attrName>
                                        </p:attrNameLst>
                                      </p:cBhvr>
                                    </p:animRot>
                                  </p:childTnLst>
                                </p:cTn>
                              </p:par>
                              <p:par>
                                <p:cTn id="409" presetID="8" presetClass="emph" presetSubtype="0" fill="hold" grpId="3" nodeType="withEffect">
                                  <p:stCondLst>
                                    <p:cond delay="0"/>
                                  </p:stCondLst>
                                  <p:childTnLst>
                                    <p:animRot by="21600000">
                                      <p:cBhvr>
                                        <p:cTn id="410" dur="3000" fill="hold"/>
                                        <p:tgtEl>
                                          <p:spTgt spid="11"/>
                                        </p:tgtEl>
                                        <p:attrNameLst>
                                          <p:attrName>r</p:attrName>
                                        </p:attrNameLst>
                                      </p:cBhvr>
                                    </p:animRot>
                                  </p:childTnLst>
                                </p:cTn>
                              </p:par>
                              <p:par>
                                <p:cTn id="411" presetID="8" presetClass="emph" presetSubtype="0" fill="hold" grpId="3" nodeType="withEffect">
                                  <p:stCondLst>
                                    <p:cond delay="0"/>
                                  </p:stCondLst>
                                  <p:childTnLst>
                                    <p:animRot by="-21600000">
                                      <p:cBhvr>
                                        <p:cTn id="412" dur="3000" fill="hold"/>
                                        <p:tgtEl>
                                          <p:spTgt spid="12"/>
                                        </p:tgtEl>
                                        <p:attrNameLst>
                                          <p:attrName>r</p:attrName>
                                        </p:attrNameLst>
                                      </p:cBhvr>
                                    </p:animRot>
                                  </p:childTnLst>
                                </p:cTn>
                              </p:par>
                              <p:par>
                                <p:cTn id="413" presetID="8" presetClass="emph" presetSubtype="0" fill="hold" grpId="3" nodeType="withEffect">
                                  <p:stCondLst>
                                    <p:cond delay="0"/>
                                  </p:stCondLst>
                                  <p:childTnLst>
                                    <p:animRot by="21600000">
                                      <p:cBhvr>
                                        <p:cTn id="414" dur="3000" fill="hold"/>
                                        <p:tgtEl>
                                          <p:spTgt spid="13"/>
                                        </p:tgtEl>
                                        <p:attrNameLst>
                                          <p:attrName>r</p:attrName>
                                        </p:attrNameLst>
                                      </p:cBhvr>
                                    </p:animRot>
                                  </p:childTnLst>
                                </p:cTn>
                              </p:par>
                              <p:par>
                                <p:cTn id="415" presetID="8" presetClass="emph" presetSubtype="0" fill="hold" grpId="3" nodeType="withEffect">
                                  <p:stCondLst>
                                    <p:cond delay="0"/>
                                  </p:stCondLst>
                                  <p:childTnLst>
                                    <p:animRot by="-21600000">
                                      <p:cBhvr>
                                        <p:cTn id="416" dur="3000" fill="hold"/>
                                        <p:tgtEl>
                                          <p:spTgt spid="14"/>
                                        </p:tgtEl>
                                        <p:attrNameLst>
                                          <p:attrName>r</p:attrName>
                                        </p:attrNameLst>
                                      </p:cBhvr>
                                    </p:animRot>
                                  </p:childTnLst>
                                </p:cTn>
                              </p:par>
                              <p:par>
                                <p:cTn id="417" presetID="8" presetClass="emph" presetSubtype="0" fill="hold" grpId="3" nodeType="withEffect">
                                  <p:stCondLst>
                                    <p:cond delay="0"/>
                                  </p:stCondLst>
                                  <p:childTnLst>
                                    <p:animRot by="21600000">
                                      <p:cBhvr>
                                        <p:cTn id="418" dur="3000" fill="hold"/>
                                        <p:tgtEl>
                                          <p:spTgt spid="27"/>
                                        </p:tgtEl>
                                        <p:attrNameLst>
                                          <p:attrName>r</p:attrName>
                                        </p:attrNameLst>
                                      </p:cBhvr>
                                    </p:animRot>
                                  </p:childTnLst>
                                </p:cTn>
                              </p:par>
                              <p:par>
                                <p:cTn id="419" presetID="8" presetClass="emph" presetSubtype="0" fill="hold" grpId="3" nodeType="withEffect">
                                  <p:stCondLst>
                                    <p:cond delay="0"/>
                                  </p:stCondLst>
                                  <p:childTnLst>
                                    <p:animRot by="-21600000">
                                      <p:cBhvr>
                                        <p:cTn id="420" dur="3000" fill="hold"/>
                                        <p:tgtEl>
                                          <p:spTgt spid="28"/>
                                        </p:tgtEl>
                                        <p:attrNameLst>
                                          <p:attrName>r</p:attrName>
                                        </p:attrNameLst>
                                      </p:cBhvr>
                                    </p:animRot>
                                  </p:childTnLst>
                                </p:cTn>
                              </p:par>
                              <p:par>
                                <p:cTn id="421" presetID="8" presetClass="emph" presetSubtype="0" fill="hold" grpId="3" nodeType="withEffect">
                                  <p:stCondLst>
                                    <p:cond delay="0"/>
                                  </p:stCondLst>
                                  <p:childTnLst>
                                    <p:animRot by="21600000">
                                      <p:cBhvr>
                                        <p:cTn id="422" dur="3000" fill="hold"/>
                                        <p:tgtEl>
                                          <p:spTgt spid="29"/>
                                        </p:tgtEl>
                                        <p:attrNameLst>
                                          <p:attrName>r</p:attrName>
                                        </p:attrNameLst>
                                      </p:cBhvr>
                                    </p:animRot>
                                  </p:childTnLst>
                                </p:cTn>
                              </p:par>
                              <p:par>
                                <p:cTn id="423" presetID="8" presetClass="emph" presetSubtype="0" fill="hold" grpId="3" nodeType="withEffect">
                                  <p:stCondLst>
                                    <p:cond delay="0"/>
                                  </p:stCondLst>
                                  <p:childTnLst>
                                    <p:animRot by="-21600000">
                                      <p:cBhvr>
                                        <p:cTn id="424" dur="3000" fill="hold"/>
                                        <p:tgtEl>
                                          <p:spTgt spid="30"/>
                                        </p:tgtEl>
                                        <p:attrNameLst>
                                          <p:attrName>r</p:attrName>
                                        </p:attrNameLst>
                                      </p:cBhvr>
                                    </p:animRot>
                                  </p:childTnLst>
                                </p:cTn>
                              </p:par>
                              <p:par>
                                <p:cTn id="425" presetID="8" presetClass="emph" presetSubtype="0" fill="hold" grpId="3" nodeType="withEffect">
                                  <p:stCondLst>
                                    <p:cond delay="0"/>
                                  </p:stCondLst>
                                  <p:childTnLst>
                                    <p:animRot by="21600000">
                                      <p:cBhvr>
                                        <p:cTn id="426" dur="3000" fill="hold"/>
                                        <p:tgtEl>
                                          <p:spTgt spid="31"/>
                                        </p:tgtEl>
                                        <p:attrNameLst>
                                          <p:attrName>r</p:attrName>
                                        </p:attrNameLst>
                                      </p:cBhvr>
                                    </p:animRot>
                                  </p:childTnLst>
                                </p:cTn>
                              </p:par>
                              <p:par>
                                <p:cTn id="427" presetID="8" presetClass="emph" presetSubtype="0" fill="hold" grpId="3" nodeType="withEffect">
                                  <p:stCondLst>
                                    <p:cond delay="0"/>
                                  </p:stCondLst>
                                  <p:childTnLst>
                                    <p:animRot by="-21600000">
                                      <p:cBhvr>
                                        <p:cTn id="428" dur="3000" fill="hold"/>
                                        <p:tgtEl>
                                          <p:spTgt spid="32"/>
                                        </p:tgtEl>
                                        <p:attrNameLst>
                                          <p:attrName>r</p:attrName>
                                        </p:attrNameLst>
                                      </p:cBhvr>
                                    </p:animRot>
                                  </p:childTnLst>
                                </p:cTn>
                              </p:par>
                              <p:par>
                                <p:cTn id="429" presetID="8" presetClass="emph" presetSubtype="0" fill="hold" grpId="3" nodeType="withEffect">
                                  <p:stCondLst>
                                    <p:cond delay="0"/>
                                  </p:stCondLst>
                                  <p:childTnLst>
                                    <p:animRot by="21600000">
                                      <p:cBhvr>
                                        <p:cTn id="430" dur="3000" fill="hold"/>
                                        <p:tgtEl>
                                          <p:spTgt spid="33"/>
                                        </p:tgtEl>
                                        <p:attrNameLst>
                                          <p:attrName>r</p:attrName>
                                        </p:attrNameLst>
                                      </p:cBhvr>
                                    </p:animRot>
                                  </p:childTnLst>
                                </p:cTn>
                              </p:par>
                              <p:par>
                                <p:cTn id="431" presetID="8" presetClass="emph" presetSubtype="0" fill="hold" grpId="3" nodeType="withEffect">
                                  <p:stCondLst>
                                    <p:cond delay="0"/>
                                  </p:stCondLst>
                                  <p:childTnLst>
                                    <p:animRot by="-21600000">
                                      <p:cBhvr>
                                        <p:cTn id="432" dur="3000" fill="hold"/>
                                        <p:tgtEl>
                                          <p:spTgt spid="34"/>
                                        </p:tgtEl>
                                        <p:attrNameLst>
                                          <p:attrName>r</p:attrName>
                                        </p:attrNameLst>
                                      </p:cBhvr>
                                    </p:animRot>
                                  </p:childTnLst>
                                </p:cTn>
                              </p:par>
                              <p:par>
                                <p:cTn id="433" presetID="8" presetClass="emph" presetSubtype="0" fill="hold" grpId="3" nodeType="withEffect">
                                  <p:stCondLst>
                                    <p:cond delay="0"/>
                                  </p:stCondLst>
                                  <p:childTnLst>
                                    <p:animRot by="21600000">
                                      <p:cBhvr>
                                        <p:cTn id="434" dur="3000" fill="hold"/>
                                        <p:tgtEl>
                                          <p:spTgt spid="35"/>
                                        </p:tgtEl>
                                        <p:attrNameLst>
                                          <p:attrName>r</p:attrName>
                                        </p:attrNameLst>
                                      </p:cBhvr>
                                    </p:animRot>
                                  </p:childTnLst>
                                </p:cTn>
                              </p:par>
                              <p:par>
                                <p:cTn id="435" presetID="8" presetClass="emph" presetSubtype="0" fill="hold" grpId="3" nodeType="withEffect">
                                  <p:stCondLst>
                                    <p:cond delay="0"/>
                                  </p:stCondLst>
                                  <p:childTnLst>
                                    <p:animRot by="-21600000">
                                      <p:cBhvr>
                                        <p:cTn id="436" dur="3000" fill="hold"/>
                                        <p:tgtEl>
                                          <p:spTgt spid="36"/>
                                        </p:tgtEl>
                                        <p:attrNameLst>
                                          <p:attrName>r</p:attrName>
                                        </p:attrNameLst>
                                      </p:cBhvr>
                                    </p:animRot>
                                  </p:childTnLst>
                                </p:cTn>
                              </p:par>
                              <p:par>
                                <p:cTn id="437" presetID="8" presetClass="emph" presetSubtype="0" fill="hold" grpId="3" nodeType="withEffect">
                                  <p:stCondLst>
                                    <p:cond delay="0"/>
                                  </p:stCondLst>
                                  <p:childTnLst>
                                    <p:animRot by="21600000">
                                      <p:cBhvr>
                                        <p:cTn id="438" dur="3000" fill="hold"/>
                                        <p:tgtEl>
                                          <p:spTgt spid="37"/>
                                        </p:tgtEl>
                                        <p:attrNameLst>
                                          <p:attrName>r</p:attrName>
                                        </p:attrNameLst>
                                      </p:cBhvr>
                                    </p:animRot>
                                  </p:childTnLst>
                                </p:cTn>
                              </p:par>
                              <p:par>
                                <p:cTn id="439" presetID="8" presetClass="emph" presetSubtype="0" fill="hold" grpId="3" nodeType="withEffect">
                                  <p:stCondLst>
                                    <p:cond delay="0"/>
                                  </p:stCondLst>
                                  <p:childTnLst>
                                    <p:animRot by="-21600000">
                                      <p:cBhvr>
                                        <p:cTn id="440" dur="3000" fill="hold"/>
                                        <p:tgtEl>
                                          <p:spTgt spid="38"/>
                                        </p:tgtEl>
                                        <p:attrNameLst>
                                          <p:attrName>r</p:attrName>
                                        </p:attrNameLst>
                                      </p:cBhvr>
                                    </p:animRot>
                                  </p:childTnLst>
                                </p:cTn>
                              </p:par>
                              <p:par>
                                <p:cTn id="441" presetID="17" presetClass="entr" presetSubtype="1" fill="hold" nodeType="withEffect">
                                  <p:stCondLst>
                                    <p:cond delay="0"/>
                                  </p:stCondLst>
                                  <p:childTnLst>
                                    <p:set>
                                      <p:cBhvr>
                                        <p:cTn id="442" dur="1" fill="hold">
                                          <p:stCondLst>
                                            <p:cond delay="0"/>
                                          </p:stCondLst>
                                        </p:cTn>
                                        <p:tgtEl>
                                          <p:spTgt spid="2"/>
                                        </p:tgtEl>
                                        <p:attrNameLst>
                                          <p:attrName>style.visibility</p:attrName>
                                        </p:attrNameLst>
                                      </p:cBhvr>
                                      <p:to>
                                        <p:strVal val="visible"/>
                                      </p:to>
                                    </p:set>
                                    <p:anim calcmode="lin" valueType="num">
                                      <p:cBhvr>
                                        <p:cTn id="443" dur="3000" fill="hold"/>
                                        <p:tgtEl>
                                          <p:spTgt spid="2"/>
                                        </p:tgtEl>
                                        <p:attrNameLst>
                                          <p:attrName>ppt_x</p:attrName>
                                        </p:attrNameLst>
                                      </p:cBhvr>
                                      <p:tavLst>
                                        <p:tav tm="0">
                                          <p:val>
                                            <p:strVal val="#ppt_x"/>
                                          </p:val>
                                        </p:tav>
                                        <p:tav tm="100000">
                                          <p:val>
                                            <p:strVal val="#ppt_x"/>
                                          </p:val>
                                        </p:tav>
                                      </p:tavLst>
                                    </p:anim>
                                    <p:anim calcmode="lin" valueType="num">
                                      <p:cBhvr>
                                        <p:cTn id="444" dur="3000" fill="hold"/>
                                        <p:tgtEl>
                                          <p:spTgt spid="2"/>
                                        </p:tgtEl>
                                        <p:attrNameLst>
                                          <p:attrName>ppt_y</p:attrName>
                                        </p:attrNameLst>
                                      </p:cBhvr>
                                      <p:tavLst>
                                        <p:tav tm="0">
                                          <p:val>
                                            <p:strVal val="#ppt_y-#ppt_h/2"/>
                                          </p:val>
                                        </p:tav>
                                        <p:tav tm="100000">
                                          <p:val>
                                            <p:strVal val="#ppt_y"/>
                                          </p:val>
                                        </p:tav>
                                      </p:tavLst>
                                    </p:anim>
                                    <p:anim calcmode="lin" valueType="num">
                                      <p:cBhvr>
                                        <p:cTn id="445" dur="3000" fill="hold"/>
                                        <p:tgtEl>
                                          <p:spTgt spid="2"/>
                                        </p:tgtEl>
                                        <p:attrNameLst>
                                          <p:attrName>ppt_w</p:attrName>
                                        </p:attrNameLst>
                                      </p:cBhvr>
                                      <p:tavLst>
                                        <p:tav tm="0">
                                          <p:val>
                                            <p:strVal val="#ppt_w"/>
                                          </p:val>
                                        </p:tav>
                                        <p:tav tm="100000">
                                          <p:val>
                                            <p:strVal val="#ppt_w"/>
                                          </p:val>
                                        </p:tav>
                                      </p:tavLst>
                                    </p:anim>
                                    <p:anim calcmode="lin" valueType="num">
                                      <p:cBhvr>
                                        <p:cTn id="446"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4240_wieczka-ogien-lawend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1733068">
            <a:off x="1277360" y="903875"/>
            <a:ext cx="3571625" cy="111594"/>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9840684">
            <a:off x="4229615" y="819366"/>
            <a:ext cx="3899974" cy="126821"/>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1733068">
            <a:off x="1292249" y="1289332"/>
            <a:ext cx="3571625" cy="90907"/>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840684">
            <a:off x="4226908" y="1248358"/>
            <a:ext cx="3899974" cy="107161"/>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1733068">
            <a:off x="1290965" y="1789048"/>
            <a:ext cx="3571625" cy="91279"/>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840684">
            <a:off x="4225623" y="1748432"/>
            <a:ext cx="3899974" cy="107513"/>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1733068">
            <a:off x="1293531" y="2198873"/>
            <a:ext cx="3571625" cy="110415"/>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840684">
            <a:off x="4228336" y="2176662"/>
            <a:ext cx="3899974" cy="127206"/>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1733068">
            <a:off x="1292249" y="2646655"/>
            <a:ext cx="3571625" cy="90924"/>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840684">
            <a:off x="4226904" y="2605697"/>
            <a:ext cx="3899974" cy="107144"/>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1733068">
            <a:off x="1292248" y="3075282"/>
            <a:ext cx="3571625" cy="90907"/>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840684">
            <a:off x="4226908" y="3034308"/>
            <a:ext cx="3899974" cy="107160"/>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1733068">
            <a:off x="1290964" y="3574998"/>
            <a:ext cx="3571625" cy="91279"/>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840684">
            <a:off x="4225622" y="3534382"/>
            <a:ext cx="3899974" cy="107513"/>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1733068">
            <a:off x="1290963" y="4003625"/>
            <a:ext cx="3571625" cy="91263"/>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840684">
            <a:off x="4225625" y="3962992"/>
            <a:ext cx="3899974" cy="107530"/>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1733068">
            <a:off x="1304101" y="4575486"/>
            <a:ext cx="3571625" cy="90904"/>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840684">
            <a:off x="4217994" y="4505569"/>
            <a:ext cx="3899974" cy="102803"/>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1+#ppt_w/2"/>
                                          </p:val>
                                        </p:tav>
                                        <p:tav tm="100000">
                                          <p:val>
                                            <p:strVal val="#ppt_x"/>
                                          </p:val>
                                        </p:tav>
                                      </p:tavLst>
                                    </p:anim>
                                    <p:anim calcmode="lin" valueType="num">
                                      <p:cBhvr additive="base">
                                        <p:cTn id="43" dur="3000" fill="hold"/>
                                        <p:tgtEl>
                                          <p:spTgt spid="19"/>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3000" fill="hold"/>
                                        <p:tgtEl>
                                          <p:spTgt spid="4"/>
                                        </p:tgtEl>
                                        <p:attrNameLst>
                                          <p:attrName>ppt_x</p:attrName>
                                        </p:attrNameLst>
                                      </p:cBhvr>
                                      <p:tavLst>
                                        <p:tav tm="0">
                                          <p:val>
                                            <p:strVal val="0-#ppt_w/2"/>
                                          </p:val>
                                        </p:tav>
                                        <p:tav tm="100000">
                                          <p:val>
                                            <p:strVal val="#ppt_x"/>
                                          </p:val>
                                        </p:tav>
                                      </p:tavLst>
                                    </p:anim>
                                    <p:anim calcmode="lin" valueType="num">
                                      <p:cBhvr additive="base">
                                        <p:cTn id="47" dur="3000" fill="hold"/>
                                        <p:tgtEl>
                                          <p:spTgt spid="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0-#ppt_w/2"/>
                                          </p:val>
                                        </p:tav>
                                        <p:tav tm="100000">
                                          <p:val>
                                            <p:strVal val="#ppt_x"/>
                                          </p:val>
                                        </p:tav>
                                      </p:tavLst>
                                    </p:anim>
                                    <p:anim calcmode="lin" valueType="num">
                                      <p:cBhvr additive="base">
                                        <p:cTn id="51" dur="30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0-#ppt_w/2"/>
                                          </p:val>
                                        </p:tav>
                                        <p:tav tm="100000">
                                          <p:val>
                                            <p:strVal val="#ppt_x"/>
                                          </p:val>
                                        </p:tav>
                                      </p:tavLst>
                                    </p:anim>
                                    <p:anim calcmode="lin" valueType="num">
                                      <p:cBhvr additive="base">
                                        <p:cTn id="71" dur="3000" fill="hold"/>
                                        <p:tgtEl>
                                          <p:spTgt spid="16"/>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0-#ppt_w/2"/>
                                          </p:val>
                                        </p:tav>
                                        <p:tav tm="100000">
                                          <p:val>
                                            <p:strVal val="#ppt_x"/>
                                          </p:val>
                                        </p:tav>
                                      </p:tavLst>
                                    </p:anim>
                                    <p:anim calcmode="lin" valueType="num">
                                      <p:cBhvr additive="base">
                                        <p:cTn id="75" dur="3000" fill="hold"/>
                                        <p:tgtEl>
                                          <p:spTgt spid="18"/>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3000" fill="hold"/>
                                        <p:tgtEl>
                                          <p:spTgt spid="3"/>
                                        </p:tgtEl>
                                        <p:attrNameLst>
                                          <p:attrName>ppt_w</p:attrName>
                                        </p:attrNameLst>
                                      </p:cBhvr>
                                      <p:tavLst>
                                        <p:tav tm="0">
                                          <p:val>
                                            <p:strVal val="#ppt_w"/>
                                          </p:val>
                                        </p:tav>
                                        <p:tav tm="100000">
                                          <p:val>
                                            <p:strVal val="#ppt_w"/>
                                          </p:val>
                                        </p:tav>
                                      </p:tavLst>
                                    </p:anim>
                                    <p:anim calcmode="lin" valueType="num">
                                      <p:cBhvr>
                                        <p:cTn id="83" dur="3000" fill="hold"/>
                                        <p:tgtEl>
                                          <p:spTgt spid="3"/>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3000" fill="hold"/>
                                        <p:tgtEl>
                                          <p:spTgt spid="4"/>
                                        </p:tgtEl>
                                        <p:attrNameLst>
                                          <p:attrName>ppt_w</p:attrName>
                                        </p:attrNameLst>
                                      </p:cBhvr>
                                      <p:tavLst>
                                        <p:tav tm="0">
                                          <p:val>
                                            <p:strVal val="#ppt_w"/>
                                          </p:val>
                                        </p:tav>
                                        <p:tav tm="100000">
                                          <p:val>
                                            <p:strVal val="#ppt_w"/>
                                          </p:val>
                                        </p:tav>
                                      </p:tavLst>
                                    </p:anim>
                                    <p:anim calcmode="lin" valueType="num">
                                      <p:cBhvr>
                                        <p:cTn id="87" dur="3000" fill="hold"/>
                                        <p:tgtEl>
                                          <p:spTgt spid="4"/>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p:cTn id="90" dur="3000" fill="hold"/>
                                        <p:tgtEl>
                                          <p:spTgt spid="5"/>
                                        </p:tgtEl>
                                        <p:attrNameLst>
                                          <p:attrName>ppt_w</p:attrName>
                                        </p:attrNameLst>
                                      </p:cBhvr>
                                      <p:tavLst>
                                        <p:tav tm="0">
                                          <p:val>
                                            <p:strVal val="#ppt_w"/>
                                          </p:val>
                                        </p:tav>
                                        <p:tav tm="100000">
                                          <p:val>
                                            <p:strVal val="#ppt_w"/>
                                          </p:val>
                                        </p:tav>
                                      </p:tavLst>
                                    </p:anim>
                                    <p:anim calcmode="lin" valueType="num">
                                      <p:cBhvr>
                                        <p:cTn id="91" dur="3000" fill="hold"/>
                                        <p:tgtEl>
                                          <p:spTgt spid="5"/>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p:cTn id="94" dur="3000" fill="hold"/>
                                        <p:tgtEl>
                                          <p:spTgt spid="6"/>
                                        </p:tgtEl>
                                        <p:attrNameLst>
                                          <p:attrName>ppt_w</p:attrName>
                                        </p:attrNameLst>
                                      </p:cBhvr>
                                      <p:tavLst>
                                        <p:tav tm="0">
                                          <p:val>
                                            <p:strVal val="#ppt_w"/>
                                          </p:val>
                                        </p:tav>
                                        <p:tav tm="100000">
                                          <p:val>
                                            <p:strVal val="#ppt_w"/>
                                          </p:val>
                                        </p:tav>
                                      </p:tavLst>
                                    </p:anim>
                                    <p:anim calcmode="lin" valueType="num">
                                      <p:cBhvr>
                                        <p:cTn id="95" dur="3000" fill="hold"/>
                                        <p:tgtEl>
                                          <p:spTgt spid="6"/>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p:cTn id="98" dur="3000" fill="hold"/>
                                        <p:tgtEl>
                                          <p:spTgt spid="7"/>
                                        </p:tgtEl>
                                        <p:attrNameLst>
                                          <p:attrName>ppt_w</p:attrName>
                                        </p:attrNameLst>
                                      </p:cBhvr>
                                      <p:tavLst>
                                        <p:tav tm="0">
                                          <p:val>
                                            <p:strVal val="#ppt_w"/>
                                          </p:val>
                                        </p:tav>
                                        <p:tav tm="100000">
                                          <p:val>
                                            <p:strVal val="#ppt_w"/>
                                          </p:val>
                                        </p:tav>
                                      </p:tavLst>
                                    </p:anim>
                                    <p:anim calcmode="lin" valueType="num">
                                      <p:cBhvr>
                                        <p:cTn id="99" dur="3000" fill="hold"/>
                                        <p:tgtEl>
                                          <p:spTgt spid="7"/>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p:cTn id="102" dur="3000" fill="hold"/>
                                        <p:tgtEl>
                                          <p:spTgt spid="8"/>
                                        </p:tgtEl>
                                        <p:attrNameLst>
                                          <p:attrName>ppt_w</p:attrName>
                                        </p:attrNameLst>
                                      </p:cBhvr>
                                      <p:tavLst>
                                        <p:tav tm="0">
                                          <p:val>
                                            <p:strVal val="#ppt_w"/>
                                          </p:val>
                                        </p:tav>
                                        <p:tav tm="100000">
                                          <p:val>
                                            <p:strVal val="#ppt_w"/>
                                          </p:val>
                                        </p:tav>
                                      </p:tavLst>
                                    </p:anim>
                                    <p:anim calcmode="lin" valueType="num">
                                      <p:cBhvr>
                                        <p:cTn id="103" dur="3000" fill="hold"/>
                                        <p:tgtEl>
                                          <p:spTgt spid="8"/>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p:cTn id="106" dur="3000" fill="hold"/>
                                        <p:tgtEl>
                                          <p:spTgt spid="9"/>
                                        </p:tgtEl>
                                        <p:attrNameLst>
                                          <p:attrName>ppt_w</p:attrName>
                                        </p:attrNameLst>
                                      </p:cBhvr>
                                      <p:tavLst>
                                        <p:tav tm="0">
                                          <p:val>
                                            <p:strVal val="#ppt_w"/>
                                          </p:val>
                                        </p:tav>
                                        <p:tav tm="100000">
                                          <p:val>
                                            <p:strVal val="#ppt_w"/>
                                          </p:val>
                                        </p:tav>
                                      </p:tavLst>
                                    </p:anim>
                                    <p:anim calcmode="lin" valueType="num">
                                      <p:cBhvr>
                                        <p:cTn id="107" dur="3000" fill="hold"/>
                                        <p:tgtEl>
                                          <p:spTgt spid="9"/>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p:cTn id="110" dur="3000" fill="hold"/>
                                        <p:tgtEl>
                                          <p:spTgt spid="10"/>
                                        </p:tgtEl>
                                        <p:attrNameLst>
                                          <p:attrName>ppt_w</p:attrName>
                                        </p:attrNameLst>
                                      </p:cBhvr>
                                      <p:tavLst>
                                        <p:tav tm="0">
                                          <p:val>
                                            <p:strVal val="#ppt_w"/>
                                          </p:val>
                                        </p:tav>
                                        <p:tav tm="100000">
                                          <p:val>
                                            <p:strVal val="#ppt_w"/>
                                          </p:val>
                                        </p:tav>
                                      </p:tavLst>
                                    </p:anim>
                                    <p:anim calcmode="lin" valueType="num">
                                      <p:cBhvr>
                                        <p:cTn id="111" dur="3000" fill="hold"/>
                                        <p:tgtEl>
                                          <p:spTgt spid="10"/>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3000" fill="hold"/>
                                        <p:tgtEl>
                                          <p:spTgt spid="11"/>
                                        </p:tgtEl>
                                        <p:attrNameLst>
                                          <p:attrName>ppt_w</p:attrName>
                                        </p:attrNameLst>
                                      </p:cBhvr>
                                      <p:tavLst>
                                        <p:tav tm="0">
                                          <p:val>
                                            <p:strVal val="#ppt_w"/>
                                          </p:val>
                                        </p:tav>
                                        <p:tav tm="100000">
                                          <p:val>
                                            <p:strVal val="#ppt_w"/>
                                          </p:val>
                                        </p:tav>
                                      </p:tavLst>
                                    </p:anim>
                                    <p:anim calcmode="lin" valueType="num">
                                      <p:cBhvr>
                                        <p:cTn id="115" dur="3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p:cTn id="118" dur="3000" fill="hold"/>
                                        <p:tgtEl>
                                          <p:spTgt spid="12"/>
                                        </p:tgtEl>
                                        <p:attrNameLst>
                                          <p:attrName>ppt_w</p:attrName>
                                        </p:attrNameLst>
                                      </p:cBhvr>
                                      <p:tavLst>
                                        <p:tav tm="0">
                                          <p:val>
                                            <p:strVal val="#ppt_w"/>
                                          </p:val>
                                        </p:tav>
                                        <p:tav tm="100000">
                                          <p:val>
                                            <p:strVal val="#ppt_w"/>
                                          </p:val>
                                        </p:tav>
                                      </p:tavLst>
                                    </p:anim>
                                    <p:anim calcmode="lin" valueType="num">
                                      <p:cBhvr>
                                        <p:cTn id="119" dur="3000" fill="hold"/>
                                        <p:tgtEl>
                                          <p:spTgt spid="12"/>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p:cTn id="122" dur="3000" fill="hold"/>
                                        <p:tgtEl>
                                          <p:spTgt spid="13"/>
                                        </p:tgtEl>
                                        <p:attrNameLst>
                                          <p:attrName>ppt_w</p:attrName>
                                        </p:attrNameLst>
                                      </p:cBhvr>
                                      <p:tavLst>
                                        <p:tav tm="0">
                                          <p:val>
                                            <p:strVal val="#ppt_w"/>
                                          </p:val>
                                        </p:tav>
                                        <p:tav tm="100000">
                                          <p:val>
                                            <p:strVal val="#ppt_w"/>
                                          </p:val>
                                        </p:tav>
                                      </p:tavLst>
                                    </p:anim>
                                    <p:anim calcmode="lin" valueType="num">
                                      <p:cBhvr>
                                        <p:cTn id="123" dur="3000" fill="hold"/>
                                        <p:tgtEl>
                                          <p:spTgt spid="13"/>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p:cTn id="126" dur="3000" fill="hold"/>
                                        <p:tgtEl>
                                          <p:spTgt spid="14"/>
                                        </p:tgtEl>
                                        <p:attrNameLst>
                                          <p:attrName>ppt_w</p:attrName>
                                        </p:attrNameLst>
                                      </p:cBhvr>
                                      <p:tavLst>
                                        <p:tav tm="0">
                                          <p:val>
                                            <p:strVal val="#ppt_w"/>
                                          </p:val>
                                        </p:tav>
                                        <p:tav tm="100000">
                                          <p:val>
                                            <p:strVal val="#ppt_w"/>
                                          </p:val>
                                        </p:tav>
                                      </p:tavLst>
                                    </p:anim>
                                    <p:anim calcmode="lin" valueType="num">
                                      <p:cBhvr>
                                        <p:cTn id="127" dur="3000" fill="hold"/>
                                        <p:tgtEl>
                                          <p:spTgt spid="14"/>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p:cTn id="130" dur="3000" fill="hold"/>
                                        <p:tgtEl>
                                          <p:spTgt spid="15"/>
                                        </p:tgtEl>
                                        <p:attrNameLst>
                                          <p:attrName>ppt_w</p:attrName>
                                        </p:attrNameLst>
                                      </p:cBhvr>
                                      <p:tavLst>
                                        <p:tav tm="0">
                                          <p:val>
                                            <p:strVal val="#ppt_w"/>
                                          </p:val>
                                        </p:tav>
                                        <p:tav tm="100000">
                                          <p:val>
                                            <p:strVal val="#ppt_w"/>
                                          </p:val>
                                        </p:tav>
                                      </p:tavLst>
                                    </p:anim>
                                    <p:anim calcmode="lin" valueType="num">
                                      <p:cBhvr>
                                        <p:cTn id="131" dur="3000" fill="hold"/>
                                        <p:tgtEl>
                                          <p:spTgt spid="1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3000" fill="hold"/>
                                        <p:tgtEl>
                                          <p:spTgt spid="16"/>
                                        </p:tgtEl>
                                        <p:attrNameLst>
                                          <p:attrName>ppt_w</p:attrName>
                                        </p:attrNameLst>
                                      </p:cBhvr>
                                      <p:tavLst>
                                        <p:tav tm="0">
                                          <p:val>
                                            <p:strVal val="#ppt_w"/>
                                          </p:val>
                                        </p:tav>
                                        <p:tav tm="100000">
                                          <p:val>
                                            <p:strVal val="#ppt_w"/>
                                          </p:val>
                                        </p:tav>
                                      </p:tavLst>
                                    </p:anim>
                                    <p:anim calcmode="lin" valueType="num">
                                      <p:cBhvr>
                                        <p:cTn id="135" dur="3000" fill="hold"/>
                                        <p:tgtEl>
                                          <p:spTgt spid="16"/>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p:cTn id="138" dur="3000" fill="hold"/>
                                        <p:tgtEl>
                                          <p:spTgt spid="17"/>
                                        </p:tgtEl>
                                        <p:attrNameLst>
                                          <p:attrName>ppt_w</p:attrName>
                                        </p:attrNameLst>
                                      </p:cBhvr>
                                      <p:tavLst>
                                        <p:tav tm="0">
                                          <p:val>
                                            <p:strVal val="#ppt_w"/>
                                          </p:val>
                                        </p:tav>
                                        <p:tav tm="100000">
                                          <p:val>
                                            <p:strVal val="#ppt_w"/>
                                          </p:val>
                                        </p:tav>
                                      </p:tavLst>
                                    </p:anim>
                                    <p:anim calcmode="lin" valueType="num">
                                      <p:cBhvr>
                                        <p:cTn id="139" dur="3000" fill="hold"/>
                                        <p:tgtEl>
                                          <p:spTgt spid="17"/>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p:cTn id="142" dur="3000" fill="hold"/>
                                        <p:tgtEl>
                                          <p:spTgt spid="18"/>
                                        </p:tgtEl>
                                        <p:attrNameLst>
                                          <p:attrName>ppt_w</p:attrName>
                                        </p:attrNameLst>
                                      </p:cBhvr>
                                      <p:tavLst>
                                        <p:tav tm="0">
                                          <p:val>
                                            <p:strVal val="#ppt_w"/>
                                          </p:val>
                                        </p:tav>
                                        <p:tav tm="100000">
                                          <p:val>
                                            <p:strVal val="#ppt_w"/>
                                          </p:val>
                                        </p:tav>
                                      </p:tavLst>
                                    </p:anim>
                                    <p:anim calcmode="lin" valueType="num">
                                      <p:cBhvr>
                                        <p:cTn id="143" dur="3000" fill="hold"/>
                                        <p:tgtEl>
                                          <p:spTgt spid="18"/>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p:cTn id="146" dur="3000" fill="hold"/>
                                        <p:tgtEl>
                                          <p:spTgt spid="19"/>
                                        </p:tgtEl>
                                        <p:attrNameLst>
                                          <p:attrName>ppt_w</p:attrName>
                                        </p:attrNameLst>
                                      </p:cBhvr>
                                      <p:tavLst>
                                        <p:tav tm="0">
                                          <p:val>
                                            <p:strVal val="#ppt_w"/>
                                          </p:val>
                                        </p:tav>
                                        <p:tav tm="100000">
                                          <p:val>
                                            <p:strVal val="#ppt_w"/>
                                          </p:val>
                                        </p:tav>
                                      </p:tavLst>
                                    </p:anim>
                                    <p:anim calcmode="lin" valueType="num">
                                      <p:cBhvr>
                                        <p:cTn id="147" dur="3000" fill="hold"/>
                                        <p:tgtEl>
                                          <p:spTgt spid="19"/>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p:cTn id="150" dur="3000" fill="hold"/>
                                        <p:tgtEl>
                                          <p:spTgt spid="20"/>
                                        </p:tgtEl>
                                        <p:attrNameLst>
                                          <p:attrName>ppt_w</p:attrName>
                                        </p:attrNameLst>
                                      </p:cBhvr>
                                      <p:tavLst>
                                        <p:tav tm="0">
                                          <p:val>
                                            <p:strVal val="#ppt_w"/>
                                          </p:val>
                                        </p:tav>
                                        <p:tav tm="100000">
                                          <p:val>
                                            <p:strVal val="#ppt_w"/>
                                          </p:val>
                                        </p:tav>
                                      </p:tavLst>
                                    </p:anim>
                                    <p:anim calcmode="lin" valueType="num">
                                      <p:cBhvr>
                                        <p:cTn id="151" dur="3000" fill="hold"/>
                                        <p:tgtEl>
                                          <p:spTgt spid="20"/>
                                        </p:tgtEl>
                                        <p:attrNameLst>
                                          <p:attrName>ppt_h</p:attrName>
                                        </p:attrNameLst>
                                      </p:cBhvr>
                                      <p:tavLst>
                                        <p:tav tm="0" fmla="#ppt_h*sin(2.5*pi*$)">
                                          <p:val>
                                            <p:fltVal val="0"/>
                                          </p:val>
                                        </p:tav>
                                        <p:tav tm="100000">
                                          <p:val>
                                            <p:fltVal val="1"/>
                                          </p:val>
                                        </p:tav>
                                      </p:tavLst>
                                    </p:anim>
                                  </p:childTnLst>
                                </p:cTn>
                              </p:par>
                            </p:childTnLst>
                          </p:cTn>
                        </p:par>
                        <p:par>
                          <p:cTn id="152" fill="hold">
                            <p:stCondLst>
                              <p:cond delay="3000"/>
                            </p:stCondLst>
                            <p:childTnLst>
                              <p:par>
                                <p:cTn id="153" presetID="2" presetClass="exit" presetSubtype="9" fill="hold" grpId="2" nodeType="afterEffect">
                                  <p:stCondLst>
                                    <p:cond delay="0"/>
                                  </p:stCondLst>
                                  <p:childTnLst>
                                    <p:anim calcmode="lin" valueType="num">
                                      <p:cBhvr additive="base">
                                        <p:cTn id="154" dur="3000"/>
                                        <p:tgtEl>
                                          <p:spTgt spid="3"/>
                                        </p:tgtEl>
                                        <p:attrNameLst>
                                          <p:attrName>ppt_x</p:attrName>
                                        </p:attrNameLst>
                                      </p:cBhvr>
                                      <p:tavLst>
                                        <p:tav tm="0">
                                          <p:val>
                                            <p:strVal val="ppt_x"/>
                                          </p:val>
                                        </p:tav>
                                        <p:tav tm="100000">
                                          <p:val>
                                            <p:strVal val="0-ppt_w/2"/>
                                          </p:val>
                                        </p:tav>
                                      </p:tavLst>
                                    </p:anim>
                                    <p:anim calcmode="lin" valueType="num">
                                      <p:cBhvr additive="base">
                                        <p:cTn id="155" dur="3000"/>
                                        <p:tgtEl>
                                          <p:spTgt spid="3"/>
                                        </p:tgtEl>
                                        <p:attrNameLst>
                                          <p:attrName>ppt_y</p:attrName>
                                        </p:attrNameLst>
                                      </p:cBhvr>
                                      <p:tavLst>
                                        <p:tav tm="0">
                                          <p:val>
                                            <p:strVal val="ppt_y"/>
                                          </p:val>
                                        </p:tav>
                                        <p:tav tm="100000">
                                          <p:val>
                                            <p:strVal val="0-ppt_h/2"/>
                                          </p:val>
                                        </p:tav>
                                      </p:tavLst>
                                    </p:anim>
                                    <p:set>
                                      <p:cBhvr>
                                        <p:cTn id="156" dur="1" fill="hold">
                                          <p:stCondLst>
                                            <p:cond delay="2999"/>
                                          </p:stCondLst>
                                        </p:cTn>
                                        <p:tgtEl>
                                          <p:spTgt spid="3"/>
                                        </p:tgtEl>
                                        <p:attrNameLst>
                                          <p:attrName>style.visibility</p:attrName>
                                        </p:attrNameLst>
                                      </p:cBhvr>
                                      <p:to>
                                        <p:strVal val="hidden"/>
                                      </p:to>
                                    </p:set>
                                  </p:childTnLst>
                                </p:cTn>
                              </p:par>
                              <p:par>
                                <p:cTn id="157" presetID="2" presetClass="exit" presetSubtype="9" fill="hold" grpId="2" nodeType="withEffect">
                                  <p:stCondLst>
                                    <p:cond delay="0"/>
                                  </p:stCondLst>
                                  <p:childTnLst>
                                    <p:anim calcmode="lin" valueType="num">
                                      <p:cBhvr additive="base">
                                        <p:cTn id="158" dur="3000"/>
                                        <p:tgtEl>
                                          <p:spTgt spid="5"/>
                                        </p:tgtEl>
                                        <p:attrNameLst>
                                          <p:attrName>ppt_x</p:attrName>
                                        </p:attrNameLst>
                                      </p:cBhvr>
                                      <p:tavLst>
                                        <p:tav tm="0">
                                          <p:val>
                                            <p:strVal val="ppt_x"/>
                                          </p:val>
                                        </p:tav>
                                        <p:tav tm="100000">
                                          <p:val>
                                            <p:strVal val="0-ppt_w/2"/>
                                          </p:val>
                                        </p:tav>
                                      </p:tavLst>
                                    </p:anim>
                                    <p:anim calcmode="lin" valueType="num">
                                      <p:cBhvr additive="base">
                                        <p:cTn id="159" dur="3000"/>
                                        <p:tgtEl>
                                          <p:spTgt spid="5"/>
                                        </p:tgtEl>
                                        <p:attrNameLst>
                                          <p:attrName>ppt_y</p:attrName>
                                        </p:attrNameLst>
                                      </p:cBhvr>
                                      <p:tavLst>
                                        <p:tav tm="0">
                                          <p:val>
                                            <p:strVal val="ppt_y"/>
                                          </p:val>
                                        </p:tav>
                                        <p:tav tm="100000">
                                          <p:val>
                                            <p:strVal val="0-ppt_h/2"/>
                                          </p:val>
                                        </p:tav>
                                      </p:tavLst>
                                    </p:anim>
                                    <p:set>
                                      <p:cBhvr>
                                        <p:cTn id="160" dur="1" fill="hold">
                                          <p:stCondLst>
                                            <p:cond delay="2999"/>
                                          </p:stCondLst>
                                        </p:cTn>
                                        <p:tgtEl>
                                          <p:spTgt spid="5"/>
                                        </p:tgtEl>
                                        <p:attrNameLst>
                                          <p:attrName>style.visibility</p:attrName>
                                        </p:attrNameLst>
                                      </p:cBhvr>
                                      <p:to>
                                        <p:strVal val="hidden"/>
                                      </p:to>
                                    </p:set>
                                  </p:childTnLst>
                                </p:cTn>
                              </p:par>
                              <p:par>
                                <p:cTn id="161" presetID="2" presetClass="exit" presetSubtype="9" fill="hold" grpId="2"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0-ppt_w/2"/>
                                          </p:val>
                                        </p:tav>
                                      </p:tavLst>
                                    </p:anim>
                                    <p:anim calcmode="lin" valueType="num">
                                      <p:cBhvr additive="base">
                                        <p:cTn id="163" dur="3000"/>
                                        <p:tgtEl>
                                          <p:spTgt spid="7"/>
                                        </p:tgtEl>
                                        <p:attrNameLst>
                                          <p:attrName>ppt_y</p:attrName>
                                        </p:attrNameLst>
                                      </p:cBhvr>
                                      <p:tavLst>
                                        <p:tav tm="0">
                                          <p:val>
                                            <p:strVal val="ppt_y"/>
                                          </p:val>
                                        </p:tav>
                                        <p:tav tm="100000">
                                          <p:val>
                                            <p:strVal val="0-ppt_h/2"/>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9" fill="hold" grpId="2" nodeType="withEffect">
                                  <p:stCondLst>
                                    <p:cond delay="0"/>
                                  </p:stCondLst>
                                  <p:childTnLst>
                                    <p:anim calcmode="lin" valueType="num">
                                      <p:cBhvr additive="base">
                                        <p:cTn id="166" dur="3000"/>
                                        <p:tgtEl>
                                          <p:spTgt spid="9"/>
                                        </p:tgtEl>
                                        <p:attrNameLst>
                                          <p:attrName>ppt_x</p:attrName>
                                        </p:attrNameLst>
                                      </p:cBhvr>
                                      <p:tavLst>
                                        <p:tav tm="0">
                                          <p:val>
                                            <p:strVal val="ppt_x"/>
                                          </p:val>
                                        </p:tav>
                                        <p:tav tm="100000">
                                          <p:val>
                                            <p:strVal val="0-ppt_w/2"/>
                                          </p:val>
                                        </p:tav>
                                      </p:tavLst>
                                    </p:anim>
                                    <p:anim calcmode="lin" valueType="num">
                                      <p:cBhvr additive="base">
                                        <p:cTn id="167" dur="3000"/>
                                        <p:tgtEl>
                                          <p:spTgt spid="9"/>
                                        </p:tgtEl>
                                        <p:attrNameLst>
                                          <p:attrName>ppt_y</p:attrName>
                                        </p:attrNameLst>
                                      </p:cBhvr>
                                      <p:tavLst>
                                        <p:tav tm="0">
                                          <p:val>
                                            <p:strVal val="ppt_y"/>
                                          </p:val>
                                        </p:tav>
                                        <p:tav tm="100000">
                                          <p:val>
                                            <p:strVal val="0-ppt_h/2"/>
                                          </p:val>
                                        </p:tav>
                                      </p:tavLst>
                                    </p:anim>
                                    <p:set>
                                      <p:cBhvr>
                                        <p:cTn id="168" dur="1" fill="hold">
                                          <p:stCondLst>
                                            <p:cond delay="2999"/>
                                          </p:stCondLst>
                                        </p:cTn>
                                        <p:tgtEl>
                                          <p:spTgt spid="9"/>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0-ppt_w/2"/>
                                          </p:val>
                                        </p:tav>
                                      </p:tavLst>
                                    </p:anim>
                                    <p:anim calcmode="lin" valueType="num">
                                      <p:cBhvr additive="base">
                                        <p:cTn id="171" dur="3000"/>
                                        <p:tgtEl>
                                          <p:spTgt spid="11"/>
                                        </p:tgtEl>
                                        <p:attrNameLst>
                                          <p:attrName>ppt_y</p:attrName>
                                        </p:attrNameLst>
                                      </p:cBhvr>
                                      <p:tavLst>
                                        <p:tav tm="0">
                                          <p:val>
                                            <p:strVal val="ppt_y"/>
                                          </p:val>
                                        </p:tav>
                                        <p:tav tm="100000">
                                          <p:val>
                                            <p:strVal val="0-ppt_h/2"/>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0-ppt_w/2"/>
                                          </p:val>
                                        </p:tav>
                                      </p:tavLst>
                                    </p:anim>
                                    <p:anim calcmode="lin" valueType="num">
                                      <p:cBhvr additive="base">
                                        <p:cTn id="175" dur="3000"/>
                                        <p:tgtEl>
                                          <p:spTgt spid="13"/>
                                        </p:tgtEl>
                                        <p:attrNameLst>
                                          <p:attrName>ppt_y</p:attrName>
                                        </p:attrNameLst>
                                      </p:cBhvr>
                                      <p:tavLst>
                                        <p:tav tm="0">
                                          <p:val>
                                            <p:strVal val="ppt_y"/>
                                          </p:val>
                                        </p:tav>
                                        <p:tav tm="100000">
                                          <p:val>
                                            <p:strVal val="0-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0-ppt_w/2"/>
                                          </p:val>
                                        </p:tav>
                                      </p:tavLst>
                                    </p:anim>
                                    <p:anim calcmode="lin" valueType="num">
                                      <p:cBhvr additive="base">
                                        <p:cTn id="179" dur="3000"/>
                                        <p:tgtEl>
                                          <p:spTgt spid="15"/>
                                        </p:tgtEl>
                                        <p:attrNameLst>
                                          <p:attrName>ppt_y</p:attrName>
                                        </p:attrNameLst>
                                      </p:cBhvr>
                                      <p:tavLst>
                                        <p:tav tm="0">
                                          <p:val>
                                            <p:strVal val="ppt_y"/>
                                          </p:val>
                                        </p:tav>
                                        <p:tav tm="100000">
                                          <p:val>
                                            <p:strVal val="0-ppt_h/2"/>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17"/>
                                        </p:tgtEl>
                                        <p:attrNameLst>
                                          <p:attrName>ppt_x</p:attrName>
                                        </p:attrNameLst>
                                      </p:cBhvr>
                                      <p:tavLst>
                                        <p:tav tm="0">
                                          <p:val>
                                            <p:strVal val="ppt_x"/>
                                          </p:val>
                                        </p:tav>
                                        <p:tav tm="100000">
                                          <p:val>
                                            <p:strVal val="0-ppt_w/2"/>
                                          </p:val>
                                        </p:tav>
                                      </p:tavLst>
                                    </p:anim>
                                    <p:anim calcmode="lin" valueType="num">
                                      <p:cBhvr additive="base">
                                        <p:cTn id="183" dur="3000"/>
                                        <p:tgtEl>
                                          <p:spTgt spid="17"/>
                                        </p:tgtEl>
                                        <p:attrNameLst>
                                          <p:attrName>ppt_y</p:attrName>
                                        </p:attrNameLst>
                                      </p:cBhvr>
                                      <p:tavLst>
                                        <p:tav tm="0">
                                          <p:val>
                                            <p:strVal val="ppt_y"/>
                                          </p:val>
                                        </p:tav>
                                        <p:tav tm="100000">
                                          <p:val>
                                            <p:strVal val="0-ppt_h/2"/>
                                          </p:val>
                                        </p:tav>
                                      </p:tavLst>
                                    </p:anim>
                                    <p:set>
                                      <p:cBhvr>
                                        <p:cTn id="184" dur="1" fill="hold">
                                          <p:stCondLst>
                                            <p:cond delay="2999"/>
                                          </p:stCondLst>
                                        </p:cTn>
                                        <p:tgtEl>
                                          <p:spTgt spid="17"/>
                                        </p:tgtEl>
                                        <p:attrNameLst>
                                          <p:attrName>style.visibility</p:attrName>
                                        </p:attrNameLst>
                                      </p:cBhvr>
                                      <p:to>
                                        <p:strVal val="hidden"/>
                                      </p:to>
                                    </p:set>
                                  </p:childTnLst>
                                </p:cTn>
                              </p:par>
                              <p:par>
                                <p:cTn id="185" presetID="2" presetClass="exit" presetSubtype="9" fill="hold" grpId="2"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0-ppt_w/2"/>
                                          </p:val>
                                        </p:tav>
                                      </p:tavLst>
                                    </p:anim>
                                    <p:anim calcmode="lin" valueType="num">
                                      <p:cBhvr additive="base">
                                        <p:cTn id="187" dur="3000"/>
                                        <p:tgtEl>
                                          <p:spTgt spid="19"/>
                                        </p:tgtEl>
                                        <p:attrNameLst>
                                          <p:attrName>ppt_y</p:attrName>
                                        </p:attrNameLst>
                                      </p:cBhvr>
                                      <p:tavLst>
                                        <p:tav tm="0">
                                          <p:val>
                                            <p:strVal val="ppt_y"/>
                                          </p:val>
                                        </p:tav>
                                        <p:tav tm="100000">
                                          <p:val>
                                            <p:strVal val="0-ppt_h/2"/>
                                          </p:val>
                                        </p:tav>
                                      </p:tavLst>
                                    </p:anim>
                                    <p:set>
                                      <p:cBhvr>
                                        <p:cTn id="188" dur="1" fill="hold">
                                          <p:stCondLst>
                                            <p:cond delay="2999"/>
                                          </p:stCondLst>
                                        </p:cTn>
                                        <p:tgtEl>
                                          <p:spTgt spid="19"/>
                                        </p:tgtEl>
                                        <p:attrNameLst>
                                          <p:attrName>style.visibility</p:attrName>
                                        </p:attrNameLst>
                                      </p:cBhvr>
                                      <p:to>
                                        <p:strVal val="hidden"/>
                                      </p:to>
                                    </p:set>
                                  </p:childTnLst>
                                </p:cTn>
                              </p:par>
                              <p:par>
                                <p:cTn id="189" presetID="2" presetClass="exit" presetSubtype="3" fill="hold" grpId="2" nodeType="withEffect">
                                  <p:stCondLst>
                                    <p:cond delay="0"/>
                                  </p:stCondLst>
                                  <p:childTnLst>
                                    <p:anim calcmode="lin" valueType="num">
                                      <p:cBhvr additive="base">
                                        <p:cTn id="190" dur="3000"/>
                                        <p:tgtEl>
                                          <p:spTgt spid="4"/>
                                        </p:tgtEl>
                                        <p:attrNameLst>
                                          <p:attrName>ppt_x</p:attrName>
                                        </p:attrNameLst>
                                      </p:cBhvr>
                                      <p:tavLst>
                                        <p:tav tm="0">
                                          <p:val>
                                            <p:strVal val="ppt_x"/>
                                          </p:val>
                                        </p:tav>
                                        <p:tav tm="100000">
                                          <p:val>
                                            <p:strVal val="1+ppt_w/2"/>
                                          </p:val>
                                        </p:tav>
                                      </p:tavLst>
                                    </p:anim>
                                    <p:anim calcmode="lin" valueType="num">
                                      <p:cBhvr additive="base">
                                        <p:cTn id="191" dur="3000"/>
                                        <p:tgtEl>
                                          <p:spTgt spid="4"/>
                                        </p:tgtEl>
                                        <p:attrNameLst>
                                          <p:attrName>ppt_y</p:attrName>
                                        </p:attrNameLst>
                                      </p:cBhvr>
                                      <p:tavLst>
                                        <p:tav tm="0">
                                          <p:val>
                                            <p:strVal val="ppt_y"/>
                                          </p:val>
                                        </p:tav>
                                        <p:tav tm="100000">
                                          <p:val>
                                            <p:strVal val="0-ppt_h/2"/>
                                          </p:val>
                                        </p:tav>
                                      </p:tavLst>
                                    </p:anim>
                                    <p:set>
                                      <p:cBhvr>
                                        <p:cTn id="192" dur="1" fill="hold">
                                          <p:stCondLst>
                                            <p:cond delay="2999"/>
                                          </p:stCondLst>
                                        </p:cTn>
                                        <p:tgtEl>
                                          <p:spTgt spid="4"/>
                                        </p:tgtEl>
                                        <p:attrNameLst>
                                          <p:attrName>style.visibility</p:attrName>
                                        </p:attrNameLst>
                                      </p:cBhvr>
                                      <p:to>
                                        <p:strVal val="hidden"/>
                                      </p:to>
                                    </p:set>
                                  </p:childTnLst>
                                </p:cTn>
                              </p:par>
                              <p:par>
                                <p:cTn id="193" presetID="2" presetClass="exit" presetSubtype="3" fill="hold" grpId="2" nodeType="withEffect">
                                  <p:stCondLst>
                                    <p:cond delay="0"/>
                                  </p:stCondLst>
                                  <p:childTnLst>
                                    <p:anim calcmode="lin" valueType="num">
                                      <p:cBhvr additive="base">
                                        <p:cTn id="194" dur="3000"/>
                                        <p:tgtEl>
                                          <p:spTgt spid="6"/>
                                        </p:tgtEl>
                                        <p:attrNameLst>
                                          <p:attrName>ppt_x</p:attrName>
                                        </p:attrNameLst>
                                      </p:cBhvr>
                                      <p:tavLst>
                                        <p:tav tm="0">
                                          <p:val>
                                            <p:strVal val="ppt_x"/>
                                          </p:val>
                                        </p:tav>
                                        <p:tav tm="100000">
                                          <p:val>
                                            <p:strVal val="1+ppt_w/2"/>
                                          </p:val>
                                        </p:tav>
                                      </p:tavLst>
                                    </p:anim>
                                    <p:anim calcmode="lin" valueType="num">
                                      <p:cBhvr additive="base">
                                        <p:cTn id="195" dur="3000"/>
                                        <p:tgtEl>
                                          <p:spTgt spid="6"/>
                                        </p:tgtEl>
                                        <p:attrNameLst>
                                          <p:attrName>ppt_y</p:attrName>
                                        </p:attrNameLst>
                                      </p:cBhvr>
                                      <p:tavLst>
                                        <p:tav tm="0">
                                          <p:val>
                                            <p:strVal val="ppt_y"/>
                                          </p:val>
                                        </p:tav>
                                        <p:tav tm="100000">
                                          <p:val>
                                            <p:strVal val="0-ppt_h/2"/>
                                          </p:val>
                                        </p:tav>
                                      </p:tavLst>
                                    </p:anim>
                                    <p:set>
                                      <p:cBhvr>
                                        <p:cTn id="196" dur="1" fill="hold">
                                          <p:stCondLst>
                                            <p:cond delay="2999"/>
                                          </p:stCondLst>
                                        </p:cTn>
                                        <p:tgtEl>
                                          <p:spTgt spid="6"/>
                                        </p:tgtEl>
                                        <p:attrNameLst>
                                          <p:attrName>style.visibility</p:attrName>
                                        </p:attrNameLst>
                                      </p:cBhvr>
                                      <p:to>
                                        <p:strVal val="hidden"/>
                                      </p:to>
                                    </p:set>
                                  </p:childTnLst>
                                </p:cTn>
                              </p:par>
                              <p:par>
                                <p:cTn id="197" presetID="2" presetClass="exit" presetSubtype="3"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1+ppt_w/2"/>
                                          </p:val>
                                        </p:tav>
                                      </p:tavLst>
                                    </p:anim>
                                    <p:anim calcmode="lin" valueType="num">
                                      <p:cBhvr additive="base">
                                        <p:cTn id="199" dur="3000"/>
                                        <p:tgtEl>
                                          <p:spTgt spid="8"/>
                                        </p:tgtEl>
                                        <p:attrNameLst>
                                          <p:attrName>ppt_y</p:attrName>
                                        </p:attrNameLst>
                                      </p:cBhvr>
                                      <p:tavLst>
                                        <p:tav tm="0">
                                          <p:val>
                                            <p:strVal val="ppt_y"/>
                                          </p:val>
                                        </p:tav>
                                        <p:tav tm="100000">
                                          <p:val>
                                            <p:strVal val="0-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3" fill="hold" grpId="2" nodeType="withEffect">
                                  <p:stCondLst>
                                    <p:cond delay="0"/>
                                  </p:stCondLst>
                                  <p:childTnLst>
                                    <p:anim calcmode="lin" valueType="num">
                                      <p:cBhvr additive="base">
                                        <p:cTn id="202" dur="3000"/>
                                        <p:tgtEl>
                                          <p:spTgt spid="10"/>
                                        </p:tgtEl>
                                        <p:attrNameLst>
                                          <p:attrName>ppt_x</p:attrName>
                                        </p:attrNameLst>
                                      </p:cBhvr>
                                      <p:tavLst>
                                        <p:tav tm="0">
                                          <p:val>
                                            <p:strVal val="ppt_x"/>
                                          </p:val>
                                        </p:tav>
                                        <p:tav tm="100000">
                                          <p:val>
                                            <p:strVal val="1+ppt_w/2"/>
                                          </p:val>
                                        </p:tav>
                                      </p:tavLst>
                                    </p:anim>
                                    <p:anim calcmode="lin" valueType="num">
                                      <p:cBhvr additive="base">
                                        <p:cTn id="203" dur="3000"/>
                                        <p:tgtEl>
                                          <p:spTgt spid="10"/>
                                        </p:tgtEl>
                                        <p:attrNameLst>
                                          <p:attrName>ppt_y</p:attrName>
                                        </p:attrNameLst>
                                      </p:cBhvr>
                                      <p:tavLst>
                                        <p:tav tm="0">
                                          <p:val>
                                            <p:strVal val="ppt_y"/>
                                          </p:val>
                                        </p:tav>
                                        <p:tav tm="100000">
                                          <p:val>
                                            <p:strVal val="0-ppt_h/2"/>
                                          </p:val>
                                        </p:tav>
                                      </p:tavLst>
                                    </p:anim>
                                    <p:set>
                                      <p:cBhvr>
                                        <p:cTn id="204" dur="1" fill="hold">
                                          <p:stCondLst>
                                            <p:cond delay="2999"/>
                                          </p:stCondLst>
                                        </p:cTn>
                                        <p:tgtEl>
                                          <p:spTgt spid="10"/>
                                        </p:tgtEl>
                                        <p:attrNameLst>
                                          <p:attrName>style.visibility</p:attrName>
                                        </p:attrNameLst>
                                      </p:cBhvr>
                                      <p:to>
                                        <p:strVal val="hidden"/>
                                      </p:to>
                                    </p:set>
                                  </p:childTnLst>
                                </p:cTn>
                              </p:par>
                              <p:par>
                                <p:cTn id="205" presetID="2" presetClass="exit" presetSubtype="3" fill="hold" grpId="2" nodeType="withEffect">
                                  <p:stCondLst>
                                    <p:cond delay="0"/>
                                  </p:stCondLst>
                                  <p:childTnLst>
                                    <p:anim calcmode="lin" valueType="num">
                                      <p:cBhvr additive="base">
                                        <p:cTn id="206" dur="3000"/>
                                        <p:tgtEl>
                                          <p:spTgt spid="12"/>
                                        </p:tgtEl>
                                        <p:attrNameLst>
                                          <p:attrName>ppt_x</p:attrName>
                                        </p:attrNameLst>
                                      </p:cBhvr>
                                      <p:tavLst>
                                        <p:tav tm="0">
                                          <p:val>
                                            <p:strVal val="ppt_x"/>
                                          </p:val>
                                        </p:tav>
                                        <p:tav tm="100000">
                                          <p:val>
                                            <p:strVal val="1+ppt_w/2"/>
                                          </p:val>
                                        </p:tav>
                                      </p:tavLst>
                                    </p:anim>
                                    <p:anim calcmode="lin" valueType="num">
                                      <p:cBhvr additive="base">
                                        <p:cTn id="207" dur="3000"/>
                                        <p:tgtEl>
                                          <p:spTgt spid="12"/>
                                        </p:tgtEl>
                                        <p:attrNameLst>
                                          <p:attrName>ppt_y</p:attrName>
                                        </p:attrNameLst>
                                      </p:cBhvr>
                                      <p:tavLst>
                                        <p:tav tm="0">
                                          <p:val>
                                            <p:strVal val="ppt_y"/>
                                          </p:val>
                                        </p:tav>
                                        <p:tav tm="100000">
                                          <p:val>
                                            <p:strVal val="0-ppt_h/2"/>
                                          </p:val>
                                        </p:tav>
                                      </p:tavLst>
                                    </p:anim>
                                    <p:set>
                                      <p:cBhvr>
                                        <p:cTn id="208" dur="1" fill="hold">
                                          <p:stCondLst>
                                            <p:cond delay="2999"/>
                                          </p:stCondLst>
                                        </p:cTn>
                                        <p:tgtEl>
                                          <p:spTgt spid="12"/>
                                        </p:tgtEl>
                                        <p:attrNameLst>
                                          <p:attrName>style.visibility</p:attrName>
                                        </p:attrNameLst>
                                      </p:cBhvr>
                                      <p:to>
                                        <p:strVal val="hidden"/>
                                      </p:to>
                                    </p:set>
                                  </p:childTnLst>
                                </p:cTn>
                              </p:par>
                              <p:par>
                                <p:cTn id="209" presetID="2" presetClass="exit" presetSubtype="3" fill="hold" grpId="2" nodeType="withEffect">
                                  <p:stCondLst>
                                    <p:cond delay="0"/>
                                  </p:stCondLst>
                                  <p:childTnLst>
                                    <p:anim calcmode="lin" valueType="num">
                                      <p:cBhvr additive="base">
                                        <p:cTn id="210" dur="3000"/>
                                        <p:tgtEl>
                                          <p:spTgt spid="14"/>
                                        </p:tgtEl>
                                        <p:attrNameLst>
                                          <p:attrName>ppt_x</p:attrName>
                                        </p:attrNameLst>
                                      </p:cBhvr>
                                      <p:tavLst>
                                        <p:tav tm="0">
                                          <p:val>
                                            <p:strVal val="ppt_x"/>
                                          </p:val>
                                        </p:tav>
                                        <p:tav tm="100000">
                                          <p:val>
                                            <p:strVal val="1+ppt_w/2"/>
                                          </p:val>
                                        </p:tav>
                                      </p:tavLst>
                                    </p:anim>
                                    <p:anim calcmode="lin" valueType="num">
                                      <p:cBhvr additive="base">
                                        <p:cTn id="211" dur="3000"/>
                                        <p:tgtEl>
                                          <p:spTgt spid="14"/>
                                        </p:tgtEl>
                                        <p:attrNameLst>
                                          <p:attrName>ppt_y</p:attrName>
                                        </p:attrNameLst>
                                      </p:cBhvr>
                                      <p:tavLst>
                                        <p:tav tm="0">
                                          <p:val>
                                            <p:strVal val="ppt_y"/>
                                          </p:val>
                                        </p:tav>
                                        <p:tav tm="100000">
                                          <p:val>
                                            <p:strVal val="0-ppt_h/2"/>
                                          </p:val>
                                        </p:tav>
                                      </p:tavLst>
                                    </p:anim>
                                    <p:set>
                                      <p:cBhvr>
                                        <p:cTn id="212" dur="1" fill="hold">
                                          <p:stCondLst>
                                            <p:cond delay="2999"/>
                                          </p:stCondLst>
                                        </p:cTn>
                                        <p:tgtEl>
                                          <p:spTgt spid="14"/>
                                        </p:tgtEl>
                                        <p:attrNameLst>
                                          <p:attrName>style.visibility</p:attrName>
                                        </p:attrNameLst>
                                      </p:cBhvr>
                                      <p:to>
                                        <p:strVal val="hidden"/>
                                      </p:to>
                                    </p:set>
                                  </p:childTnLst>
                                </p:cTn>
                              </p:par>
                              <p:par>
                                <p:cTn id="213" presetID="2" presetClass="exit" presetSubtype="3" fill="hold" grpId="2" nodeType="withEffect">
                                  <p:stCondLst>
                                    <p:cond delay="0"/>
                                  </p:stCondLst>
                                  <p:childTnLst>
                                    <p:anim calcmode="lin" valueType="num">
                                      <p:cBhvr additive="base">
                                        <p:cTn id="214" dur="3000"/>
                                        <p:tgtEl>
                                          <p:spTgt spid="16"/>
                                        </p:tgtEl>
                                        <p:attrNameLst>
                                          <p:attrName>ppt_x</p:attrName>
                                        </p:attrNameLst>
                                      </p:cBhvr>
                                      <p:tavLst>
                                        <p:tav tm="0">
                                          <p:val>
                                            <p:strVal val="ppt_x"/>
                                          </p:val>
                                        </p:tav>
                                        <p:tav tm="100000">
                                          <p:val>
                                            <p:strVal val="1+ppt_w/2"/>
                                          </p:val>
                                        </p:tav>
                                      </p:tavLst>
                                    </p:anim>
                                    <p:anim calcmode="lin" valueType="num">
                                      <p:cBhvr additive="base">
                                        <p:cTn id="215" dur="3000"/>
                                        <p:tgtEl>
                                          <p:spTgt spid="16"/>
                                        </p:tgtEl>
                                        <p:attrNameLst>
                                          <p:attrName>ppt_y</p:attrName>
                                        </p:attrNameLst>
                                      </p:cBhvr>
                                      <p:tavLst>
                                        <p:tav tm="0">
                                          <p:val>
                                            <p:strVal val="ppt_y"/>
                                          </p:val>
                                        </p:tav>
                                        <p:tav tm="100000">
                                          <p:val>
                                            <p:strVal val="0-ppt_h/2"/>
                                          </p:val>
                                        </p:tav>
                                      </p:tavLst>
                                    </p:anim>
                                    <p:set>
                                      <p:cBhvr>
                                        <p:cTn id="216" dur="1" fill="hold">
                                          <p:stCondLst>
                                            <p:cond delay="2999"/>
                                          </p:stCondLst>
                                        </p:cTn>
                                        <p:tgtEl>
                                          <p:spTgt spid="16"/>
                                        </p:tgtEl>
                                        <p:attrNameLst>
                                          <p:attrName>style.visibility</p:attrName>
                                        </p:attrNameLst>
                                      </p:cBhvr>
                                      <p:to>
                                        <p:strVal val="hidden"/>
                                      </p:to>
                                    </p:set>
                                  </p:childTnLst>
                                </p:cTn>
                              </p:par>
                              <p:par>
                                <p:cTn id="217" presetID="2" presetClass="exit" presetSubtype="3" fill="hold" grpId="2"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1+ppt_w/2"/>
                                          </p:val>
                                        </p:tav>
                                      </p:tavLst>
                                    </p:anim>
                                    <p:anim calcmode="lin" valueType="num">
                                      <p:cBhvr additive="base">
                                        <p:cTn id="219" dur="3000"/>
                                        <p:tgtEl>
                                          <p:spTgt spid="18"/>
                                        </p:tgtEl>
                                        <p:attrNameLst>
                                          <p:attrName>ppt_y</p:attrName>
                                        </p:attrNameLst>
                                      </p:cBhvr>
                                      <p:tavLst>
                                        <p:tav tm="0">
                                          <p:val>
                                            <p:strVal val="ppt_y"/>
                                          </p:val>
                                        </p:tav>
                                        <p:tav tm="100000">
                                          <p:val>
                                            <p:strVal val="0-ppt_h/2"/>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3" fill="hold" grpId="2" nodeType="withEffect">
                                  <p:stCondLst>
                                    <p:cond delay="0"/>
                                  </p:stCondLst>
                                  <p:childTnLst>
                                    <p:anim calcmode="lin" valueType="num">
                                      <p:cBhvr additive="base">
                                        <p:cTn id="222" dur="3000"/>
                                        <p:tgtEl>
                                          <p:spTgt spid="20"/>
                                        </p:tgtEl>
                                        <p:attrNameLst>
                                          <p:attrName>ppt_x</p:attrName>
                                        </p:attrNameLst>
                                      </p:cBhvr>
                                      <p:tavLst>
                                        <p:tav tm="0">
                                          <p:val>
                                            <p:strVal val="ppt_x"/>
                                          </p:val>
                                        </p:tav>
                                        <p:tav tm="100000">
                                          <p:val>
                                            <p:strVal val="1+ppt_w/2"/>
                                          </p:val>
                                        </p:tav>
                                      </p:tavLst>
                                    </p:anim>
                                    <p:anim calcmode="lin" valueType="num">
                                      <p:cBhvr additive="base">
                                        <p:cTn id="223" dur="3000"/>
                                        <p:tgtEl>
                                          <p:spTgt spid="20"/>
                                        </p:tgtEl>
                                        <p:attrNameLst>
                                          <p:attrName>ppt_y</p:attrName>
                                        </p:attrNameLst>
                                      </p:cBhvr>
                                      <p:tavLst>
                                        <p:tav tm="0">
                                          <p:val>
                                            <p:strVal val="ppt_y"/>
                                          </p:val>
                                        </p:tav>
                                        <p:tav tm="100000">
                                          <p:val>
                                            <p:strVal val="0-ppt_h/2"/>
                                          </p:val>
                                        </p:tav>
                                      </p:tavLst>
                                    </p:anim>
                                    <p:set>
                                      <p:cBhvr>
                                        <p:cTn id="224" dur="1" fill="hold">
                                          <p:stCondLst>
                                            <p:cond delay="2999"/>
                                          </p:stCondLst>
                                        </p:cTn>
                                        <p:tgtEl>
                                          <p:spTgt spid="20"/>
                                        </p:tgtEl>
                                        <p:attrNameLst>
                                          <p:attrName>style.visibility</p:attrName>
                                        </p:attrNameLst>
                                      </p:cBhvr>
                                      <p:to>
                                        <p:strVal val="hidden"/>
                                      </p:to>
                                    </p:set>
                                  </p:childTnLst>
                                </p:cTn>
                              </p:par>
                              <p:par>
                                <p:cTn id="225" presetID="23" presetClass="entr" presetSubtype="288" fill="hold" nodeType="withEffect">
                                  <p:stCondLst>
                                    <p:cond delay="0"/>
                                  </p:stCondLst>
                                  <p:childTnLst>
                                    <p:set>
                                      <p:cBhvr>
                                        <p:cTn id="226" dur="1" fill="hold">
                                          <p:stCondLst>
                                            <p:cond delay="0"/>
                                          </p:stCondLst>
                                        </p:cTn>
                                        <p:tgtEl>
                                          <p:spTgt spid="2"/>
                                        </p:tgtEl>
                                        <p:attrNameLst>
                                          <p:attrName>style.visibility</p:attrName>
                                        </p:attrNameLst>
                                      </p:cBhvr>
                                      <p:to>
                                        <p:strVal val="visible"/>
                                      </p:to>
                                    </p:set>
                                    <p:anim calcmode="lin" valueType="num">
                                      <p:cBhvr>
                                        <p:cTn id="227" dur="3000" fill="hold"/>
                                        <p:tgtEl>
                                          <p:spTgt spid="2"/>
                                        </p:tgtEl>
                                        <p:attrNameLst>
                                          <p:attrName>ppt_w</p:attrName>
                                        </p:attrNameLst>
                                      </p:cBhvr>
                                      <p:tavLst>
                                        <p:tav tm="0">
                                          <p:val>
                                            <p:strVal val="4/3*#ppt_w"/>
                                          </p:val>
                                        </p:tav>
                                        <p:tav tm="100000">
                                          <p:val>
                                            <p:strVal val="#ppt_w"/>
                                          </p:val>
                                        </p:tav>
                                      </p:tavLst>
                                    </p:anim>
                                    <p:anim calcmode="lin" valueType="num">
                                      <p:cBhvr>
                                        <p:cTn id="228" dur="3000" fill="hold"/>
                                        <p:tgtEl>
                                          <p:spTgt spid="2"/>
                                        </p:tgtEl>
                                        <p:attrNameLst>
                                          <p:attrName>ppt_h</p:attrName>
                                        </p:attrNameLst>
                                      </p:cBhvr>
                                      <p:tavLst>
                                        <p:tav tm="0">
                                          <p:val>
                                            <p:strVal val="4/3*#ppt_h"/>
                                          </p:val>
                                        </p:tav>
                                        <p:tav tm="100000">
                                          <p:val>
                                            <p:strVal val="#ppt_h"/>
                                          </p:val>
                                        </p:tav>
                                      </p:tavLst>
                                    </p:anim>
                                  </p:childTnLst>
                                </p:cTn>
                              </p:par>
                              <p:par>
                                <p:cTn id="229" presetID="17" presetClass="entr" presetSubtype="4" fill="hold" nodeType="withEffect">
                                  <p:stCondLst>
                                    <p:cond delay="0"/>
                                  </p:stCondLst>
                                  <p:childTnLst>
                                    <p:set>
                                      <p:cBhvr>
                                        <p:cTn id="230" dur="1" fill="hold">
                                          <p:stCondLst>
                                            <p:cond delay="0"/>
                                          </p:stCondLst>
                                        </p:cTn>
                                        <p:tgtEl>
                                          <p:spTgt spid="2"/>
                                        </p:tgtEl>
                                        <p:attrNameLst>
                                          <p:attrName>style.visibility</p:attrName>
                                        </p:attrNameLst>
                                      </p:cBhvr>
                                      <p:to>
                                        <p:strVal val="visible"/>
                                      </p:to>
                                    </p:set>
                                    <p:anim calcmode="lin" valueType="num">
                                      <p:cBhvr>
                                        <p:cTn id="231" dur="3000" fill="hold"/>
                                        <p:tgtEl>
                                          <p:spTgt spid="2"/>
                                        </p:tgtEl>
                                        <p:attrNameLst>
                                          <p:attrName>ppt_x</p:attrName>
                                        </p:attrNameLst>
                                      </p:cBhvr>
                                      <p:tavLst>
                                        <p:tav tm="0">
                                          <p:val>
                                            <p:strVal val="#ppt_x"/>
                                          </p:val>
                                        </p:tav>
                                        <p:tav tm="100000">
                                          <p:val>
                                            <p:strVal val="#ppt_x"/>
                                          </p:val>
                                        </p:tav>
                                      </p:tavLst>
                                    </p:anim>
                                    <p:anim calcmode="lin" valueType="num">
                                      <p:cBhvr>
                                        <p:cTn id="232" dur="3000" fill="hold"/>
                                        <p:tgtEl>
                                          <p:spTgt spid="2"/>
                                        </p:tgtEl>
                                        <p:attrNameLst>
                                          <p:attrName>ppt_y</p:attrName>
                                        </p:attrNameLst>
                                      </p:cBhvr>
                                      <p:tavLst>
                                        <p:tav tm="0">
                                          <p:val>
                                            <p:strVal val="#ppt_y+#ppt_h/2"/>
                                          </p:val>
                                        </p:tav>
                                        <p:tav tm="100000">
                                          <p:val>
                                            <p:strVal val="#ppt_y"/>
                                          </p:val>
                                        </p:tav>
                                      </p:tavLst>
                                    </p:anim>
                                    <p:anim calcmode="lin" valueType="num">
                                      <p:cBhvr>
                                        <p:cTn id="233" dur="3000" fill="hold"/>
                                        <p:tgtEl>
                                          <p:spTgt spid="2"/>
                                        </p:tgtEl>
                                        <p:attrNameLst>
                                          <p:attrName>ppt_w</p:attrName>
                                        </p:attrNameLst>
                                      </p:cBhvr>
                                      <p:tavLst>
                                        <p:tav tm="0">
                                          <p:val>
                                            <p:strVal val="#ppt_w"/>
                                          </p:val>
                                        </p:tav>
                                        <p:tav tm="100000">
                                          <p:val>
                                            <p:strVal val="#ppt_w"/>
                                          </p:val>
                                        </p:tav>
                                      </p:tavLst>
                                    </p:anim>
                                    <p:anim calcmode="lin" valueType="num">
                                      <p:cBhvr>
                                        <p:cTn id="23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3625_mloda-dziewczyna-aka-lawend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765729">
            <a:off x="-140100" y="1584152"/>
            <a:ext cx="9378836" cy="117759"/>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925561">
            <a:off x="-54249" y="3628455"/>
            <a:ext cx="9273269" cy="142866"/>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12405">
            <a:off x="-67978" y="2016894"/>
            <a:ext cx="9206192" cy="130685"/>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1154205">
            <a:off x="-54251" y="3259886"/>
            <a:ext cx="9273269" cy="142866"/>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1426392">
            <a:off x="-1383" y="2857594"/>
            <a:ext cx="9146776" cy="142693"/>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3845">
            <a:off x="-38931" y="2431970"/>
            <a:ext cx="9190852" cy="142671"/>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19" presetClass="entr" presetSubtype="5" fill="hold" grpId="1"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ppt_w</p:attrName>
                                        </p:attrNameLst>
                                      </p:cBhvr>
                                      <p:tavLst>
                                        <p:tav tm="0">
                                          <p:val>
                                            <p:strVal val="#ppt_w"/>
                                          </p:val>
                                        </p:tav>
                                        <p:tav tm="100000">
                                          <p:val>
                                            <p:strVal val="#ppt_w"/>
                                          </p:val>
                                        </p:tav>
                                      </p:tavLst>
                                    </p:anim>
                                    <p:anim calcmode="lin" valueType="num">
                                      <p:cBhvr>
                                        <p:cTn id="35" dur="3000" fill="hold"/>
                                        <p:tgtEl>
                                          <p:spTgt spid="3"/>
                                        </p:tgtEl>
                                        <p:attrNameLst>
                                          <p:attrName>ppt_h</p:attrName>
                                        </p:attrNameLst>
                                      </p:cBhvr>
                                      <p:tavLst>
                                        <p:tav tm="0" fmla="#ppt_h*sin(2.5*pi*$)">
                                          <p:val>
                                            <p:fltVal val="0"/>
                                          </p:val>
                                        </p:tav>
                                        <p:tav tm="100000">
                                          <p:val>
                                            <p:fltVal val="1"/>
                                          </p:val>
                                        </p:tav>
                                      </p:tavLst>
                                    </p:anim>
                                  </p:childTnLst>
                                </p:cTn>
                              </p:par>
                              <p:par>
                                <p:cTn id="36" presetID="19" presetClass="entr" presetSubtype="5" fill="hold" grpId="1"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ppt_w"/>
                                          </p:val>
                                        </p:tav>
                                        <p:tav tm="100000">
                                          <p:val>
                                            <p:strVal val="#ppt_w"/>
                                          </p:val>
                                        </p:tav>
                                      </p:tavLst>
                                    </p:anim>
                                    <p:anim calcmode="lin" valueType="num">
                                      <p:cBhvr>
                                        <p:cTn id="39" dur="3000" fill="hold"/>
                                        <p:tgtEl>
                                          <p:spTgt spid="4"/>
                                        </p:tgtEl>
                                        <p:attrNameLst>
                                          <p:attrName>ppt_h</p:attrName>
                                        </p:attrNameLst>
                                      </p:cBhvr>
                                      <p:tavLst>
                                        <p:tav tm="0" fmla="#ppt_h*sin(2.5*pi*$)">
                                          <p:val>
                                            <p:fltVal val="0"/>
                                          </p:val>
                                        </p:tav>
                                        <p:tav tm="100000">
                                          <p:val>
                                            <p:fltVal val="1"/>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p:val>
                                            <p:strVal val="#ppt_w"/>
                                          </p:val>
                                        </p:tav>
                                        <p:tav tm="100000">
                                          <p:val>
                                            <p:strVal val="#ppt_w"/>
                                          </p:val>
                                        </p:tav>
                                      </p:tavLst>
                                    </p:anim>
                                    <p:anim calcmode="lin" valueType="num">
                                      <p:cBhvr>
                                        <p:cTn id="43" dur="3000" fill="hold"/>
                                        <p:tgtEl>
                                          <p:spTgt spid="5"/>
                                        </p:tgtEl>
                                        <p:attrNameLst>
                                          <p:attrName>ppt_h</p:attrName>
                                        </p:attrNameLst>
                                      </p:cBhvr>
                                      <p:tavLst>
                                        <p:tav tm="0" fmla="#ppt_h*sin(2.5*pi*$)">
                                          <p:val>
                                            <p:fltVal val="0"/>
                                          </p:val>
                                        </p:tav>
                                        <p:tav tm="100000">
                                          <p:val>
                                            <p:fltVal val="1"/>
                                          </p:val>
                                        </p:tav>
                                      </p:tavLst>
                                    </p:anim>
                                  </p:childTnLst>
                                </p:cTn>
                              </p:par>
                              <p:par>
                                <p:cTn id="44" presetID="19"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strVal val="#ppt_w"/>
                                          </p:val>
                                        </p:tav>
                                        <p:tav tm="100000">
                                          <p:val>
                                            <p:strVal val="#ppt_w"/>
                                          </p:val>
                                        </p:tav>
                                      </p:tavLst>
                                    </p:anim>
                                    <p:anim calcmode="lin" valueType="num">
                                      <p:cBhvr>
                                        <p:cTn id="47" dur="3000" fill="hold"/>
                                        <p:tgtEl>
                                          <p:spTgt spid="6"/>
                                        </p:tgtEl>
                                        <p:attrNameLst>
                                          <p:attrName>ppt_h</p:attrName>
                                        </p:attrNameLst>
                                      </p:cBhvr>
                                      <p:tavLst>
                                        <p:tav tm="0" fmla="#ppt_h*sin(2.5*pi*$)">
                                          <p:val>
                                            <p:fltVal val="0"/>
                                          </p:val>
                                        </p:tav>
                                        <p:tav tm="100000">
                                          <p:val>
                                            <p:fltVal val="1"/>
                                          </p:val>
                                        </p:tav>
                                      </p:tavLst>
                                    </p:anim>
                                  </p:childTnLst>
                                </p:cTn>
                              </p:par>
                              <p:par>
                                <p:cTn id="48" presetID="19" presetClass="entr" presetSubtype="5"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p:val>
                                            <p:strVal val="#ppt_w"/>
                                          </p:val>
                                        </p:tav>
                                        <p:tav tm="100000">
                                          <p:val>
                                            <p:strVal val="#ppt_w"/>
                                          </p:val>
                                        </p:tav>
                                      </p:tavLst>
                                    </p:anim>
                                    <p:anim calcmode="lin" valueType="num">
                                      <p:cBhvr>
                                        <p:cTn id="51" dur="3000" fill="hold"/>
                                        <p:tgtEl>
                                          <p:spTgt spid="7"/>
                                        </p:tgtEl>
                                        <p:attrNameLst>
                                          <p:attrName>ppt_h</p:attrName>
                                        </p:attrNameLst>
                                      </p:cBhvr>
                                      <p:tavLst>
                                        <p:tav tm="0" fmla="#ppt_h*sin(2.5*pi*$)">
                                          <p:val>
                                            <p:fltVal val="0"/>
                                          </p:val>
                                        </p:tav>
                                        <p:tav tm="100000">
                                          <p:val>
                                            <p:fltVal val="1"/>
                                          </p:val>
                                        </p:tav>
                                      </p:tavLst>
                                    </p:anim>
                                  </p:childTnLst>
                                </p:cTn>
                              </p:par>
                              <p:par>
                                <p:cTn id="52" presetID="19" presetClass="entr" presetSubtype="5"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p:val>
                                            <p:strVal val="#ppt_w"/>
                                          </p:val>
                                        </p:tav>
                                        <p:tav tm="100000">
                                          <p:val>
                                            <p:strVal val="#ppt_w"/>
                                          </p:val>
                                        </p:tav>
                                      </p:tavLst>
                                    </p:anim>
                                    <p:anim calcmode="lin" valueType="num">
                                      <p:cBhvr>
                                        <p:cTn id="55" dur="3000" fill="hold"/>
                                        <p:tgtEl>
                                          <p:spTgt spid="8"/>
                                        </p:tgtEl>
                                        <p:attrNameLst>
                                          <p:attrName>ppt_h</p:attrName>
                                        </p:attrNameLst>
                                      </p:cBhvr>
                                      <p:tavLst>
                                        <p:tav tm="0" fmla="#ppt_h*sin(2.5*pi*$)">
                                          <p:val>
                                            <p:fltVal val="0"/>
                                          </p:val>
                                        </p:tav>
                                        <p:tav tm="100000">
                                          <p:val>
                                            <p:fltVal val="1"/>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1+ppt_w/2"/>
                                          </p:val>
                                        </p:tav>
                                      </p:tavLst>
                                    </p:anim>
                                    <p:anim calcmode="lin" valueType="num">
                                      <p:cBhvr additive="base">
                                        <p:cTn id="59" dur="3000"/>
                                        <p:tgtEl>
                                          <p:spTgt spid="3"/>
                                        </p:tgtEl>
                                        <p:attrNameLst>
                                          <p:attrName>ppt_y</p:attrName>
                                        </p:attrNameLst>
                                      </p:cBhvr>
                                      <p:tavLst>
                                        <p:tav tm="0">
                                          <p:val>
                                            <p:strVal val="ppt_y"/>
                                          </p:val>
                                        </p:tav>
                                        <p:tav tm="100000">
                                          <p:val>
                                            <p:strVal val="ppt_y"/>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4"/>
                                        </p:tgtEl>
                                        <p:attrNameLst>
                                          <p:attrName>ppt_x</p:attrName>
                                        </p:attrNameLst>
                                      </p:cBhvr>
                                      <p:tavLst>
                                        <p:tav tm="0">
                                          <p:val>
                                            <p:strVal val="ppt_x"/>
                                          </p:val>
                                        </p:tav>
                                        <p:tav tm="100000">
                                          <p:val>
                                            <p:strVal val="1+ppt_w/2"/>
                                          </p:val>
                                        </p:tav>
                                      </p:tavLst>
                                    </p:anim>
                                    <p:anim calcmode="lin" valueType="num">
                                      <p:cBhvr additive="base">
                                        <p:cTn id="63" dur="3000"/>
                                        <p:tgtEl>
                                          <p:spTgt spid="4"/>
                                        </p:tgtEl>
                                        <p:attrNameLst>
                                          <p:attrName>ppt_y</p:attrName>
                                        </p:attrNameLst>
                                      </p:cBhvr>
                                      <p:tavLst>
                                        <p:tav tm="0">
                                          <p:val>
                                            <p:strVal val="ppt_y"/>
                                          </p:val>
                                        </p:tav>
                                        <p:tav tm="100000">
                                          <p:val>
                                            <p:strVal val="ppt_y"/>
                                          </p:val>
                                        </p:tav>
                                      </p:tavLst>
                                    </p:anim>
                                    <p:set>
                                      <p:cBhvr>
                                        <p:cTn id="64" dur="1" fill="hold">
                                          <p:stCondLst>
                                            <p:cond delay="2999"/>
                                          </p:stCondLst>
                                        </p:cTn>
                                        <p:tgtEl>
                                          <p:spTgt spid="4"/>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1+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19" presetClass="exit" presetSubtype="5" fill="hold" grpId="3" nodeType="withEffect">
                                  <p:stCondLst>
                                    <p:cond delay="0"/>
                                  </p:stCondLst>
                                  <p:childTnLst>
                                    <p:anim calcmode="lin" valueType="num">
                                      <p:cBhvr>
                                        <p:cTn id="82" dur="3000"/>
                                        <p:tgtEl>
                                          <p:spTgt spid="3"/>
                                        </p:tgtEl>
                                        <p:attrNameLst>
                                          <p:attrName>ppt_w</p:attrName>
                                        </p:attrNameLst>
                                      </p:cBhvr>
                                      <p:tavLst>
                                        <p:tav tm="0">
                                          <p:val>
                                            <p:strVal val="ppt_w"/>
                                          </p:val>
                                        </p:tav>
                                        <p:tav tm="100000">
                                          <p:val>
                                            <p:strVal val="ppt_w"/>
                                          </p:val>
                                        </p:tav>
                                      </p:tavLst>
                                    </p:anim>
                                    <p:anim calcmode="lin" valueType="num">
                                      <p:cBhvr>
                                        <p:cTn id="83"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2999"/>
                                          </p:stCondLst>
                                        </p:cTn>
                                        <p:tgtEl>
                                          <p:spTgt spid="3"/>
                                        </p:tgtEl>
                                        <p:attrNameLst>
                                          <p:attrName>style.visibility</p:attrName>
                                        </p:attrNameLst>
                                      </p:cBhvr>
                                      <p:to>
                                        <p:strVal val="hidden"/>
                                      </p:to>
                                    </p:set>
                                  </p:childTnLst>
                                </p:cTn>
                              </p:par>
                              <p:par>
                                <p:cTn id="85" presetID="19" presetClass="exit" presetSubtype="5" fill="hold" grpId="3" nodeType="withEffect">
                                  <p:stCondLst>
                                    <p:cond delay="0"/>
                                  </p:stCondLst>
                                  <p:childTnLst>
                                    <p:anim calcmode="lin" valueType="num">
                                      <p:cBhvr>
                                        <p:cTn id="86" dur="3000"/>
                                        <p:tgtEl>
                                          <p:spTgt spid="4"/>
                                        </p:tgtEl>
                                        <p:attrNameLst>
                                          <p:attrName>ppt_w</p:attrName>
                                        </p:attrNameLst>
                                      </p:cBhvr>
                                      <p:tavLst>
                                        <p:tav tm="0">
                                          <p:val>
                                            <p:strVal val="ppt_w"/>
                                          </p:val>
                                        </p:tav>
                                        <p:tav tm="100000">
                                          <p:val>
                                            <p:strVal val="ppt_w"/>
                                          </p:val>
                                        </p:tav>
                                      </p:tavLst>
                                    </p:anim>
                                    <p:anim calcmode="lin" valueType="num">
                                      <p:cBhvr>
                                        <p:cTn id="87"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2999"/>
                                          </p:stCondLst>
                                        </p:cTn>
                                        <p:tgtEl>
                                          <p:spTgt spid="4"/>
                                        </p:tgtEl>
                                        <p:attrNameLst>
                                          <p:attrName>style.visibility</p:attrName>
                                        </p:attrNameLst>
                                      </p:cBhvr>
                                      <p:to>
                                        <p:strVal val="hidden"/>
                                      </p:to>
                                    </p:set>
                                  </p:childTnLst>
                                </p:cTn>
                              </p:par>
                              <p:par>
                                <p:cTn id="89" presetID="19" presetClass="exit" presetSubtype="5" fill="hold" grpId="3" nodeType="withEffect">
                                  <p:stCondLst>
                                    <p:cond delay="0"/>
                                  </p:stCondLst>
                                  <p:childTnLst>
                                    <p:anim calcmode="lin" valueType="num">
                                      <p:cBhvr>
                                        <p:cTn id="90" dur="3000"/>
                                        <p:tgtEl>
                                          <p:spTgt spid="5"/>
                                        </p:tgtEl>
                                        <p:attrNameLst>
                                          <p:attrName>ppt_w</p:attrName>
                                        </p:attrNameLst>
                                      </p:cBhvr>
                                      <p:tavLst>
                                        <p:tav tm="0">
                                          <p:val>
                                            <p:strVal val="ppt_w"/>
                                          </p:val>
                                        </p:tav>
                                        <p:tav tm="100000">
                                          <p:val>
                                            <p:strVal val="ppt_w"/>
                                          </p:val>
                                        </p:tav>
                                      </p:tavLst>
                                    </p:anim>
                                    <p:anim calcmode="lin" valueType="num">
                                      <p:cBhvr>
                                        <p:cTn id="9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2999"/>
                                          </p:stCondLst>
                                        </p:cTn>
                                        <p:tgtEl>
                                          <p:spTgt spid="5"/>
                                        </p:tgtEl>
                                        <p:attrNameLst>
                                          <p:attrName>style.visibility</p:attrName>
                                        </p:attrNameLst>
                                      </p:cBhvr>
                                      <p:to>
                                        <p:strVal val="hidden"/>
                                      </p:to>
                                    </p:set>
                                  </p:childTnLst>
                                </p:cTn>
                              </p:par>
                              <p:par>
                                <p:cTn id="93" presetID="19" presetClass="exit" presetSubtype="5" fill="hold" grpId="3" nodeType="withEffect">
                                  <p:stCondLst>
                                    <p:cond delay="0"/>
                                  </p:stCondLst>
                                  <p:childTnLst>
                                    <p:anim calcmode="lin" valueType="num">
                                      <p:cBhvr>
                                        <p:cTn id="94" dur="3000"/>
                                        <p:tgtEl>
                                          <p:spTgt spid="6"/>
                                        </p:tgtEl>
                                        <p:attrNameLst>
                                          <p:attrName>ppt_w</p:attrName>
                                        </p:attrNameLst>
                                      </p:cBhvr>
                                      <p:tavLst>
                                        <p:tav tm="0">
                                          <p:val>
                                            <p:strVal val="ppt_w"/>
                                          </p:val>
                                        </p:tav>
                                        <p:tav tm="100000">
                                          <p:val>
                                            <p:strVal val="ppt_w"/>
                                          </p:val>
                                        </p:tav>
                                      </p:tavLst>
                                    </p:anim>
                                    <p:anim calcmode="lin" valueType="num">
                                      <p:cBhvr>
                                        <p:cTn id="9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2999"/>
                                          </p:stCondLst>
                                        </p:cTn>
                                        <p:tgtEl>
                                          <p:spTgt spid="6"/>
                                        </p:tgtEl>
                                        <p:attrNameLst>
                                          <p:attrName>style.visibility</p:attrName>
                                        </p:attrNameLst>
                                      </p:cBhvr>
                                      <p:to>
                                        <p:strVal val="hidden"/>
                                      </p:to>
                                    </p:set>
                                  </p:childTnLst>
                                </p:cTn>
                              </p:par>
                              <p:par>
                                <p:cTn id="97" presetID="19" presetClass="exit" presetSubtype="5" fill="hold" grpId="3" nodeType="withEffect">
                                  <p:stCondLst>
                                    <p:cond delay="0"/>
                                  </p:stCondLst>
                                  <p:childTnLst>
                                    <p:anim calcmode="lin" valueType="num">
                                      <p:cBhvr>
                                        <p:cTn id="98" dur="3000"/>
                                        <p:tgtEl>
                                          <p:spTgt spid="7"/>
                                        </p:tgtEl>
                                        <p:attrNameLst>
                                          <p:attrName>ppt_w</p:attrName>
                                        </p:attrNameLst>
                                      </p:cBhvr>
                                      <p:tavLst>
                                        <p:tav tm="0">
                                          <p:val>
                                            <p:strVal val="ppt_w"/>
                                          </p:val>
                                        </p:tav>
                                        <p:tav tm="100000">
                                          <p:val>
                                            <p:strVal val="ppt_w"/>
                                          </p:val>
                                        </p:tav>
                                      </p:tavLst>
                                    </p:anim>
                                    <p:anim calcmode="lin" valueType="num">
                                      <p:cBhvr>
                                        <p:cTn id="9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2999"/>
                                          </p:stCondLst>
                                        </p:cTn>
                                        <p:tgtEl>
                                          <p:spTgt spid="7"/>
                                        </p:tgtEl>
                                        <p:attrNameLst>
                                          <p:attrName>style.visibility</p:attrName>
                                        </p:attrNameLst>
                                      </p:cBhvr>
                                      <p:to>
                                        <p:strVal val="hidden"/>
                                      </p:to>
                                    </p:set>
                                  </p:childTnLst>
                                </p:cTn>
                              </p:par>
                              <p:par>
                                <p:cTn id="101" presetID="19" presetClass="exit" presetSubtype="5" fill="hold" grpId="3" nodeType="withEffect">
                                  <p:stCondLst>
                                    <p:cond delay="0"/>
                                  </p:stCondLst>
                                  <p:childTnLst>
                                    <p:anim calcmode="lin" valueType="num">
                                      <p:cBhvr>
                                        <p:cTn id="102" dur="3000"/>
                                        <p:tgtEl>
                                          <p:spTgt spid="8"/>
                                        </p:tgtEl>
                                        <p:attrNameLst>
                                          <p:attrName>ppt_w</p:attrName>
                                        </p:attrNameLst>
                                      </p:cBhvr>
                                      <p:tavLst>
                                        <p:tav tm="0">
                                          <p:val>
                                            <p:strVal val="ppt_w"/>
                                          </p:val>
                                        </p:tav>
                                        <p:tav tm="100000">
                                          <p:val>
                                            <p:strVal val="ppt_w"/>
                                          </p:val>
                                        </p:tav>
                                      </p:tavLst>
                                    </p:anim>
                                    <p:anim calcmode="lin" valueType="num">
                                      <p:cBhvr>
                                        <p:cTn id="10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2999"/>
                                          </p:stCondLst>
                                        </p:cTn>
                                        <p:tgtEl>
                                          <p:spTgt spid="8"/>
                                        </p:tgtEl>
                                        <p:attrNameLst>
                                          <p:attrName>style.visibility</p:attrName>
                                        </p:attrNameLst>
                                      </p:cBhvr>
                                      <p:to>
                                        <p:strVal val="hidden"/>
                                      </p:to>
                                    </p:set>
                                  </p:childTnLst>
                                </p:cTn>
                              </p:par>
                              <p:par>
                                <p:cTn id="105" presetID="17" presetClass="entr" presetSubtype="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ppt_x</p:attrName>
                                        </p:attrNameLst>
                                      </p:cBhvr>
                                      <p:tavLst>
                                        <p:tav tm="0">
                                          <p:val>
                                            <p:strVal val="#ppt_x-#ppt_w/2"/>
                                          </p:val>
                                        </p:tav>
                                        <p:tav tm="100000">
                                          <p:val>
                                            <p:strVal val="#ppt_x"/>
                                          </p:val>
                                        </p:tav>
                                      </p:tavLst>
                                    </p:anim>
                                    <p:anim calcmode="lin" valueType="num">
                                      <p:cBhvr>
                                        <p:cTn id="108" dur="3000" fill="hold"/>
                                        <p:tgtEl>
                                          <p:spTgt spid="2"/>
                                        </p:tgtEl>
                                        <p:attrNameLst>
                                          <p:attrName>ppt_y</p:attrName>
                                        </p:attrNameLst>
                                      </p:cBhvr>
                                      <p:tavLst>
                                        <p:tav tm="0">
                                          <p:val>
                                            <p:strVal val="#ppt_y"/>
                                          </p:val>
                                        </p:tav>
                                        <p:tav tm="100000">
                                          <p:val>
                                            <p:strVal val="#ppt_y"/>
                                          </p:val>
                                        </p:tav>
                                      </p:tavLst>
                                    </p:anim>
                                    <p:anim calcmode="lin" valueType="num">
                                      <p:cBhvr>
                                        <p:cTn id="109" dur="3000" fill="hold"/>
                                        <p:tgtEl>
                                          <p:spTgt spid="2"/>
                                        </p:tgtEl>
                                        <p:attrNameLst>
                                          <p:attrName>ppt_w</p:attrName>
                                        </p:attrNameLst>
                                      </p:cBhvr>
                                      <p:tavLst>
                                        <p:tav tm="0">
                                          <p:val>
                                            <p:fltVal val="0"/>
                                          </p:val>
                                        </p:tav>
                                        <p:tav tm="100000">
                                          <p:val>
                                            <p:strVal val="#ppt_w"/>
                                          </p:val>
                                        </p:tav>
                                      </p:tavLst>
                                    </p:anim>
                                    <p:anim calcmode="lin" valueType="num">
                                      <p:cBhvr>
                                        <p:cTn id="110"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6737_lawenda-koszyk-pieczyw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0"/>
            <a:ext cx="571504" cy="571504"/>
          </a:xfrm>
          <a:prstGeom prst="rect">
            <a:avLst/>
          </a:prstGeom>
          <a:effectLst/>
        </p:spPr>
      </p:pic>
      <p:pic>
        <p:nvPicPr>
          <p:cNvPr id="4" name="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0"/>
            <a:ext cx="571504" cy="571504"/>
          </a:xfrm>
          <a:prstGeom prst="rect">
            <a:avLst/>
          </a:prstGeom>
          <a:effectLst/>
        </p:spPr>
      </p:pic>
      <p:pic>
        <p:nvPicPr>
          <p:cNvPr id="5" name="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0"/>
            <a:ext cx="571504" cy="571504"/>
          </a:xfrm>
          <a:prstGeom prst="rect">
            <a:avLst/>
          </a:prstGeom>
          <a:effectLst/>
        </p:spPr>
      </p:pic>
      <p:pic>
        <p:nvPicPr>
          <p:cNvPr id="6" name="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0"/>
            <a:ext cx="571504" cy="571504"/>
          </a:xfrm>
          <a:prstGeom prst="rect">
            <a:avLst/>
          </a:prstGeom>
          <a:effectLst/>
        </p:spPr>
      </p:pic>
      <p:pic>
        <p:nvPicPr>
          <p:cNvPr id="7" name="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0"/>
            <a:ext cx="571504" cy="571504"/>
          </a:xfrm>
          <a:prstGeom prst="rect">
            <a:avLst/>
          </a:prstGeom>
          <a:effectLst/>
        </p:spPr>
      </p:pic>
      <p:pic>
        <p:nvPicPr>
          <p:cNvPr id="8" name="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0"/>
            <a:ext cx="571504" cy="571504"/>
          </a:xfrm>
          <a:prstGeom prst="rect">
            <a:avLst/>
          </a:prstGeom>
          <a:effectLst/>
        </p:spPr>
      </p:pic>
      <p:pic>
        <p:nvPicPr>
          <p:cNvPr id="9" name="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0"/>
            <a:ext cx="571504" cy="571504"/>
          </a:xfrm>
          <a:prstGeom prst="rect">
            <a:avLst/>
          </a:prstGeom>
          <a:effectLst/>
        </p:spPr>
      </p:pic>
      <p:pic>
        <p:nvPicPr>
          <p:cNvPr id="10" name="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0"/>
            <a:ext cx="571504" cy="571504"/>
          </a:xfrm>
          <a:prstGeom prst="rect">
            <a:avLst/>
          </a:prstGeom>
          <a:effectLst/>
        </p:spPr>
      </p:pic>
      <p:pic>
        <p:nvPicPr>
          <p:cNvPr id="11" name="1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642924"/>
            <a:ext cx="571504" cy="571504"/>
          </a:xfrm>
          <a:prstGeom prst="rect">
            <a:avLst/>
          </a:prstGeom>
          <a:effectLst/>
        </p:spPr>
      </p:pic>
      <p:pic>
        <p:nvPicPr>
          <p:cNvPr id="12" name="1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642924"/>
            <a:ext cx="571504" cy="571504"/>
          </a:xfrm>
          <a:prstGeom prst="rect">
            <a:avLst/>
          </a:prstGeom>
          <a:effectLst/>
        </p:spPr>
      </p:pic>
      <p:pic>
        <p:nvPicPr>
          <p:cNvPr id="13" name="1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642924"/>
            <a:ext cx="571504" cy="571504"/>
          </a:xfrm>
          <a:prstGeom prst="rect">
            <a:avLst/>
          </a:prstGeom>
          <a:effectLst/>
        </p:spPr>
      </p:pic>
      <p:pic>
        <p:nvPicPr>
          <p:cNvPr id="14" name="1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642924"/>
            <a:ext cx="571504" cy="571504"/>
          </a:xfrm>
          <a:prstGeom prst="rect">
            <a:avLst/>
          </a:prstGeom>
          <a:effectLst/>
        </p:spPr>
      </p:pic>
      <p:pic>
        <p:nvPicPr>
          <p:cNvPr id="15" name="1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642924"/>
            <a:ext cx="571504" cy="571504"/>
          </a:xfrm>
          <a:prstGeom prst="rect">
            <a:avLst/>
          </a:prstGeom>
          <a:effectLst/>
        </p:spPr>
      </p:pic>
      <p:pic>
        <p:nvPicPr>
          <p:cNvPr id="16" name="1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642924"/>
            <a:ext cx="571504" cy="571504"/>
          </a:xfrm>
          <a:prstGeom prst="rect">
            <a:avLst/>
          </a:prstGeom>
          <a:effectLst/>
        </p:spPr>
      </p:pic>
      <p:pic>
        <p:nvPicPr>
          <p:cNvPr id="17" name="1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642924"/>
            <a:ext cx="571504" cy="571504"/>
          </a:xfrm>
          <a:prstGeom prst="rect">
            <a:avLst/>
          </a:prstGeom>
          <a:effectLst/>
        </p:spPr>
      </p:pic>
      <p:pic>
        <p:nvPicPr>
          <p:cNvPr id="18" name="1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642924"/>
            <a:ext cx="571504" cy="571504"/>
          </a:xfrm>
          <a:prstGeom prst="rect">
            <a:avLst/>
          </a:prstGeom>
          <a:effectLst/>
        </p:spPr>
      </p:pic>
      <p:pic>
        <p:nvPicPr>
          <p:cNvPr id="19" name="1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1214446"/>
            <a:ext cx="571504" cy="571504"/>
          </a:xfrm>
          <a:prstGeom prst="rect">
            <a:avLst/>
          </a:prstGeom>
          <a:effectLst/>
        </p:spPr>
      </p:pic>
      <p:pic>
        <p:nvPicPr>
          <p:cNvPr id="20" name="1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1214446"/>
            <a:ext cx="571504" cy="571504"/>
          </a:xfrm>
          <a:prstGeom prst="rect">
            <a:avLst/>
          </a:prstGeom>
          <a:effectLst/>
        </p:spPr>
      </p:pic>
      <p:pic>
        <p:nvPicPr>
          <p:cNvPr id="21" name="2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1214446"/>
            <a:ext cx="571504" cy="571504"/>
          </a:xfrm>
          <a:prstGeom prst="rect">
            <a:avLst/>
          </a:prstGeom>
          <a:effectLst/>
        </p:spPr>
      </p:pic>
      <p:pic>
        <p:nvPicPr>
          <p:cNvPr id="22" name="2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1214446"/>
            <a:ext cx="571504" cy="571504"/>
          </a:xfrm>
          <a:prstGeom prst="rect">
            <a:avLst/>
          </a:prstGeom>
          <a:effectLst/>
        </p:spPr>
      </p:pic>
      <p:pic>
        <p:nvPicPr>
          <p:cNvPr id="23" name="2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1214446"/>
            <a:ext cx="571504" cy="571504"/>
          </a:xfrm>
          <a:prstGeom prst="rect">
            <a:avLst/>
          </a:prstGeom>
          <a:effectLst/>
        </p:spPr>
      </p:pic>
      <p:pic>
        <p:nvPicPr>
          <p:cNvPr id="24" name="2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1214446"/>
            <a:ext cx="571504" cy="571504"/>
          </a:xfrm>
          <a:prstGeom prst="rect">
            <a:avLst/>
          </a:prstGeom>
          <a:effectLst/>
        </p:spPr>
      </p:pic>
      <p:pic>
        <p:nvPicPr>
          <p:cNvPr id="25" name="2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1214446"/>
            <a:ext cx="571504" cy="571504"/>
          </a:xfrm>
          <a:prstGeom prst="rect">
            <a:avLst/>
          </a:prstGeom>
          <a:effectLst/>
        </p:spPr>
      </p:pic>
      <p:pic>
        <p:nvPicPr>
          <p:cNvPr id="26" name="2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1214446"/>
            <a:ext cx="571504" cy="571504"/>
          </a:xfrm>
          <a:prstGeom prst="rect">
            <a:avLst/>
          </a:prstGeom>
          <a:effectLst/>
        </p:spPr>
      </p:pic>
      <p:pic>
        <p:nvPicPr>
          <p:cNvPr id="27" name="2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1857370"/>
            <a:ext cx="571504" cy="571504"/>
          </a:xfrm>
          <a:prstGeom prst="rect">
            <a:avLst/>
          </a:prstGeom>
          <a:effectLst/>
        </p:spPr>
      </p:pic>
      <p:pic>
        <p:nvPicPr>
          <p:cNvPr id="28" name="2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1857370"/>
            <a:ext cx="571504" cy="571504"/>
          </a:xfrm>
          <a:prstGeom prst="rect">
            <a:avLst/>
          </a:prstGeom>
          <a:effectLst/>
        </p:spPr>
      </p:pic>
      <p:pic>
        <p:nvPicPr>
          <p:cNvPr id="29" name="2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1857370"/>
            <a:ext cx="571504" cy="571504"/>
          </a:xfrm>
          <a:prstGeom prst="rect">
            <a:avLst/>
          </a:prstGeom>
          <a:effectLst/>
        </p:spPr>
      </p:pic>
      <p:pic>
        <p:nvPicPr>
          <p:cNvPr id="30" name="2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1857370"/>
            <a:ext cx="571504" cy="571504"/>
          </a:xfrm>
          <a:prstGeom prst="rect">
            <a:avLst/>
          </a:prstGeom>
          <a:effectLst/>
        </p:spPr>
      </p:pic>
      <p:pic>
        <p:nvPicPr>
          <p:cNvPr id="31" name="3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1857370"/>
            <a:ext cx="571504" cy="571504"/>
          </a:xfrm>
          <a:prstGeom prst="rect">
            <a:avLst/>
          </a:prstGeom>
          <a:effectLst/>
        </p:spPr>
      </p:pic>
      <p:pic>
        <p:nvPicPr>
          <p:cNvPr id="32" name="3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1857370"/>
            <a:ext cx="571504" cy="571504"/>
          </a:xfrm>
          <a:prstGeom prst="rect">
            <a:avLst/>
          </a:prstGeom>
          <a:effectLst/>
        </p:spPr>
      </p:pic>
      <p:pic>
        <p:nvPicPr>
          <p:cNvPr id="33" name="3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1857370"/>
            <a:ext cx="571504" cy="571504"/>
          </a:xfrm>
          <a:prstGeom prst="rect">
            <a:avLst/>
          </a:prstGeom>
          <a:effectLst/>
        </p:spPr>
      </p:pic>
      <p:pic>
        <p:nvPicPr>
          <p:cNvPr id="34" name="3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1857370"/>
            <a:ext cx="571504" cy="571504"/>
          </a:xfrm>
          <a:prstGeom prst="rect">
            <a:avLst/>
          </a:prstGeom>
          <a:effectLst/>
        </p:spPr>
      </p:pic>
      <p:pic>
        <p:nvPicPr>
          <p:cNvPr id="35" name="3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2428892"/>
            <a:ext cx="571504" cy="571504"/>
          </a:xfrm>
          <a:prstGeom prst="rect">
            <a:avLst/>
          </a:prstGeom>
          <a:effectLst/>
        </p:spPr>
      </p:pic>
      <p:pic>
        <p:nvPicPr>
          <p:cNvPr id="36" name="3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2428892"/>
            <a:ext cx="571504" cy="571504"/>
          </a:xfrm>
          <a:prstGeom prst="rect">
            <a:avLst/>
          </a:prstGeom>
          <a:effectLst/>
        </p:spPr>
      </p:pic>
      <p:pic>
        <p:nvPicPr>
          <p:cNvPr id="37" name="3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2428892"/>
            <a:ext cx="571504" cy="571504"/>
          </a:xfrm>
          <a:prstGeom prst="rect">
            <a:avLst/>
          </a:prstGeom>
          <a:effectLst/>
        </p:spPr>
      </p:pic>
      <p:pic>
        <p:nvPicPr>
          <p:cNvPr id="38" name="3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2428892"/>
            <a:ext cx="571504" cy="571504"/>
          </a:xfrm>
          <a:prstGeom prst="rect">
            <a:avLst/>
          </a:prstGeom>
          <a:effectLst/>
        </p:spPr>
      </p:pic>
      <p:pic>
        <p:nvPicPr>
          <p:cNvPr id="39" name="3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2428892"/>
            <a:ext cx="571504" cy="571504"/>
          </a:xfrm>
          <a:prstGeom prst="rect">
            <a:avLst/>
          </a:prstGeom>
          <a:effectLst/>
        </p:spPr>
      </p:pic>
      <p:pic>
        <p:nvPicPr>
          <p:cNvPr id="40" name="3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2428892"/>
            <a:ext cx="571504" cy="571504"/>
          </a:xfrm>
          <a:prstGeom prst="rect">
            <a:avLst/>
          </a:prstGeom>
          <a:effectLst/>
        </p:spPr>
      </p:pic>
      <p:pic>
        <p:nvPicPr>
          <p:cNvPr id="41" name="4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2428892"/>
            <a:ext cx="571504" cy="571504"/>
          </a:xfrm>
          <a:prstGeom prst="rect">
            <a:avLst/>
          </a:prstGeom>
          <a:effectLst/>
        </p:spPr>
      </p:pic>
      <p:pic>
        <p:nvPicPr>
          <p:cNvPr id="42" name="4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2428892"/>
            <a:ext cx="571504" cy="571504"/>
          </a:xfrm>
          <a:prstGeom prst="rect">
            <a:avLst/>
          </a:prstGeom>
          <a:effectLst/>
        </p:spPr>
      </p:pic>
      <p:pic>
        <p:nvPicPr>
          <p:cNvPr id="43" name="4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3071816"/>
            <a:ext cx="571504" cy="571504"/>
          </a:xfrm>
          <a:prstGeom prst="rect">
            <a:avLst/>
          </a:prstGeom>
          <a:effectLst/>
        </p:spPr>
      </p:pic>
      <p:pic>
        <p:nvPicPr>
          <p:cNvPr id="44" name="4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3071816"/>
            <a:ext cx="571504" cy="571504"/>
          </a:xfrm>
          <a:prstGeom prst="rect">
            <a:avLst/>
          </a:prstGeom>
          <a:effectLst/>
        </p:spPr>
      </p:pic>
      <p:pic>
        <p:nvPicPr>
          <p:cNvPr id="45" name="4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3071816"/>
            <a:ext cx="571504" cy="571504"/>
          </a:xfrm>
          <a:prstGeom prst="rect">
            <a:avLst/>
          </a:prstGeom>
          <a:effectLst/>
        </p:spPr>
      </p:pic>
      <p:pic>
        <p:nvPicPr>
          <p:cNvPr id="46" name="4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3071816"/>
            <a:ext cx="571504" cy="571504"/>
          </a:xfrm>
          <a:prstGeom prst="rect">
            <a:avLst/>
          </a:prstGeom>
          <a:effectLst/>
        </p:spPr>
      </p:pic>
      <p:pic>
        <p:nvPicPr>
          <p:cNvPr id="47" name="4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3071816"/>
            <a:ext cx="571504" cy="571504"/>
          </a:xfrm>
          <a:prstGeom prst="rect">
            <a:avLst/>
          </a:prstGeom>
          <a:effectLst/>
        </p:spPr>
      </p:pic>
      <p:pic>
        <p:nvPicPr>
          <p:cNvPr id="48" name="4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3071816"/>
            <a:ext cx="571504" cy="571504"/>
          </a:xfrm>
          <a:prstGeom prst="rect">
            <a:avLst/>
          </a:prstGeom>
          <a:effectLst/>
        </p:spPr>
      </p:pic>
      <p:pic>
        <p:nvPicPr>
          <p:cNvPr id="49" name="4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3071816"/>
            <a:ext cx="571504" cy="571504"/>
          </a:xfrm>
          <a:prstGeom prst="rect">
            <a:avLst/>
          </a:prstGeom>
          <a:effectLst/>
        </p:spPr>
      </p:pic>
      <p:pic>
        <p:nvPicPr>
          <p:cNvPr id="50" name="4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3071816"/>
            <a:ext cx="571504" cy="571504"/>
          </a:xfrm>
          <a:prstGeom prst="rect">
            <a:avLst/>
          </a:prstGeom>
          <a:effectLst/>
        </p:spPr>
      </p:pic>
      <p:pic>
        <p:nvPicPr>
          <p:cNvPr id="51" name="5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3643338"/>
            <a:ext cx="571504" cy="571504"/>
          </a:xfrm>
          <a:prstGeom prst="rect">
            <a:avLst/>
          </a:prstGeom>
          <a:effectLst/>
        </p:spPr>
      </p:pic>
      <p:pic>
        <p:nvPicPr>
          <p:cNvPr id="52" name="5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3643338"/>
            <a:ext cx="571504" cy="571504"/>
          </a:xfrm>
          <a:prstGeom prst="rect">
            <a:avLst/>
          </a:prstGeom>
          <a:effectLst/>
        </p:spPr>
      </p:pic>
      <p:pic>
        <p:nvPicPr>
          <p:cNvPr id="53" name="5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3643338"/>
            <a:ext cx="571504" cy="571504"/>
          </a:xfrm>
          <a:prstGeom prst="rect">
            <a:avLst/>
          </a:prstGeom>
          <a:effectLst/>
        </p:spPr>
      </p:pic>
      <p:pic>
        <p:nvPicPr>
          <p:cNvPr id="54" name="5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3643338"/>
            <a:ext cx="571504" cy="571504"/>
          </a:xfrm>
          <a:prstGeom prst="rect">
            <a:avLst/>
          </a:prstGeom>
          <a:effectLst/>
        </p:spPr>
      </p:pic>
      <p:pic>
        <p:nvPicPr>
          <p:cNvPr id="55" name="5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3643338"/>
            <a:ext cx="571504" cy="571504"/>
          </a:xfrm>
          <a:prstGeom prst="rect">
            <a:avLst/>
          </a:prstGeom>
          <a:effectLst/>
        </p:spPr>
      </p:pic>
      <p:pic>
        <p:nvPicPr>
          <p:cNvPr id="56" name="5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3643338"/>
            <a:ext cx="571504" cy="571504"/>
          </a:xfrm>
          <a:prstGeom prst="rect">
            <a:avLst/>
          </a:prstGeom>
          <a:effectLst/>
        </p:spPr>
      </p:pic>
      <p:pic>
        <p:nvPicPr>
          <p:cNvPr id="57" name="5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3643338"/>
            <a:ext cx="571504" cy="571504"/>
          </a:xfrm>
          <a:prstGeom prst="rect">
            <a:avLst/>
          </a:prstGeom>
          <a:effectLst/>
        </p:spPr>
      </p:pic>
      <p:pic>
        <p:nvPicPr>
          <p:cNvPr id="58" name="5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3643338"/>
            <a:ext cx="571504" cy="571504"/>
          </a:xfrm>
          <a:prstGeom prst="rect">
            <a:avLst/>
          </a:prstGeom>
          <a:effectLst/>
        </p:spPr>
      </p:pic>
      <p:pic>
        <p:nvPicPr>
          <p:cNvPr id="59" name="5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4286262"/>
            <a:ext cx="571504" cy="571504"/>
          </a:xfrm>
          <a:prstGeom prst="rect">
            <a:avLst/>
          </a:prstGeom>
          <a:effectLst/>
        </p:spPr>
      </p:pic>
      <p:pic>
        <p:nvPicPr>
          <p:cNvPr id="60" name="5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4286262"/>
            <a:ext cx="571504" cy="571504"/>
          </a:xfrm>
          <a:prstGeom prst="rect">
            <a:avLst/>
          </a:prstGeom>
          <a:effectLst/>
        </p:spPr>
      </p:pic>
      <p:pic>
        <p:nvPicPr>
          <p:cNvPr id="61" name="6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4286262"/>
            <a:ext cx="571504" cy="571504"/>
          </a:xfrm>
          <a:prstGeom prst="rect">
            <a:avLst/>
          </a:prstGeom>
          <a:effectLst/>
        </p:spPr>
      </p:pic>
      <p:pic>
        <p:nvPicPr>
          <p:cNvPr id="62" name="6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4286262"/>
            <a:ext cx="571504" cy="571504"/>
          </a:xfrm>
          <a:prstGeom prst="rect">
            <a:avLst/>
          </a:prstGeom>
          <a:effectLst/>
        </p:spPr>
      </p:pic>
      <p:pic>
        <p:nvPicPr>
          <p:cNvPr id="63" name="6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4286262"/>
            <a:ext cx="571504" cy="571504"/>
          </a:xfrm>
          <a:prstGeom prst="rect">
            <a:avLst/>
          </a:prstGeom>
          <a:effectLst/>
        </p:spPr>
      </p:pic>
      <p:pic>
        <p:nvPicPr>
          <p:cNvPr id="64" name="6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4286262"/>
            <a:ext cx="571504" cy="571504"/>
          </a:xfrm>
          <a:prstGeom prst="rect">
            <a:avLst/>
          </a:prstGeom>
          <a:effectLst/>
        </p:spPr>
      </p:pic>
      <p:pic>
        <p:nvPicPr>
          <p:cNvPr id="65" name="6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4286262"/>
            <a:ext cx="571504" cy="571504"/>
          </a:xfrm>
          <a:prstGeom prst="rect">
            <a:avLst/>
          </a:prstGeom>
          <a:effectLst/>
        </p:spPr>
      </p:pic>
      <p:pic>
        <p:nvPicPr>
          <p:cNvPr id="66" name="6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4286262"/>
            <a:ext cx="571504" cy="571504"/>
          </a:xfrm>
          <a:prstGeom prst="rect">
            <a:avLst/>
          </a:prstGeom>
          <a:effectLst/>
        </p:spPr>
      </p:pic>
      <p:sp>
        <p:nvSpPr>
          <p:cNvPr id="67" name="66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7"/>
                                        </p:tgtEl>
                                        <p:attrNameLst>
                                          <p:attrName>style.opacity</p:attrName>
                                        </p:attrNameLst>
                                      </p:cBhvr>
                                      <p:to>
                                        <p:strVal val="0"/>
                                      </p:to>
                                    </p:set>
                                    <p:animEffect filter="image" prLst="opacity: 0">
                                      <p:cBhvr rctx="IE">
                                        <p:cTn id="7" dur="indefinite"/>
                                        <p:tgtEl>
                                          <p:spTgt spid="67"/>
                                        </p:tgtEl>
                                      </p:cBhvr>
                                    </p:animEffect>
                                  </p:childTnLst>
                                </p:cTn>
                              </p:par>
                              <p:par>
                                <p:cTn id="8" presetID="2" presetClass="entr" presetSubtype="9"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3000" fill="hold"/>
                                        <p:tgtEl>
                                          <p:spTgt spid="20"/>
                                        </p:tgtEl>
                                        <p:attrNameLst>
                                          <p:attrName>ppt_x</p:attrName>
                                        </p:attrNameLst>
                                      </p:cBhvr>
                                      <p:tavLst>
                                        <p:tav tm="0">
                                          <p:val>
                                            <p:strVal val="0-#ppt_w/2"/>
                                          </p:val>
                                        </p:tav>
                                        <p:tav tm="100000">
                                          <p:val>
                                            <p:strVal val="#ppt_x"/>
                                          </p:val>
                                        </p:tav>
                                      </p:tavLst>
                                    </p:anim>
                                    <p:anim calcmode="lin" valueType="num">
                                      <p:cBhvr additive="base">
                                        <p:cTn id="19" dur="3000" fill="hold"/>
                                        <p:tgtEl>
                                          <p:spTgt spid="20"/>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3000" fill="hold"/>
                                        <p:tgtEl>
                                          <p:spTgt spid="28"/>
                                        </p:tgtEl>
                                        <p:attrNameLst>
                                          <p:attrName>ppt_x</p:attrName>
                                        </p:attrNameLst>
                                      </p:cBhvr>
                                      <p:tavLst>
                                        <p:tav tm="0">
                                          <p:val>
                                            <p:strVal val="0-#ppt_w/2"/>
                                          </p:val>
                                        </p:tav>
                                        <p:tav tm="100000">
                                          <p:val>
                                            <p:strVal val="#ppt_x"/>
                                          </p:val>
                                        </p:tav>
                                      </p:tavLst>
                                    </p:anim>
                                    <p:anim calcmode="lin" valueType="num">
                                      <p:cBhvr additive="base">
                                        <p:cTn id="23" dur="3000" fill="hold"/>
                                        <p:tgtEl>
                                          <p:spTgt spid="28"/>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3000" fill="hold"/>
                                        <p:tgtEl>
                                          <p:spTgt spid="36"/>
                                        </p:tgtEl>
                                        <p:attrNameLst>
                                          <p:attrName>ppt_x</p:attrName>
                                        </p:attrNameLst>
                                      </p:cBhvr>
                                      <p:tavLst>
                                        <p:tav tm="0">
                                          <p:val>
                                            <p:strVal val="0-#ppt_w/2"/>
                                          </p:val>
                                        </p:tav>
                                        <p:tav tm="100000">
                                          <p:val>
                                            <p:strVal val="#ppt_x"/>
                                          </p:val>
                                        </p:tav>
                                      </p:tavLst>
                                    </p:anim>
                                    <p:anim calcmode="lin" valueType="num">
                                      <p:cBhvr additive="base">
                                        <p:cTn id="27" dur="3000" fill="hold"/>
                                        <p:tgtEl>
                                          <p:spTgt spid="36"/>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additive="base">
                                        <p:cTn id="30" dur="3000" fill="hold"/>
                                        <p:tgtEl>
                                          <p:spTgt spid="44"/>
                                        </p:tgtEl>
                                        <p:attrNameLst>
                                          <p:attrName>ppt_x</p:attrName>
                                        </p:attrNameLst>
                                      </p:cBhvr>
                                      <p:tavLst>
                                        <p:tav tm="0">
                                          <p:val>
                                            <p:strVal val="0-#ppt_w/2"/>
                                          </p:val>
                                        </p:tav>
                                        <p:tav tm="100000">
                                          <p:val>
                                            <p:strVal val="#ppt_x"/>
                                          </p:val>
                                        </p:tav>
                                      </p:tavLst>
                                    </p:anim>
                                    <p:anim calcmode="lin" valueType="num">
                                      <p:cBhvr additive="base">
                                        <p:cTn id="31" dur="3000" fill="hold"/>
                                        <p:tgtEl>
                                          <p:spTgt spid="44"/>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3000" fill="hold"/>
                                        <p:tgtEl>
                                          <p:spTgt spid="52"/>
                                        </p:tgtEl>
                                        <p:attrNameLst>
                                          <p:attrName>ppt_x</p:attrName>
                                        </p:attrNameLst>
                                      </p:cBhvr>
                                      <p:tavLst>
                                        <p:tav tm="0">
                                          <p:val>
                                            <p:strVal val="0-#ppt_w/2"/>
                                          </p:val>
                                        </p:tav>
                                        <p:tav tm="100000">
                                          <p:val>
                                            <p:strVal val="#ppt_x"/>
                                          </p:val>
                                        </p:tav>
                                      </p:tavLst>
                                    </p:anim>
                                    <p:anim calcmode="lin" valueType="num">
                                      <p:cBhvr additive="base">
                                        <p:cTn id="35" dur="3000" fill="hold"/>
                                        <p:tgtEl>
                                          <p:spTgt spid="52"/>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60"/>
                                        </p:tgtEl>
                                        <p:attrNameLst>
                                          <p:attrName>style.visibility</p:attrName>
                                        </p:attrNameLst>
                                      </p:cBhvr>
                                      <p:to>
                                        <p:strVal val="visible"/>
                                      </p:to>
                                    </p:set>
                                    <p:anim calcmode="lin" valueType="num">
                                      <p:cBhvr additive="base">
                                        <p:cTn id="38" dur="3000" fill="hold"/>
                                        <p:tgtEl>
                                          <p:spTgt spid="60"/>
                                        </p:tgtEl>
                                        <p:attrNameLst>
                                          <p:attrName>ppt_x</p:attrName>
                                        </p:attrNameLst>
                                      </p:cBhvr>
                                      <p:tavLst>
                                        <p:tav tm="0">
                                          <p:val>
                                            <p:strVal val="0-#ppt_w/2"/>
                                          </p:val>
                                        </p:tav>
                                        <p:tav tm="100000">
                                          <p:val>
                                            <p:strVal val="#ppt_x"/>
                                          </p:val>
                                        </p:tav>
                                      </p:tavLst>
                                    </p:anim>
                                    <p:anim calcmode="lin" valueType="num">
                                      <p:cBhvr additive="base">
                                        <p:cTn id="39" dur="3000" fill="hold"/>
                                        <p:tgtEl>
                                          <p:spTgt spid="60"/>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1+#ppt_w/2"/>
                                          </p:val>
                                        </p:tav>
                                        <p:tav tm="100000">
                                          <p:val>
                                            <p:strVal val="#ppt_x"/>
                                          </p:val>
                                        </p:tav>
                                      </p:tavLst>
                                    </p:anim>
                                    <p:anim calcmode="lin" valueType="num">
                                      <p:cBhvr additive="base">
                                        <p:cTn id="51" dur="3000" fill="hold"/>
                                        <p:tgtEl>
                                          <p:spTgt spid="22"/>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3000" fill="hold"/>
                                        <p:tgtEl>
                                          <p:spTgt spid="30"/>
                                        </p:tgtEl>
                                        <p:attrNameLst>
                                          <p:attrName>ppt_x</p:attrName>
                                        </p:attrNameLst>
                                      </p:cBhvr>
                                      <p:tavLst>
                                        <p:tav tm="0">
                                          <p:val>
                                            <p:strVal val="1+#ppt_w/2"/>
                                          </p:val>
                                        </p:tav>
                                        <p:tav tm="100000">
                                          <p:val>
                                            <p:strVal val="#ppt_x"/>
                                          </p:val>
                                        </p:tav>
                                      </p:tavLst>
                                    </p:anim>
                                    <p:anim calcmode="lin" valueType="num">
                                      <p:cBhvr additive="base">
                                        <p:cTn id="55" dur="3000" fill="hold"/>
                                        <p:tgtEl>
                                          <p:spTgt spid="30"/>
                                        </p:tgtEl>
                                        <p:attrNameLst>
                                          <p:attrName>ppt_y</p:attrName>
                                        </p:attrNameLst>
                                      </p:cBhvr>
                                      <p:tavLst>
                                        <p:tav tm="0">
                                          <p:val>
                                            <p:strVal val="0-#ppt_h/2"/>
                                          </p:val>
                                        </p:tav>
                                        <p:tav tm="100000">
                                          <p:val>
                                            <p:strVal val="#ppt_y"/>
                                          </p:val>
                                        </p:tav>
                                      </p:tavLst>
                                    </p:anim>
                                  </p:childTnLst>
                                </p:cTn>
                              </p:par>
                              <p:par>
                                <p:cTn id="56" presetID="2" presetClass="entr" presetSubtype="3" fill="hold"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3000" fill="hold"/>
                                        <p:tgtEl>
                                          <p:spTgt spid="38"/>
                                        </p:tgtEl>
                                        <p:attrNameLst>
                                          <p:attrName>ppt_x</p:attrName>
                                        </p:attrNameLst>
                                      </p:cBhvr>
                                      <p:tavLst>
                                        <p:tav tm="0">
                                          <p:val>
                                            <p:strVal val="1+#ppt_w/2"/>
                                          </p:val>
                                        </p:tav>
                                        <p:tav tm="100000">
                                          <p:val>
                                            <p:strVal val="#ppt_x"/>
                                          </p:val>
                                        </p:tav>
                                      </p:tavLst>
                                    </p:anim>
                                    <p:anim calcmode="lin" valueType="num">
                                      <p:cBhvr additive="base">
                                        <p:cTn id="59" dur="3000" fill="hold"/>
                                        <p:tgtEl>
                                          <p:spTgt spid="38"/>
                                        </p:tgtEl>
                                        <p:attrNameLst>
                                          <p:attrName>ppt_y</p:attrName>
                                        </p:attrNameLst>
                                      </p:cBhvr>
                                      <p:tavLst>
                                        <p:tav tm="0">
                                          <p:val>
                                            <p:strVal val="0-#ppt_h/2"/>
                                          </p:val>
                                        </p:tav>
                                        <p:tav tm="100000">
                                          <p:val>
                                            <p:strVal val="#ppt_y"/>
                                          </p:val>
                                        </p:tav>
                                      </p:tavLst>
                                    </p:anim>
                                  </p:childTnLst>
                                </p:cTn>
                              </p:par>
                              <p:par>
                                <p:cTn id="60" presetID="2" presetClass="entr" presetSubtype="3" fill="hold" nodeType="with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3000" fill="hold"/>
                                        <p:tgtEl>
                                          <p:spTgt spid="46"/>
                                        </p:tgtEl>
                                        <p:attrNameLst>
                                          <p:attrName>ppt_x</p:attrName>
                                        </p:attrNameLst>
                                      </p:cBhvr>
                                      <p:tavLst>
                                        <p:tav tm="0">
                                          <p:val>
                                            <p:strVal val="1+#ppt_w/2"/>
                                          </p:val>
                                        </p:tav>
                                        <p:tav tm="100000">
                                          <p:val>
                                            <p:strVal val="#ppt_x"/>
                                          </p:val>
                                        </p:tav>
                                      </p:tavLst>
                                    </p:anim>
                                    <p:anim calcmode="lin" valueType="num">
                                      <p:cBhvr additive="base">
                                        <p:cTn id="63" dur="3000" fill="hold"/>
                                        <p:tgtEl>
                                          <p:spTgt spid="46"/>
                                        </p:tgtEl>
                                        <p:attrNameLst>
                                          <p:attrName>ppt_y</p:attrName>
                                        </p:attrNameLst>
                                      </p:cBhvr>
                                      <p:tavLst>
                                        <p:tav tm="0">
                                          <p:val>
                                            <p:strVal val="0-#ppt_h/2"/>
                                          </p:val>
                                        </p:tav>
                                        <p:tav tm="100000">
                                          <p:val>
                                            <p:strVal val="#ppt_y"/>
                                          </p:val>
                                        </p:tav>
                                      </p:tavLst>
                                    </p:anim>
                                  </p:childTnLst>
                                </p:cTn>
                              </p:par>
                              <p:par>
                                <p:cTn id="64" presetID="2" presetClass="entr" presetSubtype="3" fill="hold" nodeType="withEffect">
                                  <p:stCondLst>
                                    <p:cond delay="0"/>
                                  </p:stCondLst>
                                  <p:childTnLst>
                                    <p:set>
                                      <p:cBhvr>
                                        <p:cTn id="65" dur="1" fill="hold">
                                          <p:stCondLst>
                                            <p:cond delay="0"/>
                                          </p:stCondLst>
                                        </p:cTn>
                                        <p:tgtEl>
                                          <p:spTgt spid="54"/>
                                        </p:tgtEl>
                                        <p:attrNameLst>
                                          <p:attrName>style.visibility</p:attrName>
                                        </p:attrNameLst>
                                      </p:cBhvr>
                                      <p:to>
                                        <p:strVal val="visible"/>
                                      </p:to>
                                    </p:set>
                                    <p:anim calcmode="lin" valueType="num">
                                      <p:cBhvr additive="base">
                                        <p:cTn id="66" dur="3000" fill="hold"/>
                                        <p:tgtEl>
                                          <p:spTgt spid="54"/>
                                        </p:tgtEl>
                                        <p:attrNameLst>
                                          <p:attrName>ppt_x</p:attrName>
                                        </p:attrNameLst>
                                      </p:cBhvr>
                                      <p:tavLst>
                                        <p:tav tm="0">
                                          <p:val>
                                            <p:strVal val="1+#ppt_w/2"/>
                                          </p:val>
                                        </p:tav>
                                        <p:tav tm="100000">
                                          <p:val>
                                            <p:strVal val="#ppt_x"/>
                                          </p:val>
                                        </p:tav>
                                      </p:tavLst>
                                    </p:anim>
                                    <p:anim calcmode="lin" valueType="num">
                                      <p:cBhvr additive="base">
                                        <p:cTn id="67" dur="3000" fill="hold"/>
                                        <p:tgtEl>
                                          <p:spTgt spid="54"/>
                                        </p:tgtEl>
                                        <p:attrNameLst>
                                          <p:attrName>ppt_y</p:attrName>
                                        </p:attrNameLst>
                                      </p:cBhvr>
                                      <p:tavLst>
                                        <p:tav tm="0">
                                          <p:val>
                                            <p:strVal val="0-#ppt_h/2"/>
                                          </p:val>
                                        </p:tav>
                                        <p:tav tm="100000">
                                          <p:val>
                                            <p:strVal val="#ppt_y"/>
                                          </p:val>
                                        </p:tav>
                                      </p:tavLst>
                                    </p:anim>
                                  </p:childTnLst>
                                </p:cTn>
                              </p:par>
                              <p:par>
                                <p:cTn id="68" presetID="2" presetClass="entr" presetSubtype="3" fill="hold"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3000" fill="hold"/>
                                        <p:tgtEl>
                                          <p:spTgt spid="62"/>
                                        </p:tgtEl>
                                        <p:attrNameLst>
                                          <p:attrName>ppt_x</p:attrName>
                                        </p:attrNameLst>
                                      </p:cBhvr>
                                      <p:tavLst>
                                        <p:tav tm="0">
                                          <p:val>
                                            <p:strVal val="1+#ppt_w/2"/>
                                          </p:val>
                                        </p:tav>
                                        <p:tav tm="100000">
                                          <p:val>
                                            <p:strVal val="#ppt_x"/>
                                          </p:val>
                                        </p:tav>
                                      </p:tavLst>
                                    </p:anim>
                                    <p:anim calcmode="lin" valueType="num">
                                      <p:cBhvr additive="base">
                                        <p:cTn id="71" dur="3000" fill="hold"/>
                                        <p:tgtEl>
                                          <p:spTgt spid="62"/>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3"/>
                                        </p:tgtEl>
                                        <p:attrNameLst>
                                          <p:attrName>style.visibility</p:attrName>
                                        </p:attrNameLst>
                                      </p:cBhvr>
                                      <p:to>
                                        <p:strVal val="visible"/>
                                      </p:to>
                                    </p:set>
                                    <p:anim calcmode="lin" valueType="num">
                                      <p:cBhvr additive="base">
                                        <p:cTn id="74" dur="3000" fill="hold"/>
                                        <p:tgtEl>
                                          <p:spTgt spid="3"/>
                                        </p:tgtEl>
                                        <p:attrNameLst>
                                          <p:attrName>ppt_x</p:attrName>
                                        </p:attrNameLst>
                                      </p:cBhvr>
                                      <p:tavLst>
                                        <p:tav tm="0">
                                          <p:val>
                                            <p:strVal val="0-#ppt_w/2"/>
                                          </p:val>
                                        </p:tav>
                                        <p:tav tm="100000">
                                          <p:val>
                                            <p:strVal val="#ppt_x"/>
                                          </p:val>
                                        </p:tav>
                                      </p:tavLst>
                                    </p:anim>
                                    <p:anim calcmode="lin" valueType="num">
                                      <p:cBhvr additive="base">
                                        <p:cTn id="75" dur="3000" fill="hold"/>
                                        <p:tgtEl>
                                          <p:spTgt spid="3"/>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0-#ppt_w/2"/>
                                          </p:val>
                                        </p:tav>
                                        <p:tav tm="100000">
                                          <p:val>
                                            <p:strVal val="#ppt_x"/>
                                          </p:val>
                                        </p:tav>
                                      </p:tavLst>
                                    </p:anim>
                                    <p:anim calcmode="lin" valueType="num">
                                      <p:cBhvr additive="base">
                                        <p:cTn id="79" dur="3000" fill="hold"/>
                                        <p:tgtEl>
                                          <p:spTgt spid="11"/>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additive="base">
                                        <p:cTn id="82" dur="3000" fill="hold"/>
                                        <p:tgtEl>
                                          <p:spTgt spid="19"/>
                                        </p:tgtEl>
                                        <p:attrNameLst>
                                          <p:attrName>ppt_x</p:attrName>
                                        </p:attrNameLst>
                                      </p:cBhvr>
                                      <p:tavLst>
                                        <p:tav tm="0">
                                          <p:val>
                                            <p:strVal val="0-#ppt_w/2"/>
                                          </p:val>
                                        </p:tav>
                                        <p:tav tm="100000">
                                          <p:val>
                                            <p:strVal val="#ppt_x"/>
                                          </p:val>
                                        </p:tav>
                                      </p:tavLst>
                                    </p:anim>
                                    <p:anim calcmode="lin" valueType="num">
                                      <p:cBhvr additive="base">
                                        <p:cTn id="83" dur="3000" fill="hold"/>
                                        <p:tgtEl>
                                          <p:spTgt spid="19"/>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3000" fill="hold"/>
                                        <p:tgtEl>
                                          <p:spTgt spid="27"/>
                                        </p:tgtEl>
                                        <p:attrNameLst>
                                          <p:attrName>ppt_x</p:attrName>
                                        </p:attrNameLst>
                                      </p:cBhvr>
                                      <p:tavLst>
                                        <p:tav tm="0">
                                          <p:val>
                                            <p:strVal val="0-#ppt_w/2"/>
                                          </p:val>
                                        </p:tav>
                                        <p:tav tm="100000">
                                          <p:val>
                                            <p:strVal val="#ppt_x"/>
                                          </p:val>
                                        </p:tav>
                                      </p:tavLst>
                                    </p:anim>
                                    <p:anim calcmode="lin" valueType="num">
                                      <p:cBhvr additive="base">
                                        <p:cTn id="87" dur="3000" fill="hold"/>
                                        <p:tgtEl>
                                          <p:spTgt spid="27"/>
                                        </p:tgtEl>
                                        <p:attrNameLst>
                                          <p:attrName>ppt_y</p:attrName>
                                        </p:attrNameLst>
                                      </p:cBhvr>
                                      <p:tavLst>
                                        <p:tav tm="0">
                                          <p:val>
                                            <p:strVal val="0-#ppt_h/2"/>
                                          </p:val>
                                        </p:tav>
                                        <p:tav tm="100000">
                                          <p:val>
                                            <p:strVal val="#ppt_y"/>
                                          </p:val>
                                        </p:tav>
                                      </p:tavLst>
                                    </p:anim>
                                  </p:childTnLst>
                                </p:cTn>
                              </p:par>
                              <p:par>
                                <p:cTn id="88" presetID="2" presetClass="entr" presetSubtype="9" fill="hold" nodeType="with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additive="base">
                                        <p:cTn id="90" dur="3000" fill="hold"/>
                                        <p:tgtEl>
                                          <p:spTgt spid="35"/>
                                        </p:tgtEl>
                                        <p:attrNameLst>
                                          <p:attrName>ppt_x</p:attrName>
                                        </p:attrNameLst>
                                      </p:cBhvr>
                                      <p:tavLst>
                                        <p:tav tm="0">
                                          <p:val>
                                            <p:strVal val="0-#ppt_w/2"/>
                                          </p:val>
                                        </p:tav>
                                        <p:tav tm="100000">
                                          <p:val>
                                            <p:strVal val="#ppt_x"/>
                                          </p:val>
                                        </p:tav>
                                      </p:tavLst>
                                    </p:anim>
                                    <p:anim calcmode="lin" valueType="num">
                                      <p:cBhvr additive="base">
                                        <p:cTn id="91" dur="3000" fill="hold"/>
                                        <p:tgtEl>
                                          <p:spTgt spid="35"/>
                                        </p:tgtEl>
                                        <p:attrNameLst>
                                          <p:attrName>ppt_y</p:attrName>
                                        </p:attrNameLst>
                                      </p:cBhvr>
                                      <p:tavLst>
                                        <p:tav tm="0">
                                          <p:val>
                                            <p:strVal val="0-#ppt_h/2"/>
                                          </p:val>
                                        </p:tav>
                                        <p:tav tm="100000">
                                          <p:val>
                                            <p:strVal val="#ppt_y"/>
                                          </p:val>
                                        </p:tav>
                                      </p:tavLst>
                                    </p:anim>
                                  </p:childTnLst>
                                </p:cTn>
                              </p:par>
                              <p:par>
                                <p:cTn id="92" presetID="2" presetClass="entr" presetSubtype="9" fill="hold" nodeType="with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additive="base">
                                        <p:cTn id="94" dur="3000" fill="hold"/>
                                        <p:tgtEl>
                                          <p:spTgt spid="43"/>
                                        </p:tgtEl>
                                        <p:attrNameLst>
                                          <p:attrName>ppt_x</p:attrName>
                                        </p:attrNameLst>
                                      </p:cBhvr>
                                      <p:tavLst>
                                        <p:tav tm="0">
                                          <p:val>
                                            <p:strVal val="0-#ppt_w/2"/>
                                          </p:val>
                                        </p:tav>
                                        <p:tav tm="100000">
                                          <p:val>
                                            <p:strVal val="#ppt_x"/>
                                          </p:val>
                                        </p:tav>
                                      </p:tavLst>
                                    </p:anim>
                                    <p:anim calcmode="lin" valueType="num">
                                      <p:cBhvr additive="base">
                                        <p:cTn id="95" dur="3000" fill="hold"/>
                                        <p:tgtEl>
                                          <p:spTgt spid="43"/>
                                        </p:tgtEl>
                                        <p:attrNameLst>
                                          <p:attrName>ppt_y</p:attrName>
                                        </p:attrNameLst>
                                      </p:cBhvr>
                                      <p:tavLst>
                                        <p:tav tm="0">
                                          <p:val>
                                            <p:strVal val="0-#ppt_h/2"/>
                                          </p:val>
                                        </p:tav>
                                        <p:tav tm="100000">
                                          <p:val>
                                            <p:strVal val="#ppt_y"/>
                                          </p:val>
                                        </p:tav>
                                      </p:tavLst>
                                    </p:anim>
                                  </p:childTnLst>
                                </p:cTn>
                              </p:par>
                              <p:par>
                                <p:cTn id="96" presetID="2" presetClass="entr" presetSubtype="9" fill="hold" nodeType="withEffect">
                                  <p:stCondLst>
                                    <p:cond delay="0"/>
                                  </p:stCondLst>
                                  <p:childTnLst>
                                    <p:set>
                                      <p:cBhvr>
                                        <p:cTn id="97" dur="1" fill="hold">
                                          <p:stCondLst>
                                            <p:cond delay="0"/>
                                          </p:stCondLst>
                                        </p:cTn>
                                        <p:tgtEl>
                                          <p:spTgt spid="51"/>
                                        </p:tgtEl>
                                        <p:attrNameLst>
                                          <p:attrName>style.visibility</p:attrName>
                                        </p:attrNameLst>
                                      </p:cBhvr>
                                      <p:to>
                                        <p:strVal val="visible"/>
                                      </p:to>
                                    </p:set>
                                    <p:anim calcmode="lin" valueType="num">
                                      <p:cBhvr additive="base">
                                        <p:cTn id="98" dur="3000" fill="hold"/>
                                        <p:tgtEl>
                                          <p:spTgt spid="51"/>
                                        </p:tgtEl>
                                        <p:attrNameLst>
                                          <p:attrName>ppt_x</p:attrName>
                                        </p:attrNameLst>
                                      </p:cBhvr>
                                      <p:tavLst>
                                        <p:tav tm="0">
                                          <p:val>
                                            <p:strVal val="0-#ppt_w/2"/>
                                          </p:val>
                                        </p:tav>
                                        <p:tav tm="100000">
                                          <p:val>
                                            <p:strVal val="#ppt_x"/>
                                          </p:val>
                                        </p:tav>
                                      </p:tavLst>
                                    </p:anim>
                                    <p:anim calcmode="lin" valueType="num">
                                      <p:cBhvr additive="base">
                                        <p:cTn id="99" dur="3000" fill="hold"/>
                                        <p:tgtEl>
                                          <p:spTgt spid="51"/>
                                        </p:tgtEl>
                                        <p:attrNameLst>
                                          <p:attrName>ppt_y</p:attrName>
                                        </p:attrNameLst>
                                      </p:cBhvr>
                                      <p:tavLst>
                                        <p:tav tm="0">
                                          <p:val>
                                            <p:strVal val="0-#ppt_h/2"/>
                                          </p:val>
                                        </p:tav>
                                        <p:tav tm="100000">
                                          <p:val>
                                            <p:strVal val="#ppt_y"/>
                                          </p:val>
                                        </p:tav>
                                      </p:tavLst>
                                    </p:anim>
                                  </p:childTnLst>
                                </p:cTn>
                              </p:par>
                              <p:par>
                                <p:cTn id="100" presetID="2" presetClass="entr" presetSubtype="9" fill="hold" nodeType="withEffect">
                                  <p:stCondLst>
                                    <p:cond delay="0"/>
                                  </p:stCondLst>
                                  <p:childTnLst>
                                    <p:set>
                                      <p:cBhvr>
                                        <p:cTn id="101" dur="1" fill="hold">
                                          <p:stCondLst>
                                            <p:cond delay="0"/>
                                          </p:stCondLst>
                                        </p:cTn>
                                        <p:tgtEl>
                                          <p:spTgt spid="59"/>
                                        </p:tgtEl>
                                        <p:attrNameLst>
                                          <p:attrName>style.visibility</p:attrName>
                                        </p:attrNameLst>
                                      </p:cBhvr>
                                      <p:to>
                                        <p:strVal val="visible"/>
                                      </p:to>
                                    </p:set>
                                    <p:anim calcmode="lin" valueType="num">
                                      <p:cBhvr additive="base">
                                        <p:cTn id="102" dur="3000" fill="hold"/>
                                        <p:tgtEl>
                                          <p:spTgt spid="59"/>
                                        </p:tgtEl>
                                        <p:attrNameLst>
                                          <p:attrName>ppt_x</p:attrName>
                                        </p:attrNameLst>
                                      </p:cBhvr>
                                      <p:tavLst>
                                        <p:tav tm="0">
                                          <p:val>
                                            <p:strVal val="0-#ppt_w/2"/>
                                          </p:val>
                                        </p:tav>
                                        <p:tav tm="100000">
                                          <p:val>
                                            <p:strVal val="#ppt_x"/>
                                          </p:val>
                                        </p:tav>
                                      </p:tavLst>
                                    </p:anim>
                                    <p:anim calcmode="lin" valueType="num">
                                      <p:cBhvr additive="base">
                                        <p:cTn id="103" dur="3000" fill="hold"/>
                                        <p:tgtEl>
                                          <p:spTgt spid="59"/>
                                        </p:tgtEl>
                                        <p:attrNameLst>
                                          <p:attrName>ppt_y</p:attrName>
                                        </p:attrNameLst>
                                      </p:cBhvr>
                                      <p:tavLst>
                                        <p:tav tm="0">
                                          <p:val>
                                            <p:strVal val="0-#ppt_h/2"/>
                                          </p:val>
                                        </p:tav>
                                        <p:tav tm="100000">
                                          <p:val>
                                            <p:strVal val="#ppt_y"/>
                                          </p:val>
                                        </p:tav>
                                      </p:tavLst>
                                    </p:anim>
                                  </p:childTnLst>
                                </p:cTn>
                              </p:par>
                              <p:par>
                                <p:cTn id="104" presetID="2" presetClass="entr" presetSubtype="3" fill="hold"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additive="base">
                                        <p:cTn id="106" dur="3000" fill="hold"/>
                                        <p:tgtEl>
                                          <p:spTgt spid="5"/>
                                        </p:tgtEl>
                                        <p:attrNameLst>
                                          <p:attrName>ppt_x</p:attrName>
                                        </p:attrNameLst>
                                      </p:cBhvr>
                                      <p:tavLst>
                                        <p:tav tm="0">
                                          <p:val>
                                            <p:strVal val="1+#ppt_w/2"/>
                                          </p:val>
                                        </p:tav>
                                        <p:tav tm="100000">
                                          <p:val>
                                            <p:strVal val="#ppt_x"/>
                                          </p:val>
                                        </p:tav>
                                      </p:tavLst>
                                    </p:anim>
                                    <p:anim calcmode="lin" valueType="num">
                                      <p:cBhvr additive="base">
                                        <p:cTn id="107" dur="3000" fill="hold"/>
                                        <p:tgtEl>
                                          <p:spTgt spid="5"/>
                                        </p:tgtEl>
                                        <p:attrNameLst>
                                          <p:attrName>ppt_y</p:attrName>
                                        </p:attrNameLst>
                                      </p:cBhvr>
                                      <p:tavLst>
                                        <p:tav tm="0">
                                          <p:val>
                                            <p:strVal val="0-#ppt_h/2"/>
                                          </p:val>
                                        </p:tav>
                                        <p:tav tm="100000">
                                          <p:val>
                                            <p:strVal val="#ppt_y"/>
                                          </p:val>
                                        </p:tav>
                                      </p:tavLst>
                                    </p:anim>
                                  </p:childTnLst>
                                </p:cTn>
                              </p:par>
                              <p:par>
                                <p:cTn id="108" presetID="2" presetClass="entr" presetSubtype="3" fill="hold"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3000" fill="hold"/>
                                        <p:tgtEl>
                                          <p:spTgt spid="13"/>
                                        </p:tgtEl>
                                        <p:attrNameLst>
                                          <p:attrName>ppt_x</p:attrName>
                                        </p:attrNameLst>
                                      </p:cBhvr>
                                      <p:tavLst>
                                        <p:tav tm="0">
                                          <p:val>
                                            <p:strVal val="1+#ppt_w/2"/>
                                          </p:val>
                                        </p:tav>
                                        <p:tav tm="100000">
                                          <p:val>
                                            <p:strVal val="#ppt_x"/>
                                          </p:val>
                                        </p:tav>
                                      </p:tavLst>
                                    </p:anim>
                                    <p:anim calcmode="lin" valueType="num">
                                      <p:cBhvr additive="base">
                                        <p:cTn id="111" dur="3000" fill="hold"/>
                                        <p:tgtEl>
                                          <p:spTgt spid="13"/>
                                        </p:tgtEl>
                                        <p:attrNameLst>
                                          <p:attrName>ppt_y</p:attrName>
                                        </p:attrNameLst>
                                      </p:cBhvr>
                                      <p:tavLst>
                                        <p:tav tm="0">
                                          <p:val>
                                            <p:strVal val="0-#ppt_h/2"/>
                                          </p:val>
                                        </p:tav>
                                        <p:tav tm="100000">
                                          <p:val>
                                            <p:strVal val="#ppt_y"/>
                                          </p:val>
                                        </p:tav>
                                      </p:tavLst>
                                    </p:anim>
                                  </p:childTnLst>
                                </p:cTn>
                              </p:par>
                              <p:par>
                                <p:cTn id="112" presetID="2" presetClass="entr" presetSubtype="3" fill="hold"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3000" fill="hold"/>
                                        <p:tgtEl>
                                          <p:spTgt spid="21"/>
                                        </p:tgtEl>
                                        <p:attrNameLst>
                                          <p:attrName>ppt_x</p:attrName>
                                        </p:attrNameLst>
                                      </p:cBhvr>
                                      <p:tavLst>
                                        <p:tav tm="0">
                                          <p:val>
                                            <p:strVal val="1+#ppt_w/2"/>
                                          </p:val>
                                        </p:tav>
                                        <p:tav tm="100000">
                                          <p:val>
                                            <p:strVal val="#ppt_x"/>
                                          </p:val>
                                        </p:tav>
                                      </p:tavLst>
                                    </p:anim>
                                    <p:anim calcmode="lin" valueType="num">
                                      <p:cBhvr additive="base">
                                        <p:cTn id="115" dur="3000" fill="hold"/>
                                        <p:tgtEl>
                                          <p:spTgt spid="21"/>
                                        </p:tgtEl>
                                        <p:attrNameLst>
                                          <p:attrName>ppt_y</p:attrName>
                                        </p:attrNameLst>
                                      </p:cBhvr>
                                      <p:tavLst>
                                        <p:tav tm="0">
                                          <p:val>
                                            <p:strVal val="0-#ppt_h/2"/>
                                          </p:val>
                                        </p:tav>
                                        <p:tav tm="100000">
                                          <p:val>
                                            <p:strVal val="#ppt_y"/>
                                          </p:val>
                                        </p:tav>
                                      </p:tavLst>
                                    </p:anim>
                                  </p:childTnLst>
                                </p:cTn>
                              </p:par>
                              <p:par>
                                <p:cTn id="116" presetID="2" presetClass="entr" presetSubtype="3" fill="hold" nodeType="withEffect">
                                  <p:stCondLst>
                                    <p:cond delay="0"/>
                                  </p:stCondLst>
                                  <p:childTnLst>
                                    <p:set>
                                      <p:cBhvr>
                                        <p:cTn id="117" dur="1" fill="hold">
                                          <p:stCondLst>
                                            <p:cond delay="0"/>
                                          </p:stCondLst>
                                        </p:cTn>
                                        <p:tgtEl>
                                          <p:spTgt spid="29"/>
                                        </p:tgtEl>
                                        <p:attrNameLst>
                                          <p:attrName>style.visibility</p:attrName>
                                        </p:attrNameLst>
                                      </p:cBhvr>
                                      <p:to>
                                        <p:strVal val="visible"/>
                                      </p:to>
                                    </p:set>
                                    <p:anim calcmode="lin" valueType="num">
                                      <p:cBhvr additive="base">
                                        <p:cTn id="118" dur="3000" fill="hold"/>
                                        <p:tgtEl>
                                          <p:spTgt spid="29"/>
                                        </p:tgtEl>
                                        <p:attrNameLst>
                                          <p:attrName>ppt_x</p:attrName>
                                        </p:attrNameLst>
                                      </p:cBhvr>
                                      <p:tavLst>
                                        <p:tav tm="0">
                                          <p:val>
                                            <p:strVal val="1+#ppt_w/2"/>
                                          </p:val>
                                        </p:tav>
                                        <p:tav tm="100000">
                                          <p:val>
                                            <p:strVal val="#ppt_x"/>
                                          </p:val>
                                        </p:tav>
                                      </p:tavLst>
                                    </p:anim>
                                    <p:anim calcmode="lin" valueType="num">
                                      <p:cBhvr additive="base">
                                        <p:cTn id="119" dur="3000" fill="hold"/>
                                        <p:tgtEl>
                                          <p:spTgt spid="29"/>
                                        </p:tgtEl>
                                        <p:attrNameLst>
                                          <p:attrName>ppt_y</p:attrName>
                                        </p:attrNameLst>
                                      </p:cBhvr>
                                      <p:tavLst>
                                        <p:tav tm="0">
                                          <p:val>
                                            <p:strVal val="0-#ppt_h/2"/>
                                          </p:val>
                                        </p:tav>
                                        <p:tav tm="100000">
                                          <p:val>
                                            <p:strVal val="#ppt_y"/>
                                          </p:val>
                                        </p:tav>
                                      </p:tavLst>
                                    </p:anim>
                                  </p:childTnLst>
                                </p:cTn>
                              </p:par>
                              <p:par>
                                <p:cTn id="120" presetID="2" presetClass="entr" presetSubtype="3" fill="hold" nodeType="withEffect">
                                  <p:stCondLst>
                                    <p:cond delay="0"/>
                                  </p:stCondLst>
                                  <p:childTnLst>
                                    <p:set>
                                      <p:cBhvr>
                                        <p:cTn id="121" dur="1" fill="hold">
                                          <p:stCondLst>
                                            <p:cond delay="0"/>
                                          </p:stCondLst>
                                        </p:cTn>
                                        <p:tgtEl>
                                          <p:spTgt spid="37"/>
                                        </p:tgtEl>
                                        <p:attrNameLst>
                                          <p:attrName>style.visibility</p:attrName>
                                        </p:attrNameLst>
                                      </p:cBhvr>
                                      <p:to>
                                        <p:strVal val="visible"/>
                                      </p:to>
                                    </p:set>
                                    <p:anim calcmode="lin" valueType="num">
                                      <p:cBhvr additive="base">
                                        <p:cTn id="122" dur="3000" fill="hold"/>
                                        <p:tgtEl>
                                          <p:spTgt spid="37"/>
                                        </p:tgtEl>
                                        <p:attrNameLst>
                                          <p:attrName>ppt_x</p:attrName>
                                        </p:attrNameLst>
                                      </p:cBhvr>
                                      <p:tavLst>
                                        <p:tav tm="0">
                                          <p:val>
                                            <p:strVal val="1+#ppt_w/2"/>
                                          </p:val>
                                        </p:tav>
                                        <p:tav tm="100000">
                                          <p:val>
                                            <p:strVal val="#ppt_x"/>
                                          </p:val>
                                        </p:tav>
                                      </p:tavLst>
                                    </p:anim>
                                    <p:anim calcmode="lin" valueType="num">
                                      <p:cBhvr additive="base">
                                        <p:cTn id="123" dur="3000" fill="hold"/>
                                        <p:tgtEl>
                                          <p:spTgt spid="37"/>
                                        </p:tgtEl>
                                        <p:attrNameLst>
                                          <p:attrName>ppt_y</p:attrName>
                                        </p:attrNameLst>
                                      </p:cBhvr>
                                      <p:tavLst>
                                        <p:tav tm="0">
                                          <p:val>
                                            <p:strVal val="0-#ppt_h/2"/>
                                          </p:val>
                                        </p:tav>
                                        <p:tav tm="100000">
                                          <p:val>
                                            <p:strVal val="#ppt_y"/>
                                          </p:val>
                                        </p:tav>
                                      </p:tavLst>
                                    </p:anim>
                                  </p:childTnLst>
                                </p:cTn>
                              </p:par>
                              <p:par>
                                <p:cTn id="124" presetID="2" presetClass="entr" presetSubtype="3" fill="hold" nodeType="withEffect">
                                  <p:stCondLst>
                                    <p:cond delay="0"/>
                                  </p:stCondLst>
                                  <p:childTnLst>
                                    <p:set>
                                      <p:cBhvr>
                                        <p:cTn id="125" dur="1" fill="hold">
                                          <p:stCondLst>
                                            <p:cond delay="0"/>
                                          </p:stCondLst>
                                        </p:cTn>
                                        <p:tgtEl>
                                          <p:spTgt spid="45"/>
                                        </p:tgtEl>
                                        <p:attrNameLst>
                                          <p:attrName>style.visibility</p:attrName>
                                        </p:attrNameLst>
                                      </p:cBhvr>
                                      <p:to>
                                        <p:strVal val="visible"/>
                                      </p:to>
                                    </p:set>
                                    <p:anim calcmode="lin" valueType="num">
                                      <p:cBhvr additive="base">
                                        <p:cTn id="126" dur="3000" fill="hold"/>
                                        <p:tgtEl>
                                          <p:spTgt spid="45"/>
                                        </p:tgtEl>
                                        <p:attrNameLst>
                                          <p:attrName>ppt_x</p:attrName>
                                        </p:attrNameLst>
                                      </p:cBhvr>
                                      <p:tavLst>
                                        <p:tav tm="0">
                                          <p:val>
                                            <p:strVal val="1+#ppt_w/2"/>
                                          </p:val>
                                        </p:tav>
                                        <p:tav tm="100000">
                                          <p:val>
                                            <p:strVal val="#ppt_x"/>
                                          </p:val>
                                        </p:tav>
                                      </p:tavLst>
                                    </p:anim>
                                    <p:anim calcmode="lin" valueType="num">
                                      <p:cBhvr additive="base">
                                        <p:cTn id="127" dur="3000" fill="hold"/>
                                        <p:tgtEl>
                                          <p:spTgt spid="45"/>
                                        </p:tgtEl>
                                        <p:attrNameLst>
                                          <p:attrName>ppt_y</p:attrName>
                                        </p:attrNameLst>
                                      </p:cBhvr>
                                      <p:tavLst>
                                        <p:tav tm="0">
                                          <p:val>
                                            <p:strVal val="0-#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53"/>
                                        </p:tgtEl>
                                        <p:attrNameLst>
                                          <p:attrName>style.visibility</p:attrName>
                                        </p:attrNameLst>
                                      </p:cBhvr>
                                      <p:to>
                                        <p:strVal val="visible"/>
                                      </p:to>
                                    </p:set>
                                    <p:anim calcmode="lin" valueType="num">
                                      <p:cBhvr additive="base">
                                        <p:cTn id="130" dur="3000" fill="hold"/>
                                        <p:tgtEl>
                                          <p:spTgt spid="53"/>
                                        </p:tgtEl>
                                        <p:attrNameLst>
                                          <p:attrName>ppt_x</p:attrName>
                                        </p:attrNameLst>
                                      </p:cBhvr>
                                      <p:tavLst>
                                        <p:tav tm="0">
                                          <p:val>
                                            <p:strVal val="1+#ppt_w/2"/>
                                          </p:val>
                                        </p:tav>
                                        <p:tav tm="100000">
                                          <p:val>
                                            <p:strVal val="#ppt_x"/>
                                          </p:val>
                                        </p:tav>
                                      </p:tavLst>
                                    </p:anim>
                                    <p:anim calcmode="lin" valueType="num">
                                      <p:cBhvr additive="base">
                                        <p:cTn id="131" dur="3000" fill="hold"/>
                                        <p:tgtEl>
                                          <p:spTgt spid="53"/>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61"/>
                                        </p:tgtEl>
                                        <p:attrNameLst>
                                          <p:attrName>style.visibility</p:attrName>
                                        </p:attrNameLst>
                                      </p:cBhvr>
                                      <p:to>
                                        <p:strVal val="visible"/>
                                      </p:to>
                                    </p:set>
                                    <p:anim calcmode="lin" valueType="num">
                                      <p:cBhvr additive="base">
                                        <p:cTn id="134" dur="3000" fill="hold"/>
                                        <p:tgtEl>
                                          <p:spTgt spid="61"/>
                                        </p:tgtEl>
                                        <p:attrNameLst>
                                          <p:attrName>ppt_x</p:attrName>
                                        </p:attrNameLst>
                                      </p:cBhvr>
                                      <p:tavLst>
                                        <p:tav tm="0">
                                          <p:val>
                                            <p:strVal val="1+#ppt_w/2"/>
                                          </p:val>
                                        </p:tav>
                                        <p:tav tm="100000">
                                          <p:val>
                                            <p:strVal val="#ppt_x"/>
                                          </p:val>
                                        </p:tav>
                                      </p:tavLst>
                                    </p:anim>
                                    <p:anim calcmode="lin" valueType="num">
                                      <p:cBhvr additive="base">
                                        <p:cTn id="135" dur="3000" fill="hold"/>
                                        <p:tgtEl>
                                          <p:spTgt spid="61"/>
                                        </p:tgtEl>
                                        <p:attrNameLst>
                                          <p:attrName>ppt_y</p:attrName>
                                        </p:attrNameLst>
                                      </p:cBhvr>
                                      <p:tavLst>
                                        <p:tav tm="0">
                                          <p:val>
                                            <p:strVal val="0-#ppt_h/2"/>
                                          </p:val>
                                        </p:tav>
                                        <p:tav tm="100000">
                                          <p:val>
                                            <p:strVal val="#ppt_y"/>
                                          </p:val>
                                        </p:tav>
                                      </p:tavLst>
                                    </p:anim>
                                  </p:childTnLst>
                                </p:cTn>
                              </p:par>
                              <p:par>
                                <p:cTn id="136" presetID="2" presetClass="entr" presetSubtype="9" fill="hold" nodeType="withEffect">
                                  <p:stCondLst>
                                    <p:cond delay="0"/>
                                  </p:stCondLst>
                                  <p:childTnLst>
                                    <p:set>
                                      <p:cBhvr>
                                        <p:cTn id="137" dur="1" fill="hold">
                                          <p:stCondLst>
                                            <p:cond delay="0"/>
                                          </p:stCondLst>
                                        </p:cTn>
                                        <p:tgtEl>
                                          <p:spTgt spid="10"/>
                                        </p:tgtEl>
                                        <p:attrNameLst>
                                          <p:attrName>style.visibility</p:attrName>
                                        </p:attrNameLst>
                                      </p:cBhvr>
                                      <p:to>
                                        <p:strVal val="visible"/>
                                      </p:to>
                                    </p:set>
                                    <p:anim calcmode="lin" valueType="num">
                                      <p:cBhvr additive="base">
                                        <p:cTn id="138" dur="3000" fill="hold"/>
                                        <p:tgtEl>
                                          <p:spTgt spid="10"/>
                                        </p:tgtEl>
                                        <p:attrNameLst>
                                          <p:attrName>ppt_x</p:attrName>
                                        </p:attrNameLst>
                                      </p:cBhvr>
                                      <p:tavLst>
                                        <p:tav tm="0">
                                          <p:val>
                                            <p:strVal val="0-#ppt_w/2"/>
                                          </p:val>
                                        </p:tav>
                                        <p:tav tm="100000">
                                          <p:val>
                                            <p:strVal val="#ppt_x"/>
                                          </p:val>
                                        </p:tav>
                                      </p:tavLst>
                                    </p:anim>
                                    <p:anim calcmode="lin" valueType="num">
                                      <p:cBhvr additive="base">
                                        <p:cTn id="139" dur="3000" fill="hold"/>
                                        <p:tgtEl>
                                          <p:spTgt spid="10"/>
                                        </p:tgtEl>
                                        <p:attrNameLst>
                                          <p:attrName>ppt_y</p:attrName>
                                        </p:attrNameLst>
                                      </p:cBhvr>
                                      <p:tavLst>
                                        <p:tav tm="0">
                                          <p:val>
                                            <p:strVal val="0-#ppt_h/2"/>
                                          </p:val>
                                        </p:tav>
                                        <p:tav tm="100000">
                                          <p:val>
                                            <p:strVal val="#ppt_y"/>
                                          </p:val>
                                        </p:tav>
                                      </p:tavLst>
                                    </p:anim>
                                  </p:childTnLst>
                                </p:cTn>
                              </p:par>
                              <p:par>
                                <p:cTn id="140" presetID="2" presetClass="entr" presetSubtype="9" fill="hold"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0-#ppt_w/2"/>
                                          </p:val>
                                        </p:tav>
                                        <p:tav tm="100000">
                                          <p:val>
                                            <p:strVal val="#ppt_x"/>
                                          </p:val>
                                        </p:tav>
                                      </p:tavLst>
                                    </p:anim>
                                    <p:anim calcmode="lin" valueType="num">
                                      <p:cBhvr additive="base">
                                        <p:cTn id="143" dur="3000" fill="hold"/>
                                        <p:tgtEl>
                                          <p:spTgt spid="18"/>
                                        </p:tgtEl>
                                        <p:attrNameLst>
                                          <p:attrName>ppt_y</p:attrName>
                                        </p:attrNameLst>
                                      </p:cBhvr>
                                      <p:tavLst>
                                        <p:tav tm="0">
                                          <p:val>
                                            <p:strVal val="0-#ppt_h/2"/>
                                          </p:val>
                                        </p:tav>
                                        <p:tav tm="100000">
                                          <p:val>
                                            <p:strVal val="#ppt_y"/>
                                          </p:val>
                                        </p:tav>
                                      </p:tavLst>
                                    </p:anim>
                                  </p:childTnLst>
                                </p:cTn>
                              </p:par>
                              <p:par>
                                <p:cTn id="144" presetID="2" presetClass="entr" presetSubtype="9" fill="hold" nodeType="withEffect">
                                  <p:stCondLst>
                                    <p:cond delay="0"/>
                                  </p:stCondLst>
                                  <p:childTnLst>
                                    <p:set>
                                      <p:cBhvr>
                                        <p:cTn id="145" dur="1" fill="hold">
                                          <p:stCondLst>
                                            <p:cond delay="0"/>
                                          </p:stCondLst>
                                        </p:cTn>
                                        <p:tgtEl>
                                          <p:spTgt spid="26"/>
                                        </p:tgtEl>
                                        <p:attrNameLst>
                                          <p:attrName>style.visibility</p:attrName>
                                        </p:attrNameLst>
                                      </p:cBhvr>
                                      <p:to>
                                        <p:strVal val="visible"/>
                                      </p:to>
                                    </p:set>
                                    <p:anim calcmode="lin" valueType="num">
                                      <p:cBhvr additive="base">
                                        <p:cTn id="146" dur="3000" fill="hold"/>
                                        <p:tgtEl>
                                          <p:spTgt spid="26"/>
                                        </p:tgtEl>
                                        <p:attrNameLst>
                                          <p:attrName>ppt_x</p:attrName>
                                        </p:attrNameLst>
                                      </p:cBhvr>
                                      <p:tavLst>
                                        <p:tav tm="0">
                                          <p:val>
                                            <p:strVal val="0-#ppt_w/2"/>
                                          </p:val>
                                        </p:tav>
                                        <p:tav tm="100000">
                                          <p:val>
                                            <p:strVal val="#ppt_x"/>
                                          </p:val>
                                        </p:tav>
                                      </p:tavLst>
                                    </p:anim>
                                    <p:anim calcmode="lin" valueType="num">
                                      <p:cBhvr additive="base">
                                        <p:cTn id="147" dur="3000" fill="hold"/>
                                        <p:tgtEl>
                                          <p:spTgt spid="26"/>
                                        </p:tgtEl>
                                        <p:attrNameLst>
                                          <p:attrName>ppt_y</p:attrName>
                                        </p:attrNameLst>
                                      </p:cBhvr>
                                      <p:tavLst>
                                        <p:tav tm="0">
                                          <p:val>
                                            <p:strVal val="0-#ppt_h/2"/>
                                          </p:val>
                                        </p:tav>
                                        <p:tav tm="100000">
                                          <p:val>
                                            <p:strVal val="#ppt_y"/>
                                          </p:val>
                                        </p:tav>
                                      </p:tavLst>
                                    </p:anim>
                                  </p:childTnLst>
                                </p:cTn>
                              </p:par>
                              <p:par>
                                <p:cTn id="148" presetID="2" presetClass="entr" presetSubtype="9" fill="hold" nodeType="withEffect">
                                  <p:stCondLst>
                                    <p:cond delay="0"/>
                                  </p:stCondLst>
                                  <p:childTnLst>
                                    <p:set>
                                      <p:cBhvr>
                                        <p:cTn id="149" dur="1" fill="hold">
                                          <p:stCondLst>
                                            <p:cond delay="0"/>
                                          </p:stCondLst>
                                        </p:cTn>
                                        <p:tgtEl>
                                          <p:spTgt spid="34"/>
                                        </p:tgtEl>
                                        <p:attrNameLst>
                                          <p:attrName>style.visibility</p:attrName>
                                        </p:attrNameLst>
                                      </p:cBhvr>
                                      <p:to>
                                        <p:strVal val="visible"/>
                                      </p:to>
                                    </p:set>
                                    <p:anim calcmode="lin" valueType="num">
                                      <p:cBhvr additive="base">
                                        <p:cTn id="150" dur="3000" fill="hold"/>
                                        <p:tgtEl>
                                          <p:spTgt spid="34"/>
                                        </p:tgtEl>
                                        <p:attrNameLst>
                                          <p:attrName>ppt_x</p:attrName>
                                        </p:attrNameLst>
                                      </p:cBhvr>
                                      <p:tavLst>
                                        <p:tav tm="0">
                                          <p:val>
                                            <p:strVal val="0-#ppt_w/2"/>
                                          </p:val>
                                        </p:tav>
                                        <p:tav tm="100000">
                                          <p:val>
                                            <p:strVal val="#ppt_x"/>
                                          </p:val>
                                        </p:tav>
                                      </p:tavLst>
                                    </p:anim>
                                    <p:anim calcmode="lin" valueType="num">
                                      <p:cBhvr additive="base">
                                        <p:cTn id="151" dur="3000" fill="hold"/>
                                        <p:tgtEl>
                                          <p:spTgt spid="34"/>
                                        </p:tgtEl>
                                        <p:attrNameLst>
                                          <p:attrName>ppt_y</p:attrName>
                                        </p:attrNameLst>
                                      </p:cBhvr>
                                      <p:tavLst>
                                        <p:tav tm="0">
                                          <p:val>
                                            <p:strVal val="0-#ppt_h/2"/>
                                          </p:val>
                                        </p:tav>
                                        <p:tav tm="100000">
                                          <p:val>
                                            <p:strVal val="#ppt_y"/>
                                          </p:val>
                                        </p:tav>
                                      </p:tavLst>
                                    </p:anim>
                                  </p:childTnLst>
                                </p:cTn>
                              </p:par>
                              <p:par>
                                <p:cTn id="152" presetID="2" presetClass="entr" presetSubtype="9" fill="hold" nodeType="withEffect">
                                  <p:stCondLst>
                                    <p:cond delay="0"/>
                                  </p:stCondLst>
                                  <p:childTnLst>
                                    <p:set>
                                      <p:cBhvr>
                                        <p:cTn id="153" dur="1" fill="hold">
                                          <p:stCondLst>
                                            <p:cond delay="0"/>
                                          </p:stCondLst>
                                        </p:cTn>
                                        <p:tgtEl>
                                          <p:spTgt spid="42"/>
                                        </p:tgtEl>
                                        <p:attrNameLst>
                                          <p:attrName>style.visibility</p:attrName>
                                        </p:attrNameLst>
                                      </p:cBhvr>
                                      <p:to>
                                        <p:strVal val="visible"/>
                                      </p:to>
                                    </p:set>
                                    <p:anim calcmode="lin" valueType="num">
                                      <p:cBhvr additive="base">
                                        <p:cTn id="154" dur="3000" fill="hold"/>
                                        <p:tgtEl>
                                          <p:spTgt spid="42"/>
                                        </p:tgtEl>
                                        <p:attrNameLst>
                                          <p:attrName>ppt_x</p:attrName>
                                        </p:attrNameLst>
                                      </p:cBhvr>
                                      <p:tavLst>
                                        <p:tav tm="0">
                                          <p:val>
                                            <p:strVal val="0-#ppt_w/2"/>
                                          </p:val>
                                        </p:tav>
                                        <p:tav tm="100000">
                                          <p:val>
                                            <p:strVal val="#ppt_x"/>
                                          </p:val>
                                        </p:tav>
                                      </p:tavLst>
                                    </p:anim>
                                    <p:anim calcmode="lin" valueType="num">
                                      <p:cBhvr additive="base">
                                        <p:cTn id="155" dur="3000" fill="hold"/>
                                        <p:tgtEl>
                                          <p:spTgt spid="42"/>
                                        </p:tgtEl>
                                        <p:attrNameLst>
                                          <p:attrName>ppt_y</p:attrName>
                                        </p:attrNameLst>
                                      </p:cBhvr>
                                      <p:tavLst>
                                        <p:tav tm="0">
                                          <p:val>
                                            <p:strVal val="0-#ppt_h/2"/>
                                          </p:val>
                                        </p:tav>
                                        <p:tav tm="100000">
                                          <p:val>
                                            <p:strVal val="#ppt_y"/>
                                          </p:val>
                                        </p:tav>
                                      </p:tavLst>
                                    </p:anim>
                                  </p:childTnLst>
                                </p:cTn>
                              </p:par>
                              <p:par>
                                <p:cTn id="156" presetID="2" presetClass="entr" presetSubtype="9" fill="hold" nodeType="withEffect">
                                  <p:stCondLst>
                                    <p:cond delay="0"/>
                                  </p:stCondLst>
                                  <p:childTnLst>
                                    <p:set>
                                      <p:cBhvr>
                                        <p:cTn id="157" dur="1" fill="hold">
                                          <p:stCondLst>
                                            <p:cond delay="0"/>
                                          </p:stCondLst>
                                        </p:cTn>
                                        <p:tgtEl>
                                          <p:spTgt spid="50"/>
                                        </p:tgtEl>
                                        <p:attrNameLst>
                                          <p:attrName>style.visibility</p:attrName>
                                        </p:attrNameLst>
                                      </p:cBhvr>
                                      <p:to>
                                        <p:strVal val="visible"/>
                                      </p:to>
                                    </p:set>
                                    <p:anim calcmode="lin" valueType="num">
                                      <p:cBhvr additive="base">
                                        <p:cTn id="158" dur="3000" fill="hold"/>
                                        <p:tgtEl>
                                          <p:spTgt spid="50"/>
                                        </p:tgtEl>
                                        <p:attrNameLst>
                                          <p:attrName>ppt_x</p:attrName>
                                        </p:attrNameLst>
                                      </p:cBhvr>
                                      <p:tavLst>
                                        <p:tav tm="0">
                                          <p:val>
                                            <p:strVal val="0-#ppt_w/2"/>
                                          </p:val>
                                        </p:tav>
                                        <p:tav tm="100000">
                                          <p:val>
                                            <p:strVal val="#ppt_x"/>
                                          </p:val>
                                        </p:tav>
                                      </p:tavLst>
                                    </p:anim>
                                    <p:anim calcmode="lin" valueType="num">
                                      <p:cBhvr additive="base">
                                        <p:cTn id="159" dur="3000" fill="hold"/>
                                        <p:tgtEl>
                                          <p:spTgt spid="50"/>
                                        </p:tgtEl>
                                        <p:attrNameLst>
                                          <p:attrName>ppt_y</p:attrName>
                                        </p:attrNameLst>
                                      </p:cBhvr>
                                      <p:tavLst>
                                        <p:tav tm="0">
                                          <p:val>
                                            <p:strVal val="0-#ppt_h/2"/>
                                          </p:val>
                                        </p:tav>
                                        <p:tav tm="100000">
                                          <p:val>
                                            <p:strVal val="#ppt_y"/>
                                          </p:val>
                                        </p:tav>
                                      </p:tavLst>
                                    </p:anim>
                                  </p:childTnLst>
                                </p:cTn>
                              </p:par>
                              <p:par>
                                <p:cTn id="160" presetID="2" presetClass="entr" presetSubtype="9" fill="hold" nodeType="withEffect">
                                  <p:stCondLst>
                                    <p:cond delay="0"/>
                                  </p:stCondLst>
                                  <p:childTnLst>
                                    <p:set>
                                      <p:cBhvr>
                                        <p:cTn id="161" dur="1" fill="hold">
                                          <p:stCondLst>
                                            <p:cond delay="0"/>
                                          </p:stCondLst>
                                        </p:cTn>
                                        <p:tgtEl>
                                          <p:spTgt spid="58"/>
                                        </p:tgtEl>
                                        <p:attrNameLst>
                                          <p:attrName>style.visibility</p:attrName>
                                        </p:attrNameLst>
                                      </p:cBhvr>
                                      <p:to>
                                        <p:strVal val="visible"/>
                                      </p:to>
                                    </p:set>
                                    <p:anim calcmode="lin" valueType="num">
                                      <p:cBhvr additive="base">
                                        <p:cTn id="162" dur="3000" fill="hold"/>
                                        <p:tgtEl>
                                          <p:spTgt spid="58"/>
                                        </p:tgtEl>
                                        <p:attrNameLst>
                                          <p:attrName>ppt_x</p:attrName>
                                        </p:attrNameLst>
                                      </p:cBhvr>
                                      <p:tavLst>
                                        <p:tav tm="0">
                                          <p:val>
                                            <p:strVal val="0-#ppt_w/2"/>
                                          </p:val>
                                        </p:tav>
                                        <p:tav tm="100000">
                                          <p:val>
                                            <p:strVal val="#ppt_x"/>
                                          </p:val>
                                        </p:tav>
                                      </p:tavLst>
                                    </p:anim>
                                    <p:anim calcmode="lin" valueType="num">
                                      <p:cBhvr additive="base">
                                        <p:cTn id="163" dur="3000" fill="hold"/>
                                        <p:tgtEl>
                                          <p:spTgt spid="58"/>
                                        </p:tgtEl>
                                        <p:attrNameLst>
                                          <p:attrName>ppt_y</p:attrName>
                                        </p:attrNameLst>
                                      </p:cBhvr>
                                      <p:tavLst>
                                        <p:tav tm="0">
                                          <p:val>
                                            <p:strVal val="0-#ppt_h/2"/>
                                          </p:val>
                                        </p:tav>
                                        <p:tav tm="100000">
                                          <p:val>
                                            <p:strVal val="#ppt_y"/>
                                          </p:val>
                                        </p:tav>
                                      </p:tavLst>
                                    </p:anim>
                                  </p:childTnLst>
                                </p:cTn>
                              </p:par>
                              <p:par>
                                <p:cTn id="164" presetID="2" presetClass="entr" presetSubtype="9" fill="hold" nodeType="withEffect">
                                  <p:stCondLst>
                                    <p:cond delay="0"/>
                                  </p:stCondLst>
                                  <p:childTnLst>
                                    <p:set>
                                      <p:cBhvr>
                                        <p:cTn id="165" dur="1" fill="hold">
                                          <p:stCondLst>
                                            <p:cond delay="0"/>
                                          </p:stCondLst>
                                        </p:cTn>
                                        <p:tgtEl>
                                          <p:spTgt spid="66"/>
                                        </p:tgtEl>
                                        <p:attrNameLst>
                                          <p:attrName>style.visibility</p:attrName>
                                        </p:attrNameLst>
                                      </p:cBhvr>
                                      <p:to>
                                        <p:strVal val="visible"/>
                                      </p:to>
                                    </p:set>
                                    <p:anim calcmode="lin" valueType="num">
                                      <p:cBhvr additive="base">
                                        <p:cTn id="166" dur="3000" fill="hold"/>
                                        <p:tgtEl>
                                          <p:spTgt spid="66"/>
                                        </p:tgtEl>
                                        <p:attrNameLst>
                                          <p:attrName>ppt_x</p:attrName>
                                        </p:attrNameLst>
                                      </p:cBhvr>
                                      <p:tavLst>
                                        <p:tav tm="0">
                                          <p:val>
                                            <p:strVal val="0-#ppt_w/2"/>
                                          </p:val>
                                        </p:tav>
                                        <p:tav tm="100000">
                                          <p:val>
                                            <p:strVal val="#ppt_x"/>
                                          </p:val>
                                        </p:tav>
                                      </p:tavLst>
                                    </p:anim>
                                    <p:anim calcmode="lin" valueType="num">
                                      <p:cBhvr additive="base">
                                        <p:cTn id="167" dur="3000" fill="hold"/>
                                        <p:tgtEl>
                                          <p:spTgt spid="66"/>
                                        </p:tgtEl>
                                        <p:attrNameLst>
                                          <p:attrName>ppt_y</p:attrName>
                                        </p:attrNameLst>
                                      </p:cBhvr>
                                      <p:tavLst>
                                        <p:tav tm="0">
                                          <p:val>
                                            <p:strVal val="0-#ppt_h/2"/>
                                          </p:val>
                                        </p:tav>
                                        <p:tav tm="100000">
                                          <p:val>
                                            <p:strVal val="#ppt_y"/>
                                          </p:val>
                                        </p:tav>
                                      </p:tavLst>
                                    </p:anim>
                                  </p:childTnLst>
                                </p:cTn>
                              </p:par>
                              <p:par>
                                <p:cTn id="168" presetID="2" presetClass="entr" presetSubtype="3" fill="hold" nodeType="withEffect">
                                  <p:stCondLst>
                                    <p:cond delay="0"/>
                                  </p:stCondLst>
                                  <p:childTnLst>
                                    <p:set>
                                      <p:cBhvr>
                                        <p:cTn id="169" dur="1" fill="hold">
                                          <p:stCondLst>
                                            <p:cond delay="0"/>
                                          </p:stCondLst>
                                        </p:cTn>
                                        <p:tgtEl>
                                          <p:spTgt spid="7"/>
                                        </p:tgtEl>
                                        <p:attrNameLst>
                                          <p:attrName>style.visibility</p:attrName>
                                        </p:attrNameLst>
                                      </p:cBhvr>
                                      <p:to>
                                        <p:strVal val="visible"/>
                                      </p:to>
                                    </p:set>
                                    <p:anim calcmode="lin" valueType="num">
                                      <p:cBhvr additive="base">
                                        <p:cTn id="170" dur="3000" fill="hold"/>
                                        <p:tgtEl>
                                          <p:spTgt spid="7"/>
                                        </p:tgtEl>
                                        <p:attrNameLst>
                                          <p:attrName>ppt_x</p:attrName>
                                        </p:attrNameLst>
                                      </p:cBhvr>
                                      <p:tavLst>
                                        <p:tav tm="0">
                                          <p:val>
                                            <p:strVal val="1+#ppt_w/2"/>
                                          </p:val>
                                        </p:tav>
                                        <p:tav tm="100000">
                                          <p:val>
                                            <p:strVal val="#ppt_x"/>
                                          </p:val>
                                        </p:tav>
                                      </p:tavLst>
                                    </p:anim>
                                    <p:anim calcmode="lin" valueType="num">
                                      <p:cBhvr additive="base">
                                        <p:cTn id="171" dur="3000" fill="hold"/>
                                        <p:tgtEl>
                                          <p:spTgt spid="7"/>
                                        </p:tgtEl>
                                        <p:attrNameLst>
                                          <p:attrName>ppt_y</p:attrName>
                                        </p:attrNameLst>
                                      </p:cBhvr>
                                      <p:tavLst>
                                        <p:tav tm="0">
                                          <p:val>
                                            <p:strVal val="0-#ppt_h/2"/>
                                          </p:val>
                                        </p:tav>
                                        <p:tav tm="100000">
                                          <p:val>
                                            <p:strVal val="#ppt_y"/>
                                          </p:val>
                                        </p:tav>
                                      </p:tavLst>
                                    </p:anim>
                                  </p:childTnLst>
                                </p:cTn>
                              </p:par>
                              <p:par>
                                <p:cTn id="172" presetID="2" presetClass="entr" presetSubtype="3" fill="hold" nodeType="withEffect">
                                  <p:stCondLst>
                                    <p:cond delay="0"/>
                                  </p:stCondLst>
                                  <p:childTnLst>
                                    <p:set>
                                      <p:cBhvr>
                                        <p:cTn id="173" dur="1" fill="hold">
                                          <p:stCondLst>
                                            <p:cond delay="0"/>
                                          </p:stCondLst>
                                        </p:cTn>
                                        <p:tgtEl>
                                          <p:spTgt spid="15"/>
                                        </p:tgtEl>
                                        <p:attrNameLst>
                                          <p:attrName>style.visibility</p:attrName>
                                        </p:attrNameLst>
                                      </p:cBhvr>
                                      <p:to>
                                        <p:strVal val="visible"/>
                                      </p:to>
                                    </p:set>
                                    <p:anim calcmode="lin" valueType="num">
                                      <p:cBhvr additive="base">
                                        <p:cTn id="174" dur="3000" fill="hold"/>
                                        <p:tgtEl>
                                          <p:spTgt spid="15"/>
                                        </p:tgtEl>
                                        <p:attrNameLst>
                                          <p:attrName>ppt_x</p:attrName>
                                        </p:attrNameLst>
                                      </p:cBhvr>
                                      <p:tavLst>
                                        <p:tav tm="0">
                                          <p:val>
                                            <p:strVal val="1+#ppt_w/2"/>
                                          </p:val>
                                        </p:tav>
                                        <p:tav tm="100000">
                                          <p:val>
                                            <p:strVal val="#ppt_x"/>
                                          </p:val>
                                        </p:tav>
                                      </p:tavLst>
                                    </p:anim>
                                    <p:anim calcmode="lin" valueType="num">
                                      <p:cBhvr additive="base">
                                        <p:cTn id="175" dur="3000" fill="hold"/>
                                        <p:tgtEl>
                                          <p:spTgt spid="15"/>
                                        </p:tgtEl>
                                        <p:attrNameLst>
                                          <p:attrName>ppt_y</p:attrName>
                                        </p:attrNameLst>
                                      </p:cBhvr>
                                      <p:tavLst>
                                        <p:tav tm="0">
                                          <p:val>
                                            <p:strVal val="0-#ppt_h/2"/>
                                          </p:val>
                                        </p:tav>
                                        <p:tav tm="100000">
                                          <p:val>
                                            <p:strVal val="#ppt_y"/>
                                          </p:val>
                                        </p:tav>
                                      </p:tavLst>
                                    </p:anim>
                                  </p:childTnLst>
                                </p:cTn>
                              </p:par>
                              <p:par>
                                <p:cTn id="176" presetID="2" presetClass="entr" presetSubtype="3" fill="hold" nodeType="withEffect">
                                  <p:stCondLst>
                                    <p:cond delay="0"/>
                                  </p:stCondLst>
                                  <p:childTnLst>
                                    <p:set>
                                      <p:cBhvr>
                                        <p:cTn id="177" dur="1" fill="hold">
                                          <p:stCondLst>
                                            <p:cond delay="0"/>
                                          </p:stCondLst>
                                        </p:cTn>
                                        <p:tgtEl>
                                          <p:spTgt spid="23"/>
                                        </p:tgtEl>
                                        <p:attrNameLst>
                                          <p:attrName>style.visibility</p:attrName>
                                        </p:attrNameLst>
                                      </p:cBhvr>
                                      <p:to>
                                        <p:strVal val="visible"/>
                                      </p:to>
                                    </p:set>
                                    <p:anim calcmode="lin" valueType="num">
                                      <p:cBhvr additive="base">
                                        <p:cTn id="178" dur="3000" fill="hold"/>
                                        <p:tgtEl>
                                          <p:spTgt spid="23"/>
                                        </p:tgtEl>
                                        <p:attrNameLst>
                                          <p:attrName>ppt_x</p:attrName>
                                        </p:attrNameLst>
                                      </p:cBhvr>
                                      <p:tavLst>
                                        <p:tav tm="0">
                                          <p:val>
                                            <p:strVal val="1+#ppt_w/2"/>
                                          </p:val>
                                        </p:tav>
                                        <p:tav tm="100000">
                                          <p:val>
                                            <p:strVal val="#ppt_x"/>
                                          </p:val>
                                        </p:tav>
                                      </p:tavLst>
                                    </p:anim>
                                    <p:anim calcmode="lin" valueType="num">
                                      <p:cBhvr additive="base">
                                        <p:cTn id="179" dur="3000" fill="hold"/>
                                        <p:tgtEl>
                                          <p:spTgt spid="23"/>
                                        </p:tgtEl>
                                        <p:attrNameLst>
                                          <p:attrName>ppt_y</p:attrName>
                                        </p:attrNameLst>
                                      </p:cBhvr>
                                      <p:tavLst>
                                        <p:tav tm="0">
                                          <p:val>
                                            <p:strVal val="0-#ppt_h/2"/>
                                          </p:val>
                                        </p:tav>
                                        <p:tav tm="100000">
                                          <p:val>
                                            <p:strVal val="#ppt_y"/>
                                          </p:val>
                                        </p:tav>
                                      </p:tavLst>
                                    </p:anim>
                                  </p:childTnLst>
                                </p:cTn>
                              </p:par>
                              <p:par>
                                <p:cTn id="180" presetID="2" presetClass="entr" presetSubtype="3" fill="hold" nodeType="withEffect">
                                  <p:stCondLst>
                                    <p:cond delay="0"/>
                                  </p:stCondLst>
                                  <p:childTnLst>
                                    <p:set>
                                      <p:cBhvr>
                                        <p:cTn id="181" dur="1" fill="hold">
                                          <p:stCondLst>
                                            <p:cond delay="0"/>
                                          </p:stCondLst>
                                        </p:cTn>
                                        <p:tgtEl>
                                          <p:spTgt spid="31"/>
                                        </p:tgtEl>
                                        <p:attrNameLst>
                                          <p:attrName>style.visibility</p:attrName>
                                        </p:attrNameLst>
                                      </p:cBhvr>
                                      <p:to>
                                        <p:strVal val="visible"/>
                                      </p:to>
                                    </p:set>
                                    <p:anim calcmode="lin" valueType="num">
                                      <p:cBhvr additive="base">
                                        <p:cTn id="182" dur="3000" fill="hold"/>
                                        <p:tgtEl>
                                          <p:spTgt spid="31"/>
                                        </p:tgtEl>
                                        <p:attrNameLst>
                                          <p:attrName>ppt_x</p:attrName>
                                        </p:attrNameLst>
                                      </p:cBhvr>
                                      <p:tavLst>
                                        <p:tav tm="0">
                                          <p:val>
                                            <p:strVal val="1+#ppt_w/2"/>
                                          </p:val>
                                        </p:tav>
                                        <p:tav tm="100000">
                                          <p:val>
                                            <p:strVal val="#ppt_x"/>
                                          </p:val>
                                        </p:tav>
                                      </p:tavLst>
                                    </p:anim>
                                    <p:anim calcmode="lin" valueType="num">
                                      <p:cBhvr additive="base">
                                        <p:cTn id="183" dur="3000" fill="hold"/>
                                        <p:tgtEl>
                                          <p:spTgt spid="31"/>
                                        </p:tgtEl>
                                        <p:attrNameLst>
                                          <p:attrName>ppt_y</p:attrName>
                                        </p:attrNameLst>
                                      </p:cBhvr>
                                      <p:tavLst>
                                        <p:tav tm="0">
                                          <p:val>
                                            <p:strVal val="0-#ppt_h/2"/>
                                          </p:val>
                                        </p:tav>
                                        <p:tav tm="100000">
                                          <p:val>
                                            <p:strVal val="#ppt_y"/>
                                          </p:val>
                                        </p:tav>
                                      </p:tavLst>
                                    </p:anim>
                                  </p:childTnLst>
                                </p:cTn>
                              </p:par>
                              <p:par>
                                <p:cTn id="184" presetID="2" presetClass="entr" presetSubtype="3" fill="hold" nodeType="withEffect">
                                  <p:stCondLst>
                                    <p:cond delay="0"/>
                                  </p:stCondLst>
                                  <p:childTnLst>
                                    <p:set>
                                      <p:cBhvr>
                                        <p:cTn id="185" dur="1" fill="hold">
                                          <p:stCondLst>
                                            <p:cond delay="0"/>
                                          </p:stCondLst>
                                        </p:cTn>
                                        <p:tgtEl>
                                          <p:spTgt spid="39"/>
                                        </p:tgtEl>
                                        <p:attrNameLst>
                                          <p:attrName>style.visibility</p:attrName>
                                        </p:attrNameLst>
                                      </p:cBhvr>
                                      <p:to>
                                        <p:strVal val="visible"/>
                                      </p:to>
                                    </p:set>
                                    <p:anim calcmode="lin" valueType="num">
                                      <p:cBhvr additive="base">
                                        <p:cTn id="186" dur="3000" fill="hold"/>
                                        <p:tgtEl>
                                          <p:spTgt spid="39"/>
                                        </p:tgtEl>
                                        <p:attrNameLst>
                                          <p:attrName>ppt_x</p:attrName>
                                        </p:attrNameLst>
                                      </p:cBhvr>
                                      <p:tavLst>
                                        <p:tav tm="0">
                                          <p:val>
                                            <p:strVal val="1+#ppt_w/2"/>
                                          </p:val>
                                        </p:tav>
                                        <p:tav tm="100000">
                                          <p:val>
                                            <p:strVal val="#ppt_x"/>
                                          </p:val>
                                        </p:tav>
                                      </p:tavLst>
                                    </p:anim>
                                    <p:anim calcmode="lin" valueType="num">
                                      <p:cBhvr additive="base">
                                        <p:cTn id="187" dur="3000" fill="hold"/>
                                        <p:tgtEl>
                                          <p:spTgt spid="39"/>
                                        </p:tgtEl>
                                        <p:attrNameLst>
                                          <p:attrName>ppt_y</p:attrName>
                                        </p:attrNameLst>
                                      </p:cBhvr>
                                      <p:tavLst>
                                        <p:tav tm="0">
                                          <p:val>
                                            <p:strVal val="0-#ppt_h/2"/>
                                          </p:val>
                                        </p:tav>
                                        <p:tav tm="100000">
                                          <p:val>
                                            <p:strVal val="#ppt_y"/>
                                          </p:val>
                                        </p:tav>
                                      </p:tavLst>
                                    </p:anim>
                                  </p:childTnLst>
                                </p:cTn>
                              </p:par>
                              <p:par>
                                <p:cTn id="188" presetID="2" presetClass="entr" presetSubtype="3" fill="hold" nodeType="withEffect">
                                  <p:stCondLst>
                                    <p:cond delay="0"/>
                                  </p:stCondLst>
                                  <p:childTnLst>
                                    <p:set>
                                      <p:cBhvr>
                                        <p:cTn id="189" dur="1" fill="hold">
                                          <p:stCondLst>
                                            <p:cond delay="0"/>
                                          </p:stCondLst>
                                        </p:cTn>
                                        <p:tgtEl>
                                          <p:spTgt spid="47"/>
                                        </p:tgtEl>
                                        <p:attrNameLst>
                                          <p:attrName>style.visibility</p:attrName>
                                        </p:attrNameLst>
                                      </p:cBhvr>
                                      <p:to>
                                        <p:strVal val="visible"/>
                                      </p:to>
                                    </p:set>
                                    <p:anim calcmode="lin" valueType="num">
                                      <p:cBhvr additive="base">
                                        <p:cTn id="190" dur="3000" fill="hold"/>
                                        <p:tgtEl>
                                          <p:spTgt spid="47"/>
                                        </p:tgtEl>
                                        <p:attrNameLst>
                                          <p:attrName>ppt_x</p:attrName>
                                        </p:attrNameLst>
                                      </p:cBhvr>
                                      <p:tavLst>
                                        <p:tav tm="0">
                                          <p:val>
                                            <p:strVal val="1+#ppt_w/2"/>
                                          </p:val>
                                        </p:tav>
                                        <p:tav tm="100000">
                                          <p:val>
                                            <p:strVal val="#ppt_x"/>
                                          </p:val>
                                        </p:tav>
                                      </p:tavLst>
                                    </p:anim>
                                    <p:anim calcmode="lin" valueType="num">
                                      <p:cBhvr additive="base">
                                        <p:cTn id="191" dur="3000" fill="hold"/>
                                        <p:tgtEl>
                                          <p:spTgt spid="47"/>
                                        </p:tgtEl>
                                        <p:attrNameLst>
                                          <p:attrName>ppt_y</p:attrName>
                                        </p:attrNameLst>
                                      </p:cBhvr>
                                      <p:tavLst>
                                        <p:tav tm="0">
                                          <p:val>
                                            <p:strVal val="0-#ppt_h/2"/>
                                          </p:val>
                                        </p:tav>
                                        <p:tav tm="100000">
                                          <p:val>
                                            <p:strVal val="#ppt_y"/>
                                          </p:val>
                                        </p:tav>
                                      </p:tavLst>
                                    </p:anim>
                                  </p:childTnLst>
                                </p:cTn>
                              </p:par>
                              <p:par>
                                <p:cTn id="192" presetID="2" presetClass="entr" presetSubtype="3" fill="hold" nodeType="withEffect">
                                  <p:stCondLst>
                                    <p:cond delay="0"/>
                                  </p:stCondLst>
                                  <p:childTnLst>
                                    <p:set>
                                      <p:cBhvr>
                                        <p:cTn id="193" dur="1" fill="hold">
                                          <p:stCondLst>
                                            <p:cond delay="0"/>
                                          </p:stCondLst>
                                        </p:cTn>
                                        <p:tgtEl>
                                          <p:spTgt spid="55"/>
                                        </p:tgtEl>
                                        <p:attrNameLst>
                                          <p:attrName>style.visibility</p:attrName>
                                        </p:attrNameLst>
                                      </p:cBhvr>
                                      <p:to>
                                        <p:strVal val="visible"/>
                                      </p:to>
                                    </p:set>
                                    <p:anim calcmode="lin" valueType="num">
                                      <p:cBhvr additive="base">
                                        <p:cTn id="194" dur="3000" fill="hold"/>
                                        <p:tgtEl>
                                          <p:spTgt spid="55"/>
                                        </p:tgtEl>
                                        <p:attrNameLst>
                                          <p:attrName>ppt_x</p:attrName>
                                        </p:attrNameLst>
                                      </p:cBhvr>
                                      <p:tavLst>
                                        <p:tav tm="0">
                                          <p:val>
                                            <p:strVal val="1+#ppt_w/2"/>
                                          </p:val>
                                        </p:tav>
                                        <p:tav tm="100000">
                                          <p:val>
                                            <p:strVal val="#ppt_x"/>
                                          </p:val>
                                        </p:tav>
                                      </p:tavLst>
                                    </p:anim>
                                    <p:anim calcmode="lin" valueType="num">
                                      <p:cBhvr additive="base">
                                        <p:cTn id="195" dur="3000" fill="hold"/>
                                        <p:tgtEl>
                                          <p:spTgt spid="55"/>
                                        </p:tgtEl>
                                        <p:attrNameLst>
                                          <p:attrName>ppt_y</p:attrName>
                                        </p:attrNameLst>
                                      </p:cBhvr>
                                      <p:tavLst>
                                        <p:tav tm="0">
                                          <p:val>
                                            <p:strVal val="0-#ppt_h/2"/>
                                          </p:val>
                                        </p:tav>
                                        <p:tav tm="100000">
                                          <p:val>
                                            <p:strVal val="#ppt_y"/>
                                          </p:val>
                                        </p:tav>
                                      </p:tavLst>
                                    </p:anim>
                                  </p:childTnLst>
                                </p:cTn>
                              </p:par>
                              <p:par>
                                <p:cTn id="196" presetID="2" presetClass="entr" presetSubtype="3" fill="hold" nodeType="withEffect">
                                  <p:stCondLst>
                                    <p:cond delay="0"/>
                                  </p:stCondLst>
                                  <p:childTnLst>
                                    <p:set>
                                      <p:cBhvr>
                                        <p:cTn id="197" dur="1" fill="hold">
                                          <p:stCondLst>
                                            <p:cond delay="0"/>
                                          </p:stCondLst>
                                        </p:cTn>
                                        <p:tgtEl>
                                          <p:spTgt spid="63"/>
                                        </p:tgtEl>
                                        <p:attrNameLst>
                                          <p:attrName>style.visibility</p:attrName>
                                        </p:attrNameLst>
                                      </p:cBhvr>
                                      <p:to>
                                        <p:strVal val="visible"/>
                                      </p:to>
                                    </p:set>
                                    <p:anim calcmode="lin" valueType="num">
                                      <p:cBhvr additive="base">
                                        <p:cTn id="198" dur="3000" fill="hold"/>
                                        <p:tgtEl>
                                          <p:spTgt spid="63"/>
                                        </p:tgtEl>
                                        <p:attrNameLst>
                                          <p:attrName>ppt_x</p:attrName>
                                        </p:attrNameLst>
                                      </p:cBhvr>
                                      <p:tavLst>
                                        <p:tav tm="0">
                                          <p:val>
                                            <p:strVal val="1+#ppt_w/2"/>
                                          </p:val>
                                        </p:tav>
                                        <p:tav tm="100000">
                                          <p:val>
                                            <p:strVal val="#ppt_x"/>
                                          </p:val>
                                        </p:tav>
                                      </p:tavLst>
                                    </p:anim>
                                    <p:anim calcmode="lin" valueType="num">
                                      <p:cBhvr additive="base">
                                        <p:cTn id="199" dur="3000" fill="hold"/>
                                        <p:tgtEl>
                                          <p:spTgt spid="63"/>
                                        </p:tgtEl>
                                        <p:attrNameLst>
                                          <p:attrName>ppt_y</p:attrName>
                                        </p:attrNameLst>
                                      </p:cBhvr>
                                      <p:tavLst>
                                        <p:tav tm="0">
                                          <p:val>
                                            <p:strVal val="0-#ppt_h/2"/>
                                          </p:val>
                                        </p:tav>
                                        <p:tav tm="100000">
                                          <p:val>
                                            <p:strVal val="#ppt_y"/>
                                          </p:val>
                                        </p:tav>
                                      </p:tavLst>
                                    </p:anim>
                                  </p:childTnLst>
                                </p:cTn>
                              </p:par>
                              <p:par>
                                <p:cTn id="200" presetID="2" presetClass="entr" presetSubtype="9" fill="hold" nodeType="withEffect">
                                  <p:stCondLst>
                                    <p:cond delay="0"/>
                                  </p:stCondLst>
                                  <p:childTnLst>
                                    <p:set>
                                      <p:cBhvr>
                                        <p:cTn id="201" dur="1" fill="hold">
                                          <p:stCondLst>
                                            <p:cond delay="0"/>
                                          </p:stCondLst>
                                        </p:cTn>
                                        <p:tgtEl>
                                          <p:spTgt spid="9"/>
                                        </p:tgtEl>
                                        <p:attrNameLst>
                                          <p:attrName>style.visibility</p:attrName>
                                        </p:attrNameLst>
                                      </p:cBhvr>
                                      <p:to>
                                        <p:strVal val="visible"/>
                                      </p:to>
                                    </p:set>
                                    <p:anim calcmode="lin" valueType="num">
                                      <p:cBhvr additive="base">
                                        <p:cTn id="202" dur="3000" fill="hold"/>
                                        <p:tgtEl>
                                          <p:spTgt spid="9"/>
                                        </p:tgtEl>
                                        <p:attrNameLst>
                                          <p:attrName>ppt_x</p:attrName>
                                        </p:attrNameLst>
                                      </p:cBhvr>
                                      <p:tavLst>
                                        <p:tav tm="0">
                                          <p:val>
                                            <p:strVal val="0-#ppt_w/2"/>
                                          </p:val>
                                        </p:tav>
                                        <p:tav tm="100000">
                                          <p:val>
                                            <p:strVal val="#ppt_x"/>
                                          </p:val>
                                        </p:tav>
                                      </p:tavLst>
                                    </p:anim>
                                    <p:anim calcmode="lin" valueType="num">
                                      <p:cBhvr additive="base">
                                        <p:cTn id="203" dur="3000" fill="hold"/>
                                        <p:tgtEl>
                                          <p:spTgt spid="9"/>
                                        </p:tgtEl>
                                        <p:attrNameLst>
                                          <p:attrName>ppt_y</p:attrName>
                                        </p:attrNameLst>
                                      </p:cBhvr>
                                      <p:tavLst>
                                        <p:tav tm="0">
                                          <p:val>
                                            <p:strVal val="0-#ppt_h/2"/>
                                          </p:val>
                                        </p:tav>
                                        <p:tav tm="100000">
                                          <p:val>
                                            <p:strVal val="#ppt_y"/>
                                          </p:val>
                                        </p:tav>
                                      </p:tavLst>
                                    </p:anim>
                                  </p:childTnLst>
                                </p:cTn>
                              </p:par>
                              <p:par>
                                <p:cTn id="204" presetID="2" presetClass="entr" presetSubtype="9" fill="hold" nodeType="withEffect">
                                  <p:stCondLst>
                                    <p:cond delay="0"/>
                                  </p:stCondLst>
                                  <p:childTnLst>
                                    <p:set>
                                      <p:cBhvr>
                                        <p:cTn id="205" dur="1" fill="hold">
                                          <p:stCondLst>
                                            <p:cond delay="0"/>
                                          </p:stCondLst>
                                        </p:cTn>
                                        <p:tgtEl>
                                          <p:spTgt spid="17"/>
                                        </p:tgtEl>
                                        <p:attrNameLst>
                                          <p:attrName>style.visibility</p:attrName>
                                        </p:attrNameLst>
                                      </p:cBhvr>
                                      <p:to>
                                        <p:strVal val="visible"/>
                                      </p:to>
                                    </p:set>
                                    <p:anim calcmode="lin" valueType="num">
                                      <p:cBhvr additive="base">
                                        <p:cTn id="206" dur="3000" fill="hold"/>
                                        <p:tgtEl>
                                          <p:spTgt spid="17"/>
                                        </p:tgtEl>
                                        <p:attrNameLst>
                                          <p:attrName>ppt_x</p:attrName>
                                        </p:attrNameLst>
                                      </p:cBhvr>
                                      <p:tavLst>
                                        <p:tav tm="0">
                                          <p:val>
                                            <p:strVal val="0-#ppt_w/2"/>
                                          </p:val>
                                        </p:tav>
                                        <p:tav tm="100000">
                                          <p:val>
                                            <p:strVal val="#ppt_x"/>
                                          </p:val>
                                        </p:tav>
                                      </p:tavLst>
                                    </p:anim>
                                    <p:anim calcmode="lin" valueType="num">
                                      <p:cBhvr additive="base">
                                        <p:cTn id="207" dur="3000" fill="hold"/>
                                        <p:tgtEl>
                                          <p:spTgt spid="17"/>
                                        </p:tgtEl>
                                        <p:attrNameLst>
                                          <p:attrName>ppt_y</p:attrName>
                                        </p:attrNameLst>
                                      </p:cBhvr>
                                      <p:tavLst>
                                        <p:tav tm="0">
                                          <p:val>
                                            <p:strVal val="0-#ppt_h/2"/>
                                          </p:val>
                                        </p:tav>
                                        <p:tav tm="100000">
                                          <p:val>
                                            <p:strVal val="#ppt_y"/>
                                          </p:val>
                                        </p:tav>
                                      </p:tavLst>
                                    </p:anim>
                                  </p:childTnLst>
                                </p:cTn>
                              </p:par>
                              <p:par>
                                <p:cTn id="208" presetID="2" presetClass="entr" presetSubtype="9" fill="hold" nodeType="withEffect">
                                  <p:stCondLst>
                                    <p:cond delay="0"/>
                                  </p:stCondLst>
                                  <p:childTnLst>
                                    <p:set>
                                      <p:cBhvr>
                                        <p:cTn id="209" dur="1" fill="hold">
                                          <p:stCondLst>
                                            <p:cond delay="0"/>
                                          </p:stCondLst>
                                        </p:cTn>
                                        <p:tgtEl>
                                          <p:spTgt spid="25"/>
                                        </p:tgtEl>
                                        <p:attrNameLst>
                                          <p:attrName>style.visibility</p:attrName>
                                        </p:attrNameLst>
                                      </p:cBhvr>
                                      <p:to>
                                        <p:strVal val="visible"/>
                                      </p:to>
                                    </p:set>
                                    <p:anim calcmode="lin" valueType="num">
                                      <p:cBhvr additive="base">
                                        <p:cTn id="210" dur="3000" fill="hold"/>
                                        <p:tgtEl>
                                          <p:spTgt spid="25"/>
                                        </p:tgtEl>
                                        <p:attrNameLst>
                                          <p:attrName>ppt_x</p:attrName>
                                        </p:attrNameLst>
                                      </p:cBhvr>
                                      <p:tavLst>
                                        <p:tav tm="0">
                                          <p:val>
                                            <p:strVal val="0-#ppt_w/2"/>
                                          </p:val>
                                        </p:tav>
                                        <p:tav tm="100000">
                                          <p:val>
                                            <p:strVal val="#ppt_x"/>
                                          </p:val>
                                        </p:tav>
                                      </p:tavLst>
                                    </p:anim>
                                    <p:anim calcmode="lin" valueType="num">
                                      <p:cBhvr additive="base">
                                        <p:cTn id="211" dur="3000" fill="hold"/>
                                        <p:tgtEl>
                                          <p:spTgt spid="25"/>
                                        </p:tgtEl>
                                        <p:attrNameLst>
                                          <p:attrName>ppt_y</p:attrName>
                                        </p:attrNameLst>
                                      </p:cBhvr>
                                      <p:tavLst>
                                        <p:tav tm="0">
                                          <p:val>
                                            <p:strVal val="0-#ppt_h/2"/>
                                          </p:val>
                                        </p:tav>
                                        <p:tav tm="100000">
                                          <p:val>
                                            <p:strVal val="#ppt_y"/>
                                          </p:val>
                                        </p:tav>
                                      </p:tavLst>
                                    </p:anim>
                                  </p:childTnLst>
                                </p:cTn>
                              </p:par>
                              <p:par>
                                <p:cTn id="212" presetID="2" presetClass="entr" presetSubtype="9" fill="hold" nodeType="withEffect">
                                  <p:stCondLst>
                                    <p:cond delay="0"/>
                                  </p:stCondLst>
                                  <p:childTnLst>
                                    <p:set>
                                      <p:cBhvr>
                                        <p:cTn id="213" dur="1" fill="hold">
                                          <p:stCondLst>
                                            <p:cond delay="0"/>
                                          </p:stCondLst>
                                        </p:cTn>
                                        <p:tgtEl>
                                          <p:spTgt spid="33"/>
                                        </p:tgtEl>
                                        <p:attrNameLst>
                                          <p:attrName>style.visibility</p:attrName>
                                        </p:attrNameLst>
                                      </p:cBhvr>
                                      <p:to>
                                        <p:strVal val="visible"/>
                                      </p:to>
                                    </p:set>
                                    <p:anim calcmode="lin" valueType="num">
                                      <p:cBhvr additive="base">
                                        <p:cTn id="214" dur="3000" fill="hold"/>
                                        <p:tgtEl>
                                          <p:spTgt spid="33"/>
                                        </p:tgtEl>
                                        <p:attrNameLst>
                                          <p:attrName>ppt_x</p:attrName>
                                        </p:attrNameLst>
                                      </p:cBhvr>
                                      <p:tavLst>
                                        <p:tav tm="0">
                                          <p:val>
                                            <p:strVal val="0-#ppt_w/2"/>
                                          </p:val>
                                        </p:tav>
                                        <p:tav tm="100000">
                                          <p:val>
                                            <p:strVal val="#ppt_x"/>
                                          </p:val>
                                        </p:tav>
                                      </p:tavLst>
                                    </p:anim>
                                    <p:anim calcmode="lin" valueType="num">
                                      <p:cBhvr additive="base">
                                        <p:cTn id="215" dur="3000" fill="hold"/>
                                        <p:tgtEl>
                                          <p:spTgt spid="33"/>
                                        </p:tgtEl>
                                        <p:attrNameLst>
                                          <p:attrName>ppt_y</p:attrName>
                                        </p:attrNameLst>
                                      </p:cBhvr>
                                      <p:tavLst>
                                        <p:tav tm="0">
                                          <p:val>
                                            <p:strVal val="0-#ppt_h/2"/>
                                          </p:val>
                                        </p:tav>
                                        <p:tav tm="100000">
                                          <p:val>
                                            <p:strVal val="#ppt_y"/>
                                          </p:val>
                                        </p:tav>
                                      </p:tavLst>
                                    </p:anim>
                                  </p:childTnLst>
                                </p:cTn>
                              </p:par>
                              <p:par>
                                <p:cTn id="216" presetID="2" presetClass="entr" presetSubtype="9" fill="hold" nodeType="withEffect">
                                  <p:stCondLst>
                                    <p:cond delay="0"/>
                                  </p:stCondLst>
                                  <p:childTnLst>
                                    <p:set>
                                      <p:cBhvr>
                                        <p:cTn id="217" dur="1" fill="hold">
                                          <p:stCondLst>
                                            <p:cond delay="0"/>
                                          </p:stCondLst>
                                        </p:cTn>
                                        <p:tgtEl>
                                          <p:spTgt spid="41"/>
                                        </p:tgtEl>
                                        <p:attrNameLst>
                                          <p:attrName>style.visibility</p:attrName>
                                        </p:attrNameLst>
                                      </p:cBhvr>
                                      <p:to>
                                        <p:strVal val="visible"/>
                                      </p:to>
                                    </p:set>
                                    <p:anim calcmode="lin" valueType="num">
                                      <p:cBhvr additive="base">
                                        <p:cTn id="218" dur="3000" fill="hold"/>
                                        <p:tgtEl>
                                          <p:spTgt spid="41"/>
                                        </p:tgtEl>
                                        <p:attrNameLst>
                                          <p:attrName>ppt_x</p:attrName>
                                        </p:attrNameLst>
                                      </p:cBhvr>
                                      <p:tavLst>
                                        <p:tav tm="0">
                                          <p:val>
                                            <p:strVal val="0-#ppt_w/2"/>
                                          </p:val>
                                        </p:tav>
                                        <p:tav tm="100000">
                                          <p:val>
                                            <p:strVal val="#ppt_x"/>
                                          </p:val>
                                        </p:tav>
                                      </p:tavLst>
                                    </p:anim>
                                    <p:anim calcmode="lin" valueType="num">
                                      <p:cBhvr additive="base">
                                        <p:cTn id="219" dur="3000" fill="hold"/>
                                        <p:tgtEl>
                                          <p:spTgt spid="41"/>
                                        </p:tgtEl>
                                        <p:attrNameLst>
                                          <p:attrName>ppt_y</p:attrName>
                                        </p:attrNameLst>
                                      </p:cBhvr>
                                      <p:tavLst>
                                        <p:tav tm="0">
                                          <p:val>
                                            <p:strVal val="0-#ppt_h/2"/>
                                          </p:val>
                                        </p:tav>
                                        <p:tav tm="100000">
                                          <p:val>
                                            <p:strVal val="#ppt_y"/>
                                          </p:val>
                                        </p:tav>
                                      </p:tavLst>
                                    </p:anim>
                                  </p:childTnLst>
                                </p:cTn>
                              </p:par>
                              <p:par>
                                <p:cTn id="220" presetID="2" presetClass="entr" presetSubtype="9" fill="hold" nodeType="withEffect">
                                  <p:stCondLst>
                                    <p:cond delay="0"/>
                                  </p:stCondLst>
                                  <p:childTnLst>
                                    <p:set>
                                      <p:cBhvr>
                                        <p:cTn id="221" dur="1" fill="hold">
                                          <p:stCondLst>
                                            <p:cond delay="0"/>
                                          </p:stCondLst>
                                        </p:cTn>
                                        <p:tgtEl>
                                          <p:spTgt spid="49"/>
                                        </p:tgtEl>
                                        <p:attrNameLst>
                                          <p:attrName>style.visibility</p:attrName>
                                        </p:attrNameLst>
                                      </p:cBhvr>
                                      <p:to>
                                        <p:strVal val="visible"/>
                                      </p:to>
                                    </p:set>
                                    <p:anim calcmode="lin" valueType="num">
                                      <p:cBhvr additive="base">
                                        <p:cTn id="222" dur="3000" fill="hold"/>
                                        <p:tgtEl>
                                          <p:spTgt spid="49"/>
                                        </p:tgtEl>
                                        <p:attrNameLst>
                                          <p:attrName>ppt_x</p:attrName>
                                        </p:attrNameLst>
                                      </p:cBhvr>
                                      <p:tavLst>
                                        <p:tav tm="0">
                                          <p:val>
                                            <p:strVal val="0-#ppt_w/2"/>
                                          </p:val>
                                        </p:tav>
                                        <p:tav tm="100000">
                                          <p:val>
                                            <p:strVal val="#ppt_x"/>
                                          </p:val>
                                        </p:tav>
                                      </p:tavLst>
                                    </p:anim>
                                    <p:anim calcmode="lin" valueType="num">
                                      <p:cBhvr additive="base">
                                        <p:cTn id="223" dur="3000" fill="hold"/>
                                        <p:tgtEl>
                                          <p:spTgt spid="49"/>
                                        </p:tgtEl>
                                        <p:attrNameLst>
                                          <p:attrName>ppt_y</p:attrName>
                                        </p:attrNameLst>
                                      </p:cBhvr>
                                      <p:tavLst>
                                        <p:tav tm="0">
                                          <p:val>
                                            <p:strVal val="0-#ppt_h/2"/>
                                          </p:val>
                                        </p:tav>
                                        <p:tav tm="100000">
                                          <p:val>
                                            <p:strVal val="#ppt_y"/>
                                          </p:val>
                                        </p:tav>
                                      </p:tavLst>
                                    </p:anim>
                                  </p:childTnLst>
                                </p:cTn>
                              </p:par>
                              <p:par>
                                <p:cTn id="224" presetID="2" presetClass="entr" presetSubtype="9" fill="hold" nodeType="withEffect">
                                  <p:stCondLst>
                                    <p:cond delay="0"/>
                                  </p:stCondLst>
                                  <p:childTnLst>
                                    <p:set>
                                      <p:cBhvr>
                                        <p:cTn id="225" dur="1" fill="hold">
                                          <p:stCondLst>
                                            <p:cond delay="0"/>
                                          </p:stCondLst>
                                        </p:cTn>
                                        <p:tgtEl>
                                          <p:spTgt spid="57"/>
                                        </p:tgtEl>
                                        <p:attrNameLst>
                                          <p:attrName>style.visibility</p:attrName>
                                        </p:attrNameLst>
                                      </p:cBhvr>
                                      <p:to>
                                        <p:strVal val="visible"/>
                                      </p:to>
                                    </p:set>
                                    <p:anim calcmode="lin" valueType="num">
                                      <p:cBhvr additive="base">
                                        <p:cTn id="226" dur="3000" fill="hold"/>
                                        <p:tgtEl>
                                          <p:spTgt spid="57"/>
                                        </p:tgtEl>
                                        <p:attrNameLst>
                                          <p:attrName>ppt_x</p:attrName>
                                        </p:attrNameLst>
                                      </p:cBhvr>
                                      <p:tavLst>
                                        <p:tav tm="0">
                                          <p:val>
                                            <p:strVal val="0-#ppt_w/2"/>
                                          </p:val>
                                        </p:tav>
                                        <p:tav tm="100000">
                                          <p:val>
                                            <p:strVal val="#ppt_x"/>
                                          </p:val>
                                        </p:tav>
                                      </p:tavLst>
                                    </p:anim>
                                    <p:anim calcmode="lin" valueType="num">
                                      <p:cBhvr additive="base">
                                        <p:cTn id="227" dur="3000" fill="hold"/>
                                        <p:tgtEl>
                                          <p:spTgt spid="57"/>
                                        </p:tgtEl>
                                        <p:attrNameLst>
                                          <p:attrName>ppt_y</p:attrName>
                                        </p:attrNameLst>
                                      </p:cBhvr>
                                      <p:tavLst>
                                        <p:tav tm="0">
                                          <p:val>
                                            <p:strVal val="0-#ppt_h/2"/>
                                          </p:val>
                                        </p:tav>
                                        <p:tav tm="100000">
                                          <p:val>
                                            <p:strVal val="#ppt_y"/>
                                          </p:val>
                                        </p:tav>
                                      </p:tavLst>
                                    </p:anim>
                                  </p:childTnLst>
                                </p:cTn>
                              </p:par>
                              <p:par>
                                <p:cTn id="228" presetID="2" presetClass="entr" presetSubtype="9" fill="hold" nodeType="withEffect">
                                  <p:stCondLst>
                                    <p:cond delay="0"/>
                                  </p:stCondLst>
                                  <p:childTnLst>
                                    <p:set>
                                      <p:cBhvr>
                                        <p:cTn id="229" dur="1" fill="hold">
                                          <p:stCondLst>
                                            <p:cond delay="0"/>
                                          </p:stCondLst>
                                        </p:cTn>
                                        <p:tgtEl>
                                          <p:spTgt spid="65"/>
                                        </p:tgtEl>
                                        <p:attrNameLst>
                                          <p:attrName>style.visibility</p:attrName>
                                        </p:attrNameLst>
                                      </p:cBhvr>
                                      <p:to>
                                        <p:strVal val="visible"/>
                                      </p:to>
                                    </p:set>
                                    <p:anim calcmode="lin" valueType="num">
                                      <p:cBhvr additive="base">
                                        <p:cTn id="230" dur="3000" fill="hold"/>
                                        <p:tgtEl>
                                          <p:spTgt spid="65"/>
                                        </p:tgtEl>
                                        <p:attrNameLst>
                                          <p:attrName>ppt_x</p:attrName>
                                        </p:attrNameLst>
                                      </p:cBhvr>
                                      <p:tavLst>
                                        <p:tav tm="0">
                                          <p:val>
                                            <p:strVal val="0-#ppt_w/2"/>
                                          </p:val>
                                        </p:tav>
                                        <p:tav tm="100000">
                                          <p:val>
                                            <p:strVal val="#ppt_x"/>
                                          </p:val>
                                        </p:tav>
                                      </p:tavLst>
                                    </p:anim>
                                    <p:anim calcmode="lin" valueType="num">
                                      <p:cBhvr additive="base">
                                        <p:cTn id="231" dur="3000" fill="hold"/>
                                        <p:tgtEl>
                                          <p:spTgt spid="65"/>
                                        </p:tgtEl>
                                        <p:attrNameLst>
                                          <p:attrName>ppt_y</p:attrName>
                                        </p:attrNameLst>
                                      </p:cBhvr>
                                      <p:tavLst>
                                        <p:tav tm="0">
                                          <p:val>
                                            <p:strVal val="0-#ppt_h/2"/>
                                          </p:val>
                                        </p:tav>
                                        <p:tav tm="100000">
                                          <p:val>
                                            <p:strVal val="#ppt_y"/>
                                          </p:val>
                                        </p:tav>
                                      </p:tavLst>
                                    </p:anim>
                                  </p:childTnLst>
                                </p:cTn>
                              </p:par>
                              <p:par>
                                <p:cTn id="232" presetID="2" presetClass="entr" presetSubtype="3" fill="hold" nodeType="withEffect">
                                  <p:stCondLst>
                                    <p:cond delay="0"/>
                                  </p:stCondLst>
                                  <p:childTnLst>
                                    <p:set>
                                      <p:cBhvr>
                                        <p:cTn id="233" dur="1" fill="hold">
                                          <p:stCondLst>
                                            <p:cond delay="0"/>
                                          </p:stCondLst>
                                        </p:cTn>
                                        <p:tgtEl>
                                          <p:spTgt spid="8"/>
                                        </p:tgtEl>
                                        <p:attrNameLst>
                                          <p:attrName>style.visibility</p:attrName>
                                        </p:attrNameLst>
                                      </p:cBhvr>
                                      <p:to>
                                        <p:strVal val="visible"/>
                                      </p:to>
                                    </p:set>
                                    <p:anim calcmode="lin" valueType="num">
                                      <p:cBhvr additive="base">
                                        <p:cTn id="234" dur="3000" fill="hold"/>
                                        <p:tgtEl>
                                          <p:spTgt spid="8"/>
                                        </p:tgtEl>
                                        <p:attrNameLst>
                                          <p:attrName>ppt_x</p:attrName>
                                        </p:attrNameLst>
                                      </p:cBhvr>
                                      <p:tavLst>
                                        <p:tav tm="0">
                                          <p:val>
                                            <p:strVal val="1+#ppt_w/2"/>
                                          </p:val>
                                        </p:tav>
                                        <p:tav tm="100000">
                                          <p:val>
                                            <p:strVal val="#ppt_x"/>
                                          </p:val>
                                        </p:tav>
                                      </p:tavLst>
                                    </p:anim>
                                    <p:anim calcmode="lin" valueType="num">
                                      <p:cBhvr additive="base">
                                        <p:cTn id="235" dur="3000" fill="hold"/>
                                        <p:tgtEl>
                                          <p:spTgt spid="8"/>
                                        </p:tgtEl>
                                        <p:attrNameLst>
                                          <p:attrName>ppt_y</p:attrName>
                                        </p:attrNameLst>
                                      </p:cBhvr>
                                      <p:tavLst>
                                        <p:tav tm="0">
                                          <p:val>
                                            <p:strVal val="0-#ppt_h/2"/>
                                          </p:val>
                                        </p:tav>
                                        <p:tav tm="100000">
                                          <p:val>
                                            <p:strVal val="#ppt_y"/>
                                          </p:val>
                                        </p:tav>
                                      </p:tavLst>
                                    </p:anim>
                                  </p:childTnLst>
                                </p:cTn>
                              </p:par>
                              <p:par>
                                <p:cTn id="236" presetID="2" presetClass="entr" presetSubtype="3" fill="hold" nodeType="withEffect">
                                  <p:stCondLst>
                                    <p:cond delay="0"/>
                                  </p:stCondLst>
                                  <p:childTnLst>
                                    <p:set>
                                      <p:cBhvr>
                                        <p:cTn id="237" dur="1" fill="hold">
                                          <p:stCondLst>
                                            <p:cond delay="0"/>
                                          </p:stCondLst>
                                        </p:cTn>
                                        <p:tgtEl>
                                          <p:spTgt spid="16"/>
                                        </p:tgtEl>
                                        <p:attrNameLst>
                                          <p:attrName>style.visibility</p:attrName>
                                        </p:attrNameLst>
                                      </p:cBhvr>
                                      <p:to>
                                        <p:strVal val="visible"/>
                                      </p:to>
                                    </p:set>
                                    <p:anim calcmode="lin" valueType="num">
                                      <p:cBhvr additive="base">
                                        <p:cTn id="238" dur="3000" fill="hold"/>
                                        <p:tgtEl>
                                          <p:spTgt spid="16"/>
                                        </p:tgtEl>
                                        <p:attrNameLst>
                                          <p:attrName>ppt_x</p:attrName>
                                        </p:attrNameLst>
                                      </p:cBhvr>
                                      <p:tavLst>
                                        <p:tav tm="0">
                                          <p:val>
                                            <p:strVal val="1+#ppt_w/2"/>
                                          </p:val>
                                        </p:tav>
                                        <p:tav tm="100000">
                                          <p:val>
                                            <p:strVal val="#ppt_x"/>
                                          </p:val>
                                        </p:tav>
                                      </p:tavLst>
                                    </p:anim>
                                    <p:anim calcmode="lin" valueType="num">
                                      <p:cBhvr additive="base">
                                        <p:cTn id="239" dur="3000" fill="hold"/>
                                        <p:tgtEl>
                                          <p:spTgt spid="16"/>
                                        </p:tgtEl>
                                        <p:attrNameLst>
                                          <p:attrName>ppt_y</p:attrName>
                                        </p:attrNameLst>
                                      </p:cBhvr>
                                      <p:tavLst>
                                        <p:tav tm="0">
                                          <p:val>
                                            <p:strVal val="0-#ppt_h/2"/>
                                          </p:val>
                                        </p:tav>
                                        <p:tav tm="100000">
                                          <p:val>
                                            <p:strVal val="#ppt_y"/>
                                          </p:val>
                                        </p:tav>
                                      </p:tavLst>
                                    </p:anim>
                                  </p:childTnLst>
                                </p:cTn>
                              </p:par>
                              <p:par>
                                <p:cTn id="240" presetID="2" presetClass="entr" presetSubtype="3" fill="hold"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1+#ppt_w/2"/>
                                          </p:val>
                                        </p:tav>
                                        <p:tav tm="100000">
                                          <p:val>
                                            <p:strVal val="#ppt_x"/>
                                          </p:val>
                                        </p:tav>
                                      </p:tavLst>
                                    </p:anim>
                                    <p:anim calcmode="lin" valueType="num">
                                      <p:cBhvr additive="base">
                                        <p:cTn id="243" dur="3000" fill="hold"/>
                                        <p:tgtEl>
                                          <p:spTgt spid="24"/>
                                        </p:tgtEl>
                                        <p:attrNameLst>
                                          <p:attrName>ppt_y</p:attrName>
                                        </p:attrNameLst>
                                      </p:cBhvr>
                                      <p:tavLst>
                                        <p:tav tm="0">
                                          <p:val>
                                            <p:strVal val="0-#ppt_h/2"/>
                                          </p:val>
                                        </p:tav>
                                        <p:tav tm="100000">
                                          <p:val>
                                            <p:strVal val="#ppt_y"/>
                                          </p:val>
                                        </p:tav>
                                      </p:tavLst>
                                    </p:anim>
                                  </p:childTnLst>
                                </p:cTn>
                              </p:par>
                              <p:par>
                                <p:cTn id="244" presetID="2" presetClass="entr" presetSubtype="3" fill="hold" nodeType="withEffect">
                                  <p:stCondLst>
                                    <p:cond delay="0"/>
                                  </p:stCondLst>
                                  <p:childTnLst>
                                    <p:set>
                                      <p:cBhvr>
                                        <p:cTn id="245" dur="1" fill="hold">
                                          <p:stCondLst>
                                            <p:cond delay="0"/>
                                          </p:stCondLst>
                                        </p:cTn>
                                        <p:tgtEl>
                                          <p:spTgt spid="32"/>
                                        </p:tgtEl>
                                        <p:attrNameLst>
                                          <p:attrName>style.visibility</p:attrName>
                                        </p:attrNameLst>
                                      </p:cBhvr>
                                      <p:to>
                                        <p:strVal val="visible"/>
                                      </p:to>
                                    </p:set>
                                    <p:anim calcmode="lin" valueType="num">
                                      <p:cBhvr additive="base">
                                        <p:cTn id="246" dur="3000" fill="hold"/>
                                        <p:tgtEl>
                                          <p:spTgt spid="32"/>
                                        </p:tgtEl>
                                        <p:attrNameLst>
                                          <p:attrName>ppt_x</p:attrName>
                                        </p:attrNameLst>
                                      </p:cBhvr>
                                      <p:tavLst>
                                        <p:tav tm="0">
                                          <p:val>
                                            <p:strVal val="1+#ppt_w/2"/>
                                          </p:val>
                                        </p:tav>
                                        <p:tav tm="100000">
                                          <p:val>
                                            <p:strVal val="#ppt_x"/>
                                          </p:val>
                                        </p:tav>
                                      </p:tavLst>
                                    </p:anim>
                                    <p:anim calcmode="lin" valueType="num">
                                      <p:cBhvr additive="base">
                                        <p:cTn id="247" dur="3000" fill="hold"/>
                                        <p:tgtEl>
                                          <p:spTgt spid="32"/>
                                        </p:tgtEl>
                                        <p:attrNameLst>
                                          <p:attrName>ppt_y</p:attrName>
                                        </p:attrNameLst>
                                      </p:cBhvr>
                                      <p:tavLst>
                                        <p:tav tm="0">
                                          <p:val>
                                            <p:strVal val="0-#ppt_h/2"/>
                                          </p:val>
                                        </p:tav>
                                        <p:tav tm="100000">
                                          <p:val>
                                            <p:strVal val="#ppt_y"/>
                                          </p:val>
                                        </p:tav>
                                      </p:tavLst>
                                    </p:anim>
                                  </p:childTnLst>
                                </p:cTn>
                              </p:par>
                              <p:par>
                                <p:cTn id="248" presetID="2" presetClass="entr" presetSubtype="3" fill="hold" nodeType="withEffect">
                                  <p:stCondLst>
                                    <p:cond delay="0"/>
                                  </p:stCondLst>
                                  <p:childTnLst>
                                    <p:set>
                                      <p:cBhvr>
                                        <p:cTn id="249" dur="1" fill="hold">
                                          <p:stCondLst>
                                            <p:cond delay="0"/>
                                          </p:stCondLst>
                                        </p:cTn>
                                        <p:tgtEl>
                                          <p:spTgt spid="40"/>
                                        </p:tgtEl>
                                        <p:attrNameLst>
                                          <p:attrName>style.visibility</p:attrName>
                                        </p:attrNameLst>
                                      </p:cBhvr>
                                      <p:to>
                                        <p:strVal val="visible"/>
                                      </p:to>
                                    </p:set>
                                    <p:anim calcmode="lin" valueType="num">
                                      <p:cBhvr additive="base">
                                        <p:cTn id="250" dur="3000" fill="hold"/>
                                        <p:tgtEl>
                                          <p:spTgt spid="40"/>
                                        </p:tgtEl>
                                        <p:attrNameLst>
                                          <p:attrName>ppt_x</p:attrName>
                                        </p:attrNameLst>
                                      </p:cBhvr>
                                      <p:tavLst>
                                        <p:tav tm="0">
                                          <p:val>
                                            <p:strVal val="1+#ppt_w/2"/>
                                          </p:val>
                                        </p:tav>
                                        <p:tav tm="100000">
                                          <p:val>
                                            <p:strVal val="#ppt_x"/>
                                          </p:val>
                                        </p:tav>
                                      </p:tavLst>
                                    </p:anim>
                                    <p:anim calcmode="lin" valueType="num">
                                      <p:cBhvr additive="base">
                                        <p:cTn id="251" dur="3000" fill="hold"/>
                                        <p:tgtEl>
                                          <p:spTgt spid="40"/>
                                        </p:tgtEl>
                                        <p:attrNameLst>
                                          <p:attrName>ppt_y</p:attrName>
                                        </p:attrNameLst>
                                      </p:cBhvr>
                                      <p:tavLst>
                                        <p:tav tm="0">
                                          <p:val>
                                            <p:strVal val="0-#ppt_h/2"/>
                                          </p:val>
                                        </p:tav>
                                        <p:tav tm="100000">
                                          <p:val>
                                            <p:strVal val="#ppt_y"/>
                                          </p:val>
                                        </p:tav>
                                      </p:tavLst>
                                    </p:anim>
                                  </p:childTnLst>
                                </p:cTn>
                              </p:par>
                              <p:par>
                                <p:cTn id="252" presetID="2" presetClass="entr" presetSubtype="3" fill="hold" nodeType="withEffect">
                                  <p:stCondLst>
                                    <p:cond delay="0"/>
                                  </p:stCondLst>
                                  <p:childTnLst>
                                    <p:set>
                                      <p:cBhvr>
                                        <p:cTn id="253" dur="1" fill="hold">
                                          <p:stCondLst>
                                            <p:cond delay="0"/>
                                          </p:stCondLst>
                                        </p:cTn>
                                        <p:tgtEl>
                                          <p:spTgt spid="48"/>
                                        </p:tgtEl>
                                        <p:attrNameLst>
                                          <p:attrName>style.visibility</p:attrName>
                                        </p:attrNameLst>
                                      </p:cBhvr>
                                      <p:to>
                                        <p:strVal val="visible"/>
                                      </p:to>
                                    </p:set>
                                    <p:anim calcmode="lin" valueType="num">
                                      <p:cBhvr additive="base">
                                        <p:cTn id="254" dur="3000" fill="hold"/>
                                        <p:tgtEl>
                                          <p:spTgt spid="48"/>
                                        </p:tgtEl>
                                        <p:attrNameLst>
                                          <p:attrName>ppt_x</p:attrName>
                                        </p:attrNameLst>
                                      </p:cBhvr>
                                      <p:tavLst>
                                        <p:tav tm="0">
                                          <p:val>
                                            <p:strVal val="1+#ppt_w/2"/>
                                          </p:val>
                                        </p:tav>
                                        <p:tav tm="100000">
                                          <p:val>
                                            <p:strVal val="#ppt_x"/>
                                          </p:val>
                                        </p:tav>
                                      </p:tavLst>
                                    </p:anim>
                                    <p:anim calcmode="lin" valueType="num">
                                      <p:cBhvr additive="base">
                                        <p:cTn id="255" dur="3000" fill="hold"/>
                                        <p:tgtEl>
                                          <p:spTgt spid="48"/>
                                        </p:tgtEl>
                                        <p:attrNameLst>
                                          <p:attrName>ppt_y</p:attrName>
                                        </p:attrNameLst>
                                      </p:cBhvr>
                                      <p:tavLst>
                                        <p:tav tm="0">
                                          <p:val>
                                            <p:strVal val="0-#ppt_h/2"/>
                                          </p:val>
                                        </p:tav>
                                        <p:tav tm="100000">
                                          <p:val>
                                            <p:strVal val="#ppt_y"/>
                                          </p:val>
                                        </p:tav>
                                      </p:tavLst>
                                    </p:anim>
                                  </p:childTnLst>
                                </p:cTn>
                              </p:par>
                              <p:par>
                                <p:cTn id="256" presetID="2" presetClass="entr" presetSubtype="3" fill="hold" nodeType="withEffect">
                                  <p:stCondLst>
                                    <p:cond delay="0"/>
                                  </p:stCondLst>
                                  <p:childTnLst>
                                    <p:set>
                                      <p:cBhvr>
                                        <p:cTn id="257" dur="1" fill="hold">
                                          <p:stCondLst>
                                            <p:cond delay="0"/>
                                          </p:stCondLst>
                                        </p:cTn>
                                        <p:tgtEl>
                                          <p:spTgt spid="56"/>
                                        </p:tgtEl>
                                        <p:attrNameLst>
                                          <p:attrName>style.visibility</p:attrName>
                                        </p:attrNameLst>
                                      </p:cBhvr>
                                      <p:to>
                                        <p:strVal val="visible"/>
                                      </p:to>
                                    </p:set>
                                    <p:anim calcmode="lin" valueType="num">
                                      <p:cBhvr additive="base">
                                        <p:cTn id="258" dur="3000" fill="hold"/>
                                        <p:tgtEl>
                                          <p:spTgt spid="56"/>
                                        </p:tgtEl>
                                        <p:attrNameLst>
                                          <p:attrName>ppt_x</p:attrName>
                                        </p:attrNameLst>
                                      </p:cBhvr>
                                      <p:tavLst>
                                        <p:tav tm="0">
                                          <p:val>
                                            <p:strVal val="1+#ppt_w/2"/>
                                          </p:val>
                                        </p:tav>
                                        <p:tav tm="100000">
                                          <p:val>
                                            <p:strVal val="#ppt_x"/>
                                          </p:val>
                                        </p:tav>
                                      </p:tavLst>
                                    </p:anim>
                                    <p:anim calcmode="lin" valueType="num">
                                      <p:cBhvr additive="base">
                                        <p:cTn id="259" dur="3000" fill="hold"/>
                                        <p:tgtEl>
                                          <p:spTgt spid="56"/>
                                        </p:tgtEl>
                                        <p:attrNameLst>
                                          <p:attrName>ppt_y</p:attrName>
                                        </p:attrNameLst>
                                      </p:cBhvr>
                                      <p:tavLst>
                                        <p:tav tm="0">
                                          <p:val>
                                            <p:strVal val="0-#ppt_h/2"/>
                                          </p:val>
                                        </p:tav>
                                        <p:tav tm="100000">
                                          <p:val>
                                            <p:strVal val="#ppt_y"/>
                                          </p:val>
                                        </p:tav>
                                      </p:tavLst>
                                    </p:anim>
                                  </p:childTnLst>
                                </p:cTn>
                              </p:par>
                              <p:par>
                                <p:cTn id="260" presetID="2" presetClass="entr" presetSubtype="3" fill="hold" nodeType="withEffect">
                                  <p:stCondLst>
                                    <p:cond delay="0"/>
                                  </p:stCondLst>
                                  <p:childTnLst>
                                    <p:set>
                                      <p:cBhvr>
                                        <p:cTn id="261" dur="1" fill="hold">
                                          <p:stCondLst>
                                            <p:cond delay="0"/>
                                          </p:stCondLst>
                                        </p:cTn>
                                        <p:tgtEl>
                                          <p:spTgt spid="64"/>
                                        </p:tgtEl>
                                        <p:attrNameLst>
                                          <p:attrName>style.visibility</p:attrName>
                                        </p:attrNameLst>
                                      </p:cBhvr>
                                      <p:to>
                                        <p:strVal val="visible"/>
                                      </p:to>
                                    </p:set>
                                    <p:anim calcmode="lin" valueType="num">
                                      <p:cBhvr additive="base">
                                        <p:cTn id="262" dur="3000" fill="hold"/>
                                        <p:tgtEl>
                                          <p:spTgt spid="64"/>
                                        </p:tgtEl>
                                        <p:attrNameLst>
                                          <p:attrName>ppt_x</p:attrName>
                                        </p:attrNameLst>
                                      </p:cBhvr>
                                      <p:tavLst>
                                        <p:tav tm="0">
                                          <p:val>
                                            <p:strVal val="1+#ppt_w/2"/>
                                          </p:val>
                                        </p:tav>
                                        <p:tav tm="100000">
                                          <p:val>
                                            <p:strVal val="#ppt_x"/>
                                          </p:val>
                                        </p:tav>
                                      </p:tavLst>
                                    </p:anim>
                                    <p:anim calcmode="lin" valueType="num">
                                      <p:cBhvr additive="base">
                                        <p:cTn id="263" dur="3000" fill="hold"/>
                                        <p:tgtEl>
                                          <p:spTgt spid="64"/>
                                        </p:tgtEl>
                                        <p:attrNameLst>
                                          <p:attrName>ppt_y</p:attrName>
                                        </p:attrNameLst>
                                      </p:cBhvr>
                                      <p:tavLst>
                                        <p:tav tm="0">
                                          <p:val>
                                            <p:strVal val="0-#ppt_h/2"/>
                                          </p:val>
                                        </p:tav>
                                        <p:tav tm="100000">
                                          <p:val>
                                            <p:strVal val="#ppt_y"/>
                                          </p:val>
                                        </p:tav>
                                      </p:tavLst>
                                    </p:anim>
                                  </p:childTnLst>
                                </p:cTn>
                              </p:par>
                              <p:par>
                                <p:cTn id="264" presetID="8" presetClass="emph" presetSubtype="0" fill="hold" nodeType="withEffect">
                                  <p:stCondLst>
                                    <p:cond delay="0"/>
                                  </p:stCondLst>
                                  <p:childTnLst>
                                    <p:animRot by="21600000">
                                      <p:cBhvr>
                                        <p:cTn id="265" dur="3000" fill="hold"/>
                                        <p:tgtEl>
                                          <p:spTgt spid="3"/>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4"/>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5"/>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6"/>
                                        </p:tgtEl>
                                        <p:attrNameLst>
                                          <p:attrName>r</p:attrName>
                                        </p:attrNameLst>
                                      </p:cBhvr>
                                    </p:animRot>
                                  </p:childTnLst>
                                </p:cTn>
                              </p:par>
                              <p:par>
                                <p:cTn id="272" presetID="8" presetClass="emph" presetSubtype="0" fill="hold" nodeType="withEffect">
                                  <p:stCondLst>
                                    <p:cond delay="0"/>
                                  </p:stCondLst>
                                  <p:childTnLst>
                                    <p:animRot by="21600000">
                                      <p:cBhvr>
                                        <p:cTn id="273" dur="3000" fill="hold"/>
                                        <p:tgtEl>
                                          <p:spTgt spid="11"/>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12"/>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13"/>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4"/>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9"/>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20"/>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21"/>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22"/>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27"/>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28"/>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29"/>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30"/>
                                        </p:tgtEl>
                                        <p:attrNameLst>
                                          <p:attrName>r</p:attrName>
                                        </p:attrNameLst>
                                      </p:cBhvr>
                                    </p:animRot>
                                  </p:childTnLst>
                                </p:cTn>
                              </p:par>
                              <p:par>
                                <p:cTn id="296" presetID="8" presetClass="emph" presetSubtype="0" fill="hold" nodeType="withEffect">
                                  <p:stCondLst>
                                    <p:cond delay="0"/>
                                  </p:stCondLst>
                                  <p:childTnLst>
                                    <p:animRot by="21600000">
                                      <p:cBhvr>
                                        <p:cTn id="297" dur="3000" fill="hold"/>
                                        <p:tgtEl>
                                          <p:spTgt spid="35"/>
                                        </p:tgtEl>
                                        <p:attrNameLst>
                                          <p:attrName>r</p:attrName>
                                        </p:attrNameLst>
                                      </p:cBhvr>
                                    </p:animRot>
                                  </p:childTnLst>
                                </p:cTn>
                              </p:par>
                              <p:par>
                                <p:cTn id="298" presetID="8" presetClass="emph" presetSubtype="0" fill="hold" nodeType="withEffect">
                                  <p:stCondLst>
                                    <p:cond delay="0"/>
                                  </p:stCondLst>
                                  <p:childTnLst>
                                    <p:animRot by="21600000">
                                      <p:cBhvr>
                                        <p:cTn id="299" dur="3000" fill="hold"/>
                                        <p:tgtEl>
                                          <p:spTgt spid="36"/>
                                        </p:tgtEl>
                                        <p:attrNameLst>
                                          <p:attrName>r</p:attrName>
                                        </p:attrNameLst>
                                      </p:cBhvr>
                                    </p:animRot>
                                  </p:childTnLst>
                                </p:cTn>
                              </p:par>
                              <p:par>
                                <p:cTn id="300" presetID="8" presetClass="emph" presetSubtype="0" fill="hold" nodeType="withEffect">
                                  <p:stCondLst>
                                    <p:cond delay="0"/>
                                  </p:stCondLst>
                                  <p:childTnLst>
                                    <p:animRot by="21600000">
                                      <p:cBhvr>
                                        <p:cTn id="301" dur="3000" fill="hold"/>
                                        <p:tgtEl>
                                          <p:spTgt spid="37"/>
                                        </p:tgtEl>
                                        <p:attrNameLst>
                                          <p:attrName>r</p:attrName>
                                        </p:attrNameLst>
                                      </p:cBhvr>
                                    </p:animRot>
                                  </p:childTnLst>
                                </p:cTn>
                              </p:par>
                              <p:par>
                                <p:cTn id="302" presetID="8" presetClass="emph" presetSubtype="0" fill="hold" nodeType="withEffect">
                                  <p:stCondLst>
                                    <p:cond delay="0"/>
                                  </p:stCondLst>
                                  <p:childTnLst>
                                    <p:animRot by="21600000">
                                      <p:cBhvr>
                                        <p:cTn id="303" dur="3000" fill="hold"/>
                                        <p:tgtEl>
                                          <p:spTgt spid="38"/>
                                        </p:tgtEl>
                                        <p:attrNameLst>
                                          <p:attrName>r</p:attrName>
                                        </p:attrNameLst>
                                      </p:cBhvr>
                                    </p:animRot>
                                  </p:childTnLst>
                                </p:cTn>
                              </p:par>
                              <p:par>
                                <p:cTn id="304" presetID="8" presetClass="emph" presetSubtype="0" fill="hold" nodeType="withEffect">
                                  <p:stCondLst>
                                    <p:cond delay="0"/>
                                  </p:stCondLst>
                                  <p:childTnLst>
                                    <p:animRot by="21600000">
                                      <p:cBhvr>
                                        <p:cTn id="305" dur="3000" fill="hold"/>
                                        <p:tgtEl>
                                          <p:spTgt spid="43"/>
                                        </p:tgtEl>
                                        <p:attrNameLst>
                                          <p:attrName>r</p:attrName>
                                        </p:attrNameLst>
                                      </p:cBhvr>
                                    </p:animRot>
                                  </p:childTnLst>
                                </p:cTn>
                              </p:par>
                              <p:par>
                                <p:cTn id="306" presetID="8" presetClass="emph" presetSubtype="0" fill="hold" nodeType="withEffect">
                                  <p:stCondLst>
                                    <p:cond delay="0"/>
                                  </p:stCondLst>
                                  <p:childTnLst>
                                    <p:animRot by="21600000">
                                      <p:cBhvr>
                                        <p:cTn id="307" dur="3000" fill="hold"/>
                                        <p:tgtEl>
                                          <p:spTgt spid="44"/>
                                        </p:tgtEl>
                                        <p:attrNameLst>
                                          <p:attrName>r</p:attrName>
                                        </p:attrNameLst>
                                      </p:cBhvr>
                                    </p:animRot>
                                  </p:childTnLst>
                                </p:cTn>
                              </p:par>
                              <p:par>
                                <p:cTn id="308" presetID="8" presetClass="emph" presetSubtype="0" fill="hold" nodeType="withEffect">
                                  <p:stCondLst>
                                    <p:cond delay="0"/>
                                  </p:stCondLst>
                                  <p:childTnLst>
                                    <p:animRot by="21600000">
                                      <p:cBhvr>
                                        <p:cTn id="309" dur="3000" fill="hold"/>
                                        <p:tgtEl>
                                          <p:spTgt spid="45"/>
                                        </p:tgtEl>
                                        <p:attrNameLst>
                                          <p:attrName>r</p:attrName>
                                        </p:attrNameLst>
                                      </p:cBhvr>
                                    </p:animRot>
                                  </p:childTnLst>
                                </p:cTn>
                              </p:par>
                              <p:par>
                                <p:cTn id="310" presetID="8" presetClass="emph" presetSubtype="0" fill="hold" nodeType="withEffect">
                                  <p:stCondLst>
                                    <p:cond delay="0"/>
                                  </p:stCondLst>
                                  <p:childTnLst>
                                    <p:animRot by="21600000">
                                      <p:cBhvr>
                                        <p:cTn id="311" dur="3000" fill="hold"/>
                                        <p:tgtEl>
                                          <p:spTgt spid="46"/>
                                        </p:tgtEl>
                                        <p:attrNameLst>
                                          <p:attrName>r</p:attrName>
                                        </p:attrNameLst>
                                      </p:cBhvr>
                                    </p:animRot>
                                  </p:childTnLst>
                                </p:cTn>
                              </p:par>
                              <p:par>
                                <p:cTn id="312" presetID="8" presetClass="emph" presetSubtype="0" fill="hold" nodeType="withEffect">
                                  <p:stCondLst>
                                    <p:cond delay="0"/>
                                  </p:stCondLst>
                                  <p:childTnLst>
                                    <p:animRot by="21600000">
                                      <p:cBhvr>
                                        <p:cTn id="313" dur="3000" fill="hold"/>
                                        <p:tgtEl>
                                          <p:spTgt spid="51"/>
                                        </p:tgtEl>
                                        <p:attrNameLst>
                                          <p:attrName>r</p:attrName>
                                        </p:attrNameLst>
                                      </p:cBhvr>
                                    </p:animRot>
                                  </p:childTnLst>
                                </p:cTn>
                              </p:par>
                              <p:par>
                                <p:cTn id="314" presetID="8" presetClass="emph" presetSubtype="0" fill="hold" nodeType="withEffect">
                                  <p:stCondLst>
                                    <p:cond delay="0"/>
                                  </p:stCondLst>
                                  <p:childTnLst>
                                    <p:animRot by="21600000">
                                      <p:cBhvr>
                                        <p:cTn id="315" dur="3000" fill="hold"/>
                                        <p:tgtEl>
                                          <p:spTgt spid="52"/>
                                        </p:tgtEl>
                                        <p:attrNameLst>
                                          <p:attrName>r</p:attrName>
                                        </p:attrNameLst>
                                      </p:cBhvr>
                                    </p:animRot>
                                  </p:childTnLst>
                                </p:cTn>
                              </p:par>
                              <p:par>
                                <p:cTn id="316" presetID="8" presetClass="emph" presetSubtype="0" fill="hold" nodeType="withEffect">
                                  <p:stCondLst>
                                    <p:cond delay="0"/>
                                  </p:stCondLst>
                                  <p:childTnLst>
                                    <p:animRot by="21600000">
                                      <p:cBhvr>
                                        <p:cTn id="317" dur="3000" fill="hold"/>
                                        <p:tgtEl>
                                          <p:spTgt spid="53"/>
                                        </p:tgtEl>
                                        <p:attrNameLst>
                                          <p:attrName>r</p:attrName>
                                        </p:attrNameLst>
                                      </p:cBhvr>
                                    </p:animRot>
                                  </p:childTnLst>
                                </p:cTn>
                              </p:par>
                              <p:par>
                                <p:cTn id="318" presetID="8" presetClass="emph" presetSubtype="0" fill="hold" nodeType="withEffect">
                                  <p:stCondLst>
                                    <p:cond delay="0"/>
                                  </p:stCondLst>
                                  <p:childTnLst>
                                    <p:animRot by="21600000">
                                      <p:cBhvr>
                                        <p:cTn id="319" dur="3000" fill="hold"/>
                                        <p:tgtEl>
                                          <p:spTgt spid="54"/>
                                        </p:tgtEl>
                                        <p:attrNameLst>
                                          <p:attrName>r</p:attrName>
                                        </p:attrNameLst>
                                      </p:cBhvr>
                                    </p:animRot>
                                  </p:childTnLst>
                                </p:cTn>
                              </p:par>
                              <p:par>
                                <p:cTn id="320" presetID="8" presetClass="emph" presetSubtype="0" fill="hold" nodeType="withEffect">
                                  <p:stCondLst>
                                    <p:cond delay="0"/>
                                  </p:stCondLst>
                                  <p:childTnLst>
                                    <p:animRot by="21600000">
                                      <p:cBhvr>
                                        <p:cTn id="321" dur="3000" fill="hold"/>
                                        <p:tgtEl>
                                          <p:spTgt spid="59"/>
                                        </p:tgtEl>
                                        <p:attrNameLst>
                                          <p:attrName>r</p:attrName>
                                        </p:attrNameLst>
                                      </p:cBhvr>
                                    </p:animRot>
                                  </p:childTnLst>
                                </p:cTn>
                              </p:par>
                              <p:par>
                                <p:cTn id="322" presetID="8" presetClass="emph" presetSubtype="0" fill="hold" nodeType="withEffect">
                                  <p:stCondLst>
                                    <p:cond delay="0"/>
                                  </p:stCondLst>
                                  <p:childTnLst>
                                    <p:animRot by="21600000">
                                      <p:cBhvr>
                                        <p:cTn id="323" dur="3000" fill="hold"/>
                                        <p:tgtEl>
                                          <p:spTgt spid="60"/>
                                        </p:tgtEl>
                                        <p:attrNameLst>
                                          <p:attrName>r</p:attrName>
                                        </p:attrNameLst>
                                      </p:cBhvr>
                                    </p:animRot>
                                  </p:childTnLst>
                                </p:cTn>
                              </p:par>
                              <p:par>
                                <p:cTn id="324" presetID="8" presetClass="emph" presetSubtype="0" fill="hold" nodeType="withEffect">
                                  <p:stCondLst>
                                    <p:cond delay="0"/>
                                  </p:stCondLst>
                                  <p:childTnLst>
                                    <p:animRot by="21600000">
                                      <p:cBhvr>
                                        <p:cTn id="325" dur="3000" fill="hold"/>
                                        <p:tgtEl>
                                          <p:spTgt spid="61"/>
                                        </p:tgtEl>
                                        <p:attrNameLst>
                                          <p:attrName>r</p:attrName>
                                        </p:attrNameLst>
                                      </p:cBhvr>
                                    </p:animRot>
                                  </p:childTnLst>
                                </p:cTn>
                              </p:par>
                              <p:par>
                                <p:cTn id="326" presetID="8" presetClass="emph" presetSubtype="0" fill="hold" nodeType="withEffect">
                                  <p:stCondLst>
                                    <p:cond delay="0"/>
                                  </p:stCondLst>
                                  <p:childTnLst>
                                    <p:animRot by="21600000">
                                      <p:cBhvr>
                                        <p:cTn id="327" dur="3000" fill="hold"/>
                                        <p:tgtEl>
                                          <p:spTgt spid="62"/>
                                        </p:tgtEl>
                                        <p:attrNameLst>
                                          <p:attrName>r</p:attrName>
                                        </p:attrNameLst>
                                      </p:cBhvr>
                                    </p:animRot>
                                  </p:childTnLst>
                                </p:cTn>
                              </p:par>
                              <p:par>
                                <p:cTn id="328" presetID="8" presetClass="emph" presetSubtype="0" fill="hold" nodeType="withEffect">
                                  <p:stCondLst>
                                    <p:cond delay="0"/>
                                  </p:stCondLst>
                                  <p:childTnLst>
                                    <p:animRot by="-21600000">
                                      <p:cBhvr>
                                        <p:cTn id="329" dur="3000" fill="hold"/>
                                        <p:tgtEl>
                                          <p:spTgt spid="7"/>
                                        </p:tgtEl>
                                        <p:attrNameLst>
                                          <p:attrName>r</p:attrName>
                                        </p:attrNameLst>
                                      </p:cBhvr>
                                    </p:animRot>
                                  </p:childTnLst>
                                </p:cTn>
                              </p:par>
                              <p:par>
                                <p:cTn id="330" presetID="8" presetClass="emph" presetSubtype="0" fill="hold" nodeType="withEffect">
                                  <p:stCondLst>
                                    <p:cond delay="0"/>
                                  </p:stCondLst>
                                  <p:childTnLst>
                                    <p:animRot by="-21600000">
                                      <p:cBhvr>
                                        <p:cTn id="331" dur="3000" fill="hold"/>
                                        <p:tgtEl>
                                          <p:spTgt spid="8"/>
                                        </p:tgtEl>
                                        <p:attrNameLst>
                                          <p:attrName>r</p:attrName>
                                        </p:attrNameLst>
                                      </p:cBhvr>
                                    </p:animRot>
                                  </p:childTnLst>
                                </p:cTn>
                              </p:par>
                              <p:par>
                                <p:cTn id="332" presetID="8" presetClass="emph" presetSubtype="0" fill="hold" nodeType="withEffect">
                                  <p:stCondLst>
                                    <p:cond delay="0"/>
                                  </p:stCondLst>
                                  <p:childTnLst>
                                    <p:animRot by="-21600000">
                                      <p:cBhvr>
                                        <p:cTn id="333" dur="3000" fill="hold"/>
                                        <p:tgtEl>
                                          <p:spTgt spid="9"/>
                                        </p:tgtEl>
                                        <p:attrNameLst>
                                          <p:attrName>r</p:attrName>
                                        </p:attrNameLst>
                                      </p:cBhvr>
                                    </p:animRot>
                                  </p:childTnLst>
                                </p:cTn>
                              </p:par>
                              <p:par>
                                <p:cTn id="334" presetID="8" presetClass="emph" presetSubtype="0" fill="hold" nodeType="withEffect">
                                  <p:stCondLst>
                                    <p:cond delay="0"/>
                                  </p:stCondLst>
                                  <p:childTnLst>
                                    <p:animRot by="-21600000">
                                      <p:cBhvr>
                                        <p:cTn id="335" dur="3000" fill="hold"/>
                                        <p:tgtEl>
                                          <p:spTgt spid="10"/>
                                        </p:tgtEl>
                                        <p:attrNameLst>
                                          <p:attrName>r</p:attrName>
                                        </p:attrNameLst>
                                      </p:cBhvr>
                                    </p:animRot>
                                  </p:childTnLst>
                                </p:cTn>
                              </p:par>
                              <p:par>
                                <p:cTn id="336" presetID="8" presetClass="emph" presetSubtype="0" fill="hold" nodeType="withEffect">
                                  <p:stCondLst>
                                    <p:cond delay="0"/>
                                  </p:stCondLst>
                                  <p:childTnLst>
                                    <p:animRot by="-21600000">
                                      <p:cBhvr>
                                        <p:cTn id="337" dur="3000" fill="hold"/>
                                        <p:tgtEl>
                                          <p:spTgt spid="15"/>
                                        </p:tgtEl>
                                        <p:attrNameLst>
                                          <p:attrName>r</p:attrName>
                                        </p:attrNameLst>
                                      </p:cBhvr>
                                    </p:animRot>
                                  </p:childTnLst>
                                </p:cTn>
                              </p:par>
                              <p:par>
                                <p:cTn id="338" presetID="8" presetClass="emph" presetSubtype="0" fill="hold" nodeType="withEffect">
                                  <p:stCondLst>
                                    <p:cond delay="0"/>
                                  </p:stCondLst>
                                  <p:childTnLst>
                                    <p:animRot by="-21600000">
                                      <p:cBhvr>
                                        <p:cTn id="339" dur="3000" fill="hold"/>
                                        <p:tgtEl>
                                          <p:spTgt spid="16"/>
                                        </p:tgtEl>
                                        <p:attrNameLst>
                                          <p:attrName>r</p:attrName>
                                        </p:attrNameLst>
                                      </p:cBhvr>
                                    </p:animRot>
                                  </p:childTnLst>
                                </p:cTn>
                              </p:par>
                              <p:par>
                                <p:cTn id="340" presetID="8" presetClass="emph" presetSubtype="0" fill="hold" nodeType="withEffect">
                                  <p:stCondLst>
                                    <p:cond delay="0"/>
                                  </p:stCondLst>
                                  <p:childTnLst>
                                    <p:animRot by="-21600000">
                                      <p:cBhvr>
                                        <p:cTn id="341" dur="3000" fill="hold"/>
                                        <p:tgtEl>
                                          <p:spTgt spid="17"/>
                                        </p:tgtEl>
                                        <p:attrNameLst>
                                          <p:attrName>r</p:attrName>
                                        </p:attrNameLst>
                                      </p:cBhvr>
                                    </p:animRot>
                                  </p:childTnLst>
                                </p:cTn>
                              </p:par>
                              <p:par>
                                <p:cTn id="342" presetID="8" presetClass="emph" presetSubtype="0" fill="hold" nodeType="withEffect">
                                  <p:stCondLst>
                                    <p:cond delay="0"/>
                                  </p:stCondLst>
                                  <p:childTnLst>
                                    <p:animRot by="-21600000">
                                      <p:cBhvr>
                                        <p:cTn id="343" dur="3000" fill="hold"/>
                                        <p:tgtEl>
                                          <p:spTgt spid="18"/>
                                        </p:tgtEl>
                                        <p:attrNameLst>
                                          <p:attrName>r</p:attrName>
                                        </p:attrNameLst>
                                      </p:cBhvr>
                                    </p:animRot>
                                  </p:childTnLst>
                                </p:cTn>
                              </p:par>
                              <p:par>
                                <p:cTn id="344" presetID="8" presetClass="emph" presetSubtype="0" fill="hold" nodeType="withEffect">
                                  <p:stCondLst>
                                    <p:cond delay="0"/>
                                  </p:stCondLst>
                                  <p:childTnLst>
                                    <p:animRot by="-21600000">
                                      <p:cBhvr>
                                        <p:cTn id="345" dur="3000" fill="hold"/>
                                        <p:tgtEl>
                                          <p:spTgt spid="23"/>
                                        </p:tgtEl>
                                        <p:attrNameLst>
                                          <p:attrName>r</p:attrName>
                                        </p:attrNameLst>
                                      </p:cBhvr>
                                    </p:animRot>
                                  </p:childTnLst>
                                </p:cTn>
                              </p:par>
                              <p:par>
                                <p:cTn id="346" presetID="8" presetClass="emph" presetSubtype="0" fill="hold" nodeType="withEffect">
                                  <p:stCondLst>
                                    <p:cond delay="0"/>
                                  </p:stCondLst>
                                  <p:childTnLst>
                                    <p:animRot by="-21600000">
                                      <p:cBhvr>
                                        <p:cTn id="347" dur="3000" fill="hold"/>
                                        <p:tgtEl>
                                          <p:spTgt spid="24"/>
                                        </p:tgtEl>
                                        <p:attrNameLst>
                                          <p:attrName>r</p:attrName>
                                        </p:attrNameLst>
                                      </p:cBhvr>
                                    </p:animRot>
                                  </p:childTnLst>
                                </p:cTn>
                              </p:par>
                              <p:par>
                                <p:cTn id="348" presetID="8" presetClass="emph" presetSubtype="0" fill="hold" nodeType="withEffect">
                                  <p:stCondLst>
                                    <p:cond delay="0"/>
                                  </p:stCondLst>
                                  <p:childTnLst>
                                    <p:animRot by="-21600000">
                                      <p:cBhvr>
                                        <p:cTn id="349" dur="3000" fill="hold"/>
                                        <p:tgtEl>
                                          <p:spTgt spid="25"/>
                                        </p:tgtEl>
                                        <p:attrNameLst>
                                          <p:attrName>r</p:attrName>
                                        </p:attrNameLst>
                                      </p:cBhvr>
                                    </p:animRot>
                                  </p:childTnLst>
                                </p:cTn>
                              </p:par>
                              <p:par>
                                <p:cTn id="350" presetID="8" presetClass="emph" presetSubtype="0" fill="hold" nodeType="withEffect">
                                  <p:stCondLst>
                                    <p:cond delay="0"/>
                                  </p:stCondLst>
                                  <p:childTnLst>
                                    <p:animRot by="-21600000">
                                      <p:cBhvr>
                                        <p:cTn id="351" dur="3000" fill="hold"/>
                                        <p:tgtEl>
                                          <p:spTgt spid="26"/>
                                        </p:tgtEl>
                                        <p:attrNameLst>
                                          <p:attrName>r</p:attrName>
                                        </p:attrNameLst>
                                      </p:cBhvr>
                                    </p:animRot>
                                  </p:childTnLst>
                                </p:cTn>
                              </p:par>
                              <p:par>
                                <p:cTn id="352" presetID="8" presetClass="emph" presetSubtype="0" fill="hold" nodeType="withEffect">
                                  <p:stCondLst>
                                    <p:cond delay="0"/>
                                  </p:stCondLst>
                                  <p:childTnLst>
                                    <p:animRot by="-21600000">
                                      <p:cBhvr>
                                        <p:cTn id="353" dur="3000" fill="hold"/>
                                        <p:tgtEl>
                                          <p:spTgt spid="31"/>
                                        </p:tgtEl>
                                        <p:attrNameLst>
                                          <p:attrName>r</p:attrName>
                                        </p:attrNameLst>
                                      </p:cBhvr>
                                    </p:animRot>
                                  </p:childTnLst>
                                </p:cTn>
                              </p:par>
                              <p:par>
                                <p:cTn id="354" presetID="8" presetClass="emph" presetSubtype="0" fill="hold" nodeType="withEffect">
                                  <p:stCondLst>
                                    <p:cond delay="0"/>
                                  </p:stCondLst>
                                  <p:childTnLst>
                                    <p:animRot by="-21600000">
                                      <p:cBhvr>
                                        <p:cTn id="355" dur="3000" fill="hold"/>
                                        <p:tgtEl>
                                          <p:spTgt spid="32"/>
                                        </p:tgtEl>
                                        <p:attrNameLst>
                                          <p:attrName>r</p:attrName>
                                        </p:attrNameLst>
                                      </p:cBhvr>
                                    </p:animRot>
                                  </p:childTnLst>
                                </p:cTn>
                              </p:par>
                              <p:par>
                                <p:cTn id="356" presetID="8" presetClass="emph" presetSubtype="0" fill="hold" nodeType="withEffect">
                                  <p:stCondLst>
                                    <p:cond delay="0"/>
                                  </p:stCondLst>
                                  <p:childTnLst>
                                    <p:animRot by="-21600000">
                                      <p:cBhvr>
                                        <p:cTn id="357" dur="3000" fill="hold"/>
                                        <p:tgtEl>
                                          <p:spTgt spid="33"/>
                                        </p:tgtEl>
                                        <p:attrNameLst>
                                          <p:attrName>r</p:attrName>
                                        </p:attrNameLst>
                                      </p:cBhvr>
                                    </p:animRot>
                                  </p:childTnLst>
                                </p:cTn>
                              </p:par>
                              <p:par>
                                <p:cTn id="358" presetID="8" presetClass="emph" presetSubtype="0" fill="hold" nodeType="withEffect">
                                  <p:stCondLst>
                                    <p:cond delay="0"/>
                                  </p:stCondLst>
                                  <p:childTnLst>
                                    <p:animRot by="-21600000">
                                      <p:cBhvr>
                                        <p:cTn id="359" dur="3000" fill="hold"/>
                                        <p:tgtEl>
                                          <p:spTgt spid="34"/>
                                        </p:tgtEl>
                                        <p:attrNameLst>
                                          <p:attrName>r</p:attrName>
                                        </p:attrNameLst>
                                      </p:cBhvr>
                                    </p:animRot>
                                  </p:childTnLst>
                                </p:cTn>
                              </p:par>
                              <p:par>
                                <p:cTn id="360" presetID="8" presetClass="emph" presetSubtype="0" fill="hold" nodeType="withEffect">
                                  <p:stCondLst>
                                    <p:cond delay="0"/>
                                  </p:stCondLst>
                                  <p:childTnLst>
                                    <p:animRot by="-21600000">
                                      <p:cBhvr>
                                        <p:cTn id="361" dur="3000" fill="hold"/>
                                        <p:tgtEl>
                                          <p:spTgt spid="39"/>
                                        </p:tgtEl>
                                        <p:attrNameLst>
                                          <p:attrName>r</p:attrName>
                                        </p:attrNameLst>
                                      </p:cBhvr>
                                    </p:animRot>
                                  </p:childTnLst>
                                </p:cTn>
                              </p:par>
                              <p:par>
                                <p:cTn id="362" presetID="8" presetClass="emph" presetSubtype="0" fill="hold" nodeType="withEffect">
                                  <p:stCondLst>
                                    <p:cond delay="0"/>
                                  </p:stCondLst>
                                  <p:childTnLst>
                                    <p:animRot by="-21600000">
                                      <p:cBhvr>
                                        <p:cTn id="363" dur="3000" fill="hold"/>
                                        <p:tgtEl>
                                          <p:spTgt spid="40"/>
                                        </p:tgtEl>
                                        <p:attrNameLst>
                                          <p:attrName>r</p:attrName>
                                        </p:attrNameLst>
                                      </p:cBhvr>
                                    </p:animRot>
                                  </p:childTnLst>
                                </p:cTn>
                              </p:par>
                              <p:par>
                                <p:cTn id="364" presetID="8" presetClass="emph" presetSubtype="0" fill="hold" nodeType="withEffect">
                                  <p:stCondLst>
                                    <p:cond delay="0"/>
                                  </p:stCondLst>
                                  <p:childTnLst>
                                    <p:animRot by="-21600000">
                                      <p:cBhvr>
                                        <p:cTn id="365" dur="3000" fill="hold"/>
                                        <p:tgtEl>
                                          <p:spTgt spid="41"/>
                                        </p:tgtEl>
                                        <p:attrNameLst>
                                          <p:attrName>r</p:attrName>
                                        </p:attrNameLst>
                                      </p:cBhvr>
                                    </p:animRot>
                                  </p:childTnLst>
                                </p:cTn>
                              </p:par>
                              <p:par>
                                <p:cTn id="366" presetID="8" presetClass="emph" presetSubtype="0" fill="hold" nodeType="withEffect">
                                  <p:stCondLst>
                                    <p:cond delay="0"/>
                                  </p:stCondLst>
                                  <p:childTnLst>
                                    <p:animRot by="-21600000">
                                      <p:cBhvr>
                                        <p:cTn id="367" dur="3000" fill="hold"/>
                                        <p:tgtEl>
                                          <p:spTgt spid="42"/>
                                        </p:tgtEl>
                                        <p:attrNameLst>
                                          <p:attrName>r</p:attrName>
                                        </p:attrNameLst>
                                      </p:cBhvr>
                                    </p:animRot>
                                  </p:childTnLst>
                                </p:cTn>
                              </p:par>
                              <p:par>
                                <p:cTn id="368" presetID="8" presetClass="emph" presetSubtype="0" fill="hold" nodeType="withEffect">
                                  <p:stCondLst>
                                    <p:cond delay="0"/>
                                  </p:stCondLst>
                                  <p:childTnLst>
                                    <p:animRot by="-21600000">
                                      <p:cBhvr>
                                        <p:cTn id="369" dur="3000" fill="hold"/>
                                        <p:tgtEl>
                                          <p:spTgt spid="47"/>
                                        </p:tgtEl>
                                        <p:attrNameLst>
                                          <p:attrName>r</p:attrName>
                                        </p:attrNameLst>
                                      </p:cBhvr>
                                    </p:animRot>
                                  </p:childTnLst>
                                </p:cTn>
                              </p:par>
                              <p:par>
                                <p:cTn id="370" presetID="8" presetClass="emph" presetSubtype="0" fill="hold" nodeType="withEffect">
                                  <p:stCondLst>
                                    <p:cond delay="0"/>
                                  </p:stCondLst>
                                  <p:childTnLst>
                                    <p:animRot by="-21600000">
                                      <p:cBhvr>
                                        <p:cTn id="371" dur="3000" fill="hold"/>
                                        <p:tgtEl>
                                          <p:spTgt spid="48"/>
                                        </p:tgtEl>
                                        <p:attrNameLst>
                                          <p:attrName>r</p:attrName>
                                        </p:attrNameLst>
                                      </p:cBhvr>
                                    </p:animRot>
                                  </p:childTnLst>
                                </p:cTn>
                              </p:par>
                              <p:par>
                                <p:cTn id="372" presetID="8" presetClass="emph" presetSubtype="0" fill="hold" nodeType="withEffect">
                                  <p:stCondLst>
                                    <p:cond delay="0"/>
                                  </p:stCondLst>
                                  <p:childTnLst>
                                    <p:animRot by="-21600000">
                                      <p:cBhvr>
                                        <p:cTn id="373" dur="3000" fill="hold"/>
                                        <p:tgtEl>
                                          <p:spTgt spid="49"/>
                                        </p:tgtEl>
                                        <p:attrNameLst>
                                          <p:attrName>r</p:attrName>
                                        </p:attrNameLst>
                                      </p:cBhvr>
                                    </p:animRot>
                                  </p:childTnLst>
                                </p:cTn>
                              </p:par>
                              <p:par>
                                <p:cTn id="374" presetID="8" presetClass="emph" presetSubtype="0" fill="hold" nodeType="withEffect">
                                  <p:stCondLst>
                                    <p:cond delay="0"/>
                                  </p:stCondLst>
                                  <p:childTnLst>
                                    <p:animRot by="-21600000">
                                      <p:cBhvr>
                                        <p:cTn id="375" dur="3000" fill="hold"/>
                                        <p:tgtEl>
                                          <p:spTgt spid="50"/>
                                        </p:tgtEl>
                                        <p:attrNameLst>
                                          <p:attrName>r</p:attrName>
                                        </p:attrNameLst>
                                      </p:cBhvr>
                                    </p:animRot>
                                  </p:childTnLst>
                                </p:cTn>
                              </p:par>
                              <p:par>
                                <p:cTn id="376" presetID="8" presetClass="emph" presetSubtype="0" fill="hold" nodeType="withEffect">
                                  <p:stCondLst>
                                    <p:cond delay="0"/>
                                  </p:stCondLst>
                                  <p:childTnLst>
                                    <p:animRot by="-21600000">
                                      <p:cBhvr>
                                        <p:cTn id="377" dur="3000" fill="hold"/>
                                        <p:tgtEl>
                                          <p:spTgt spid="55"/>
                                        </p:tgtEl>
                                        <p:attrNameLst>
                                          <p:attrName>r</p:attrName>
                                        </p:attrNameLst>
                                      </p:cBhvr>
                                    </p:animRot>
                                  </p:childTnLst>
                                </p:cTn>
                              </p:par>
                              <p:par>
                                <p:cTn id="378" presetID="8" presetClass="emph" presetSubtype="0" fill="hold" nodeType="withEffect">
                                  <p:stCondLst>
                                    <p:cond delay="0"/>
                                  </p:stCondLst>
                                  <p:childTnLst>
                                    <p:animRot by="-21600000">
                                      <p:cBhvr>
                                        <p:cTn id="379" dur="3000" fill="hold"/>
                                        <p:tgtEl>
                                          <p:spTgt spid="56"/>
                                        </p:tgtEl>
                                        <p:attrNameLst>
                                          <p:attrName>r</p:attrName>
                                        </p:attrNameLst>
                                      </p:cBhvr>
                                    </p:animRot>
                                  </p:childTnLst>
                                </p:cTn>
                              </p:par>
                              <p:par>
                                <p:cTn id="380" presetID="8" presetClass="emph" presetSubtype="0" fill="hold" nodeType="withEffect">
                                  <p:stCondLst>
                                    <p:cond delay="0"/>
                                  </p:stCondLst>
                                  <p:childTnLst>
                                    <p:animRot by="-21600000">
                                      <p:cBhvr>
                                        <p:cTn id="381" dur="3000" fill="hold"/>
                                        <p:tgtEl>
                                          <p:spTgt spid="57"/>
                                        </p:tgtEl>
                                        <p:attrNameLst>
                                          <p:attrName>r</p:attrName>
                                        </p:attrNameLst>
                                      </p:cBhvr>
                                    </p:animRot>
                                  </p:childTnLst>
                                </p:cTn>
                              </p:par>
                              <p:par>
                                <p:cTn id="382" presetID="8" presetClass="emph" presetSubtype="0" fill="hold" nodeType="withEffect">
                                  <p:stCondLst>
                                    <p:cond delay="0"/>
                                  </p:stCondLst>
                                  <p:childTnLst>
                                    <p:animRot by="-21600000">
                                      <p:cBhvr>
                                        <p:cTn id="383" dur="3000" fill="hold"/>
                                        <p:tgtEl>
                                          <p:spTgt spid="58"/>
                                        </p:tgtEl>
                                        <p:attrNameLst>
                                          <p:attrName>r</p:attrName>
                                        </p:attrNameLst>
                                      </p:cBhvr>
                                    </p:animRot>
                                  </p:childTnLst>
                                </p:cTn>
                              </p:par>
                              <p:par>
                                <p:cTn id="384" presetID="8" presetClass="emph" presetSubtype="0" fill="hold" nodeType="withEffect">
                                  <p:stCondLst>
                                    <p:cond delay="0"/>
                                  </p:stCondLst>
                                  <p:childTnLst>
                                    <p:animRot by="-21600000">
                                      <p:cBhvr>
                                        <p:cTn id="385" dur="3000" fill="hold"/>
                                        <p:tgtEl>
                                          <p:spTgt spid="63"/>
                                        </p:tgtEl>
                                        <p:attrNameLst>
                                          <p:attrName>r</p:attrName>
                                        </p:attrNameLst>
                                      </p:cBhvr>
                                    </p:animRot>
                                  </p:childTnLst>
                                </p:cTn>
                              </p:par>
                              <p:par>
                                <p:cTn id="386" presetID="8" presetClass="emph" presetSubtype="0" fill="hold" nodeType="withEffect">
                                  <p:stCondLst>
                                    <p:cond delay="0"/>
                                  </p:stCondLst>
                                  <p:childTnLst>
                                    <p:animRot by="-21600000">
                                      <p:cBhvr>
                                        <p:cTn id="387" dur="3000" fill="hold"/>
                                        <p:tgtEl>
                                          <p:spTgt spid="64"/>
                                        </p:tgtEl>
                                        <p:attrNameLst>
                                          <p:attrName>r</p:attrName>
                                        </p:attrNameLst>
                                      </p:cBhvr>
                                    </p:animRot>
                                  </p:childTnLst>
                                </p:cTn>
                              </p:par>
                              <p:par>
                                <p:cTn id="388" presetID="8" presetClass="emph" presetSubtype="0" fill="hold" nodeType="withEffect">
                                  <p:stCondLst>
                                    <p:cond delay="0"/>
                                  </p:stCondLst>
                                  <p:childTnLst>
                                    <p:animRot by="-21600000">
                                      <p:cBhvr>
                                        <p:cTn id="389" dur="3000" fill="hold"/>
                                        <p:tgtEl>
                                          <p:spTgt spid="65"/>
                                        </p:tgtEl>
                                        <p:attrNameLst>
                                          <p:attrName>r</p:attrName>
                                        </p:attrNameLst>
                                      </p:cBhvr>
                                    </p:animRot>
                                  </p:childTnLst>
                                </p:cTn>
                              </p:par>
                              <p:par>
                                <p:cTn id="390" presetID="8" presetClass="emph" presetSubtype="0" fill="hold" nodeType="withEffect">
                                  <p:stCondLst>
                                    <p:cond delay="0"/>
                                  </p:stCondLst>
                                  <p:childTnLst>
                                    <p:animRot by="-21600000">
                                      <p:cBhvr>
                                        <p:cTn id="391" dur="3000" fill="hold"/>
                                        <p:tgtEl>
                                          <p:spTgt spid="66"/>
                                        </p:tgtEl>
                                        <p:attrNameLst>
                                          <p:attrName>r</p:attrName>
                                        </p:attrNameLst>
                                      </p:cBhvr>
                                    </p:animRot>
                                  </p:childTnLst>
                                </p:cTn>
                              </p:par>
                            </p:childTnLst>
                          </p:cTn>
                        </p:par>
                        <p:par>
                          <p:cTn id="392" fill="hold">
                            <p:stCondLst>
                              <p:cond delay="3000"/>
                            </p:stCondLst>
                            <p:childTnLst>
                              <p:par>
                                <p:cTn id="393" presetID="2" presetClass="exit" presetSubtype="4" fill="hold" nodeType="afterEffect">
                                  <p:stCondLst>
                                    <p:cond delay="0"/>
                                  </p:stCondLst>
                                  <p:childTnLst>
                                    <p:anim calcmode="lin" valueType="num">
                                      <p:cBhvr additive="base">
                                        <p:cTn id="394" dur="3000"/>
                                        <p:tgtEl>
                                          <p:spTgt spid="4"/>
                                        </p:tgtEl>
                                        <p:attrNameLst>
                                          <p:attrName>ppt_x</p:attrName>
                                        </p:attrNameLst>
                                      </p:cBhvr>
                                      <p:tavLst>
                                        <p:tav tm="0">
                                          <p:val>
                                            <p:strVal val="ppt_x"/>
                                          </p:val>
                                        </p:tav>
                                        <p:tav tm="100000">
                                          <p:val>
                                            <p:strVal val="ppt_x"/>
                                          </p:val>
                                        </p:tav>
                                      </p:tavLst>
                                    </p:anim>
                                    <p:anim calcmode="lin" valueType="num">
                                      <p:cBhvr additive="base">
                                        <p:cTn id="395" dur="3000"/>
                                        <p:tgtEl>
                                          <p:spTgt spid="4"/>
                                        </p:tgtEl>
                                        <p:attrNameLst>
                                          <p:attrName>ppt_y</p:attrName>
                                        </p:attrNameLst>
                                      </p:cBhvr>
                                      <p:tavLst>
                                        <p:tav tm="0">
                                          <p:val>
                                            <p:strVal val="ppt_y"/>
                                          </p:val>
                                        </p:tav>
                                        <p:tav tm="100000">
                                          <p:val>
                                            <p:strVal val="1+ppt_h/2"/>
                                          </p:val>
                                        </p:tav>
                                      </p:tavLst>
                                    </p:anim>
                                    <p:set>
                                      <p:cBhvr>
                                        <p:cTn id="396" dur="1" fill="hold">
                                          <p:stCondLst>
                                            <p:cond delay="2999"/>
                                          </p:stCondLst>
                                        </p:cTn>
                                        <p:tgtEl>
                                          <p:spTgt spid="4"/>
                                        </p:tgtEl>
                                        <p:attrNameLst>
                                          <p:attrName>style.visibility</p:attrName>
                                        </p:attrNameLst>
                                      </p:cBhvr>
                                      <p:to>
                                        <p:strVal val="hidden"/>
                                      </p:to>
                                    </p:set>
                                  </p:childTnLst>
                                </p:cTn>
                              </p:par>
                              <p:par>
                                <p:cTn id="397" presetID="2" presetClass="exit" presetSubtype="4" fill="hold" nodeType="withEffect">
                                  <p:stCondLst>
                                    <p:cond delay="0"/>
                                  </p:stCondLst>
                                  <p:childTnLst>
                                    <p:anim calcmode="lin" valueType="num">
                                      <p:cBhvr additive="base">
                                        <p:cTn id="398" dur="3000"/>
                                        <p:tgtEl>
                                          <p:spTgt spid="12"/>
                                        </p:tgtEl>
                                        <p:attrNameLst>
                                          <p:attrName>ppt_x</p:attrName>
                                        </p:attrNameLst>
                                      </p:cBhvr>
                                      <p:tavLst>
                                        <p:tav tm="0">
                                          <p:val>
                                            <p:strVal val="ppt_x"/>
                                          </p:val>
                                        </p:tav>
                                        <p:tav tm="100000">
                                          <p:val>
                                            <p:strVal val="ppt_x"/>
                                          </p:val>
                                        </p:tav>
                                      </p:tavLst>
                                    </p:anim>
                                    <p:anim calcmode="lin" valueType="num">
                                      <p:cBhvr additive="base">
                                        <p:cTn id="399" dur="3000"/>
                                        <p:tgtEl>
                                          <p:spTgt spid="12"/>
                                        </p:tgtEl>
                                        <p:attrNameLst>
                                          <p:attrName>ppt_y</p:attrName>
                                        </p:attrNameLst>
                                      </p:cBhvr>
                                      <p:tavLst>
                                        <p:tav tm="0">
                                          <p:val>
                                            <p:strVal val="ppt_y"/>
                                          </p:val>
                                        </p:tav>
                                        <p:tav tm="100000">
                                          <p:val>
                                            <p:strVal val="1+ppt_h/2"/>
                                          </p:val>
                                        </p:tav>
                                      </p:tavLst>
                                    </p:anim>
                                    <p:set>
                                      <p:cBhvr>
                                        <p:cTn id="400" dur="1" fill="hold">
                                          <p:stCondLst>
                                            <p:cond delay="2999"/>
                                          </p:stCondLst>
                                        </p:cTn>
                                        <p:tgtEl>
                                          <p:spTgt spid="12"/>
                                        </p:tgtEl>
                                        <p:attrNameLst>
                                          <p:attrName>style.visibility</p:attrName>
                                        </p:attrNameLst>
                                      </p:cBhvr>
                                      <p:to>
                                        <p:strVal val="hidden"/>
                                      </p:to>
                                    </p:set>
                                  </p:childTnLst>
                                </p:cTn>
                              </p:par>
                              <p:par>
                                <p:cTn id="401" presetID="2" presetClass="exit" presetSubtype="4" fill="hold" nodeType="withEffect">
                                  <p:stCondLst>
                                    <p:cond delay="0"/>
                                  </p:stCondLst>
                                  <p:childTnLst>
                                    <p:anim calcmode="lin" valueType="num">
                                      <p:cBhvr additive="base">
                                        <p:cTn id="402" dur="3000"/>
                                        <p:tgtEl>
                                          <p:spTgt spid="20"/>
                                        </p:tgtEl>
                                        <p:attrNameLst>
                                          <p:attrName>ppt_x</p:attrName>
                                        </p:attrNameLst>
                                      </p:cBhvr>
                                      <p:tavLst>
                                        <p:tav tm="0">
                                          <p:val>
                                            <p:strVal val="ppt_x"/>
                                          </p:val>
                                        </p:tav>
                                        <p:tav tm="100000">
                                          <p:val>
                                            <p:strVal val="ppt_x"/>
                                          </p:val>
                                        </p:tav>
                                      </p:tavLst>
                                    </p:anim>
                                    <p:anim calcmode="lin" valueType="num">
                                      <p:cBhvr additive="base">
                                        <p:cTn id="403" dur="3000"/>
                                        <p:tgtEl>
                                          <p:spTgt spid="20"/>
                                        </p:tgtEl>
                                        <p:attrNameLst>
                                          <p:attrName>ppt_y</p:attrName>
                                        </p:attrNameLst>
                                      </p:cBhvr>
                                      <p:tavLst>
                                        <p:tav tm="0">
                                          <p:val>
                                            <p:strVal val="ppt_y"/>
                                          </p:val>
                                        </p:tav>
                                        <p:tav tm="100000">
                                          <p:val>
                                            <p:strVal val="1+ppt_h/2"/>
                                          </p:val>
                                        </p:tav>
                                      </p:tavLst>
                                    </p:anim>
                                    <p:set>
                                      <p:cBhvr>
                                        <p:cTn id="404" dur="1" fill="hold">
                                          <p:stCondLst>
                                            <p:cond delay="2999"/>
                                          </p:stCondLst>
                                        </p:cTn>
                                        <p:tgtEl>
                                          <p:spTgt spid="20"/>
                                        </p:tgtEl>
                                        <p:attrNameLst>
                                          <p:attrName>style.visibility</p:attrName>
                                        </p:attrNameLst>
                                      </p:cBhvr>
                                      <p:to>
                                        <p:strVal val="hidden"/>
                                      </p:to>
                                    </p:set>
                                  </p:childTnLst>
                                </p:cTn>
                              </p:par>
                              <p:par>
                                <p:cTn id="405" presetID="2" presetClass="exit" presetSubtype="4" fill="hold" nodeType="withEffect">
                                  <p:stCondLst>
                                    <p:cond delay="0"/>
                                  </p:stCondLst>
                                  <p:childTnLst>
                                    <p:anim calcmode="lin" valueType="num">
                                      <p:cBhvr additive="base">
                                        <p:cTn id="406" dur="3000"/>
                                        <p:tgtEl>
                                          <p:spTgt spid="28"/>
                                        </p:tgtEl>
                                        <p:attrNameLst>
                                          <p:attrName>ppt_x</p:attrName>
                                        </p:attrNameLst>
                                      </p:cBhvr>
                                      <p:tavLst>
                                        <p:tav tm="0">
                                          <p:val>
                                            <p:strVal val="ppt_x"/>
                                          </p:val>
                                        </p:tav>
                                        <p:tav tm="100000">
                                          <p:val>
                                            <p:strVal val="ppt_x"/>
                                          </p:val>
                                        </p:tav>
                                      </p:tavLst>
                                    </p:anim>
                                    <p:anim calcmode="lin" valueType="num">
                                      <p:cBhvr additive="base">
                                        <p:cTn id="407" dur="3000"/>
                                        <p:tgtEl>
                                          <p:spTgt spid="28"/>
                                        </p:tgtEl>
                                        <p:attrNameLst>
                                          <p:attrName>ppt_y</p:attrName>
                                        </p:attrNameLst>
                                      </p:cBhvr>
                                      <p:tavLst>
                                        <p:tav tm="0">
                                          <p:val>
                                            <p:strVal val="ppt_y"/>
                                          </p:val>
                                        </p:tav>
                                        <p:tav tm="100000">
                                          <p:val>
                                            <p:strVal val="1+ppt_h/2"/>
                                          </p:val>
                                        </p:tav>
                                      </p:tavLst>
                                    </p:anim>
                                    <p:set>
                                      <p:cBhvr>
                                        <p:cTn id="408" dur="1" fill="hold">
                                          <p:stCondLst>
                                            <p:cond delay="2999"/>
                                          </p:stCondLst>
                                        </p:cTn>
                                        <p:tgtEl>
                                          <p:spTgt spid="28"/>
                                        </p:tgtEl>
                                        <p:attrNameLst>
                                          <p:attrName>style.visibility</p:attrName>
                                        </p:attrNameLst>
                                      </p:cBhvr>
                                      <p:to>
                                        <p:strVal val="hidden"/>
                                      </p:to>
                                    </p:set>
                                  </p:childTnLst>
                                </p:cTn>
                              </p:par>
                              <p:par>
                                <p:cTn id="409" presetID="2" presetClass="exit" presetSubtype="4" fill="hold" nodeType="withEffect">
                                  <p:stCondLst>
                                    <p:cond delay="0"/>
                                  </p:stCondLst>
                                  <p:childTnLst>
                                    <p:anim calcmode="lin" valueType="num">
                                      <p:cBhvr additive="base">
                                        <p:cTn id="410" dur="3000"/>
                                        <p:tgtEl>
                                          <p:spTgt spid="36"/>
                                        </p:tgtEl>
                                        <p:attrNameLst>
                                          <p:attrName>ppt_x</p:attrName>
                                        </p:attrNameLst>
                                      </p:cBhvr>
                                      <p:tavLst>
                                        <p:tav tm="0">
                                          <p:val>
                                            <p:strVal val="ppt_x"/>
                                          </p:val>
                                        </p:tav>
                                        <p:tav tm="100000">
                                          <p:val>
                                            <p:strVal val="ppt_x"/>
                                          </p:val>
                                        </p:tav>
                                      </p:tavLst>
                                    </p:anim>
                                    <p:anim calcmode="lin" valueType="num">
                                      <p:cBhvr additive="base">
                                        <p:cTn id="411" dur="3000"/>
                                        <p:tgtEl>
                                          <p:spTgt spid="36"/>
                                        </p:tgtEl>
                                        <p:attrNameLst>
                                          <p:attrName>ppt_y</p:attrName>
                                        </p:attrNameLst>
                                      </p:cBhvr>
                                      <p:tavLst>
                                        <p:tav tm="0">
                                          <p:val>
                                            <p:strVal val="ppt_y"/>
                                          </p:val>
                                        </p:tav>
                                        <p:tav tm="100000">
                                          <p:val>
                                            <p:strVal val="1+ppt_h/2"/>
                                          </p:val>
                                        </p:tav>
                                      </p:tavLst>
                                    </p:anim>
                                    <p:set>
                                      <p:cBhvr>
                                        <p:cTn id="412" dur="1" fill="hold">
                                          <p:stCondLst>
                                            <p:cond delay="2999"/>
                                          </p:stCondLst>
                                        </p:cTn>
                                        <p:tgtEl>
                                          <p:spTgt spid="36"/>
                                        </p:tgtEl>
                                        <p:attrNameLst>
                                          <p:attrName>style.visibility</p:attrName>
                                        </p:attrNameLst>
                                      </p:cBhvr>
                                      <p:to>
                                        <p:strVal val="hidden"/>
                                      </p:to>
                                    </p:set>
                                  </p:childTnLst>
                                </p:cTn>
                              </p:par>
                              <p:par>
                                <p:cTn id="413" presetID="2" presetClass="exit" presetSubtype="4" fill="hold" nodeType="withEffect">
                                  <p:stCondLst>
                                    <p:cond delay="0"/>
                                  </p:stCondLst>
                                  <p:childTnLst>
                                    <p:anim calcmode="lin" valueType="num">
                                      <p:cBhvr additive="base">
                                        <p:cTn id="414" dur="3000"/>
                                        <p:tgtEl>
                                          <p:spTgt spid="44"/>
                                        </p:tgtEl>
                                        <p:attrNameLst>
                                          <p:attrName>ppt_x</p:attrName>
                                        </p:attrNameLst>
                                      </p:cBhvr>
                                      <p:tavLst>
                                        <p:tav tm="0">
                                          <p:val>
                                            <p:strVal val="ppt_x"/>
                                          </p:val>
                                        </p:tav>
                                        <p:tav tm="100000">
                                          <p:val>
                                            <p:strVal val="ppt_x"/>
                                          </p:val>
                                        </p:tav>
                                      </p:tavLst>
                                    </p:anim>
                                    <p:anim calcmode="lin" valueType="num">
                                      <p:cBhvr additive="base">
                                        <p:cTn id="415" dur="3000"/>
                                        <p:tgtEl>
                                          <p:spTgt spid="44"/>
                                        </p:tgtEl>
                                        <p:attrNameLst>
                                          <p:attrName>ppt_y</p:attrName>
                                        </p:attrNameLst>
                                      </p:cBhvr>
                                      <p:tavLst>
                                        <p:tav tm="0">
                                          <p:val>
                                            <p:strVal val="ppt_y"/>
                                          </p:val>
                                        </p:tav>
                                        <p:tav tm="100000">
                                          <p:val>
                                            <p:strVal val="1+ppt_h/2"/>
                                          </p:val>
                                        </p:tav>
                                      </p:tavLst>
                                    </p:anim>
                                    <p:set>
                                      <p:cBhvr>
                                        <p:cTn id="416" dur="1" fill="hold">
                                          <p:stCondLst>
                                            <p:cond delay="2999"/>
                                          </p:stCondLst>
                                        </p:cTn>
                                        <p:tgtEl>
                                          <p:spTgt spid="44"/>
                                        </p:tgtEl>
                                        <p:attrNameLst>
                                          <p:attrName>style.visibility</p:attrName>
                                        </p:attrNameLst>
                                      </p:cBhvr>
                                      <p:to>
                                        <p:strVal val="hidden"/>
                                      </p:to>
                                    </p:set>
                                  </p:childTnLst>
                                </p:cTn>
                              </p:par>
                              <p:par>
                                <p:cTn id="417" presetID="2" presetClass="exit" presetSubtype="4" fill="hold" nodeType="withEffect">
                                  <p:stCondLst>
                                    <p:cond delay="0"/>
                                  </p:stCondLst>
                                  <p:childTnLst>
                                    <p:anim calcmode="lin" valueType="num">
                                      <p:cBhvr additive="base">
                                        <p:cTn id="418" dur="3000"/>
                                        <p:tgtEl>
                                          <p:spTgt spid="52"/>
                                        </p:tgtEl>
                                        <p:attrNameLst>
                                          <p:attrName>ppt_x</p:attrName>
                                        </p:attrNameLst>
                                      </p:cBhvr>
                                      <p:tavLst>
                                        <p:tav tm="0">
                                          <p:val>
                                            <p:strVal val="ppt_x"/>
                                          </p:val>
                                        </p:tav>
                                        <p:tav tm="100000">
                                          <p:val>
                                            <p:strVal val="ppt_x"/>
                                          </p:val>
                                        </p:tav>
                                      </p:tavLst>
                                    </p:anim>
                                    <p:anim calcmode="lin" valueType="num">
                                      <p:cBhvr additive="base">
                                        <p:cTn id="419" dur="3000"/>
                                        <p:tgtEl>
                                          <p:spTgt spid="52"/>
                                        </p:tgtEl>
                                        <p:attrNameLst>
                                          <p:attrName>ppt_y</p:attrName>
                                        </p:attrNameLst>
                                      </p:cBhvr>
                                      <p:tavLst>
                                        <p:tav tm="0">
                                          <p:val>
                                            <p:strVal val="ppt_y"/>
                                          </p:val>
                                        </p:tav>
                                        <p:tav tm="100000">
                                          <p:val>
                                            <p:strVal val="1+ppt_h/2"/>
                                          </p:val>
                                        </p:tav>
                                      </p:tavLst>
                                    </p:anim>
                                    <p:set>
                                      <p:cBhvr>
                                        <p:cTn id="420" dur="1" fill="hold">
                                          <p:stCondLst>
                                            <p:cond delay="2999"/>
                                          </p:stCondLst>
                                        </p:cTn>
                                        <p:tgtEl>
                                          <p:spTgt spid="52"/>
                                        </p:tgtEl>
                                        <p:attrNameLst>
                                          <p:attrName>style.visibility</p:attrName>
                                        </p:attrNameLst>
                                      </p:cBhvr>
                                      <p:to>
                                        <p:strVal val="hidden"/>
                                      </p:to>
                                    </p:set>
                                  </p:childTnLst>
                                </p:cTn>
                              </p:par>
                              <p:par>
                                <p:cTn id="421" presetID="2" presetClass="exit" presetSubtype="4" fill="hold" nodeType="withEffect">
                                  <p:stCondLst>
                                    <p:cond delay="0"/>
                                  </p:stCondLst>
                                  <p:childTnLst>
                                    <p:anim calcmode="lin" valueType="num">
                                      <p:cBhvr additive="base">
                                        <p:cTn id="422" dur="3000"/>
                                        <p:tgtEl>
                                          <p:spTgt spid="60"/>
                                        </p:tgtEl>
                                        <p:attrNameLst>
                                          <p:attrName>ppt_x</p:attrName>
                                        </p:attrNameLst>
                                      </p:cBhvr>
                                      <p:tavLst>
                                        <p:tav tm="0">
                                          <p:val>
                                            <p:strVal val="ppt_x"/>
                                          </p:val>
                                        </p:tav>
                                        <p:tav tm="100000">
                                          <p:val>
                                            <p:strVal val="ppt_x"/>
                                          </p:val>
                                        </p:tav>
                                      </p:tavLst>
                                    </p:anim>
                                    <p:anim calcmode="lin" valueType="num">
                                      <p:cBhvr additive="base">
                                        <p:cTn id="423" dur="3000"/>
                                        <p:tgtEl>
                                          <p:spTgt spid="60"/>
                                        </p:tgtEl>
                                        <p:attrNameLst>
                                          <p:attrName>ppt_y</p:attrName>
                                        </p:attrNameLst>
                                      </p:cBhvr>
                                      <p:tavLst>
                                        <p:tav tm="0">
                                          <p:val>
                                            <p:strVal val="ppt_y"/>
                                          </p:val>
                                        </p:tav>
                                        <p:tav tm="100000">
                                          <p:val>
                                            <p:strVal val="1+ppt_h/2"/>
                                          </p:val>
                                        </p:tav>
                                      </p:tavLst>
                                    </p:anim>
                                    <p:set>
                                      <p:cBhvr>
                                        <p:cTn id="424" dur="1" fill="hold">
                                          <p:stCondLst>
                                            <p:cond delay="2999"/>
                                          </p:stCondLst>
                                        </p:cTn>
                                        <p:tgtEl>
                                          <p:spTgt spid="60"/>
                                        </p:tgtEl>
                                        <p:attrNameLst>
                                          <p:attrName>style.visibility</p:attrName>
                                        </p:attrNameLst>
                                      </p:cBhvr>
                                      <p:to>
                                        <p:strVal val="hidden"/>
                                      </p:to>
                                    </p:set>
                                  </p:childTnLst>
                                </p:cTn>
                              </p:par>
                              <p:par>
                                <p:cTn id="425" presetID="2" presetClass="exit" presetSubtype="1" fill="hold" nodeType="withEffect">
                                  <p:stCondLst>
                                    <p:cond delay="0"/>
                                  </p:stCondLst>
                                  <p:childTnLst>
                                    <p:anim calcmode="lin" valueType="num">
                                      <p:cBhvr additive="base">
                                        <p:cTn id="426" dur="3000"/>
                                        <p:tgtEl>
                                          <p:spTgt spid="6"/>
                                        </p:tgtEl>
                                        <p:attrNameLst>
                                          <p:attrName>ppt_x</p:attrName>
                                        </p:attrNameLst>
                                      </p:cBhvr>
                                      <p:tavLst>
                                        <p:tav tm="0">
                                          <p:val>
                                            <p:strVal val="ppt_x"/>
                                          </p:val>
                                        </p:tav>
                                        <p:tav tm="100000">
                                          <p:val>
                                            <p:strVal val="ppt_x"/>
                                          </p:val>
                                        </p:tav>
                                      </p:tavLst>
                                    </p:anim>
                                    <p:anim calcmode="lin" valueType="num">
                                      <p:cBhvr additive="base">
                                        <p:cTn id="427" dur="3000"/>
                                        <p:tgtEl>
                                          <p:spTgt spid="6"/>
                                        </p:tgtEl>
                                        <p:attrNameLst>
                                          <p:attrName>ppt_y</p:attrName>
                                        </p:attrNameLst>
                                      </p:cBhvr>
                                      <p:tavLst>
                                        <p:tav tm="0">
                                          <p:val>
                                            <p:strVal val="ppt_y"/>
                                          </p:val>
                                        </p:tav>
                                        <p:tav tm="100000">
                                          <p:val>
                                            <p:strVal val="0-ppt_h/2"/>
                                          </p:val>
                                        </p:tav>
                                      </p:tavLst>
                                    </p:anim>
                                    <p:set>
                                      <p:cBhvr>
                                        <p:cTn id="428" dur="1" fill="hold">
                                          <p:stCondLst>
                                            <p:cond delay="2999"/>
                                          </p:stCondLst>
                                        </p:cTn>
                                        <p:tgtEl>
                                          <p:spTgt spid="6"/>
                                        </p:tgtEl>
                                        <p:attrNameLst>
                                          <p:attrName>style.visibility</p:attrName>
                                        </p:attrNameLst>
                                      </p:cBhvr>
                                      <p:to>
                                        <p:strVal val="hidden"/>
                                      </p:to>
                                    </p:set>
                                  </p:childTnLst>
                                </p:cTn>
                              </p:par>
                              <p:par>
                                <p:cTn id="429" presetID="2" presetClass="exit" presetSubtype="1" fill="hold" nodeType="withEffect">
                                  <p:stCondLst>
                                    <p:cond delay="0"/>
                                  </p:stCondLst>
                                  <p:childTnLst>
                                    <p:anim calcmode="lin" valueType="num">
                                      <p:cBhvr additive="base">
                                        <p:cTn id="430" dur="3000"/>
                                        <p:tgtEl>
                                          <p:spTgt spid="14"/>
                                        </p:tgtEl>
                                        <p:attrNameLst>
                                          <p:attrName>ppt_x</p:attrName>
                                        </p:attrNameLst>
                                      </p:cBhvr>
                                      <p:tavLst>
                                        <p:tav tm="0">
                                          <p:val>
                                            <p:strVal val="ppt_x"/>
                                          </p:val>
                                        </p:tav>
                                        <p:tav tm="100000">
                                          <p:val>
                                            <p:strVal val="ppt_x"/>
                                          </p:val>
                                        </p:tav>
                                      </p:tavLst>
                                    </p:anim>
                                    <p:anim calcmode="lin" valueType="num">
                                      <p:cBhvr additive="base">
                                        <p:cTn id="431" dur="3000"/>
                                        <p:tgtEl>
                                          <p:spTgt spid="14"/>
                                        </p:tgtEl>
                                        <p:attrNameLst>
                                          <p:attrName>ppt_y</p:attrName>
                                        </p:attrNameLst>
                                      </p:cBhvr>
                                      <p:tavLst>
                                        <p:tav tm="0">
                                          <p:val>
                                            <p:strVal val="ppt_y"/>
                                          </p:val>
                                        </p:tav>
                                        <p:tav tm="100000">
                                          <p:val>
                                            <p:strVal val="0-ppt_h/2"/>
                                          </p:val>
                                        </p:tav>
                                      </p:tavLst>
                                    </p:anim>
                                    <p:set>
                                      <p:cBhvr>
                                        <p:cTn id="432" dur="1" fill="hold">
                                          <p:stCondLst>
                                            <p:cond delay="2999"/>
                                          </p:stCondLst>
                                        </p:cTn>
                                        <p:tgtEl>
                                          <p:spTgt spid="14"/>
                                        </p:tgtEl>
                                        <p:attrNameLst>
                                          <p:attrName>style.visibility</p:attrName>
                                        </p:attrNameLst>
                                      </p:cBhvr>
                                      <p:to>
                                        <p:strVal val="hidden"/>
                                      </p:to>
                                    </p:set>
                                  </p:childTnLst>
                                </p:cTn>
                              </p:par>
                              <p:par>
                                <p:cTn id="433" presetID="2" presetClass="exit" presetSubtype="1" fill="hold" nodeType="withEffect">
                                  <p:stCondLst>
                                    <p:cond delay="0"/>
                                  </p:stCondLst>
                                  <p:childTnLst>
                                    <p:anim calcmode="lin" valueType="num">
                                      <p:cBhvr additive="base">
                                        <p:cTn id="434" dur="3000"/>
                                        <p:tgtEl>
                                          <p:spTgt spid="22"/>
                                        </p:tgtEl>
                                        <p:attrNameLst>
                                          <p:attrName>ppt_x</p:attrName>
                                        </p:attrNameLst>
                                      </p:cBhvr>
                                      <p:tavLst>
                                        <p:tav tm="0">
                                          <p:val>
                                            <p:strVal val="ppt_x"/>
                                          </p:val>
                                        </p:tav>
                                        <p:tav tm="100000">
                                          <p:val>
                                            <p:strVal val="ppt_x"/>
                                          </p:val>
                                        </p:tav>
                                      </p:tavLst>
                                    </p:anim>
                                    <p:anim calcmode="lin" valueType="num">
                                      <p:cBhvr additive="base">
                                        <p:cTn id="435" dur="3000"/>
                                        <p:tgtEl>
                                          <p:spTgt spid="22"/>
                                        </p:tgtEl>
                                        <p:attrNameLst>
                                          <p:attrName>ppt_y</p:attrName>
                                        </p:attrNameLst>
                                      </p:cBhvr>
                                      <p:tavLst>
                                        <p:tav tm="0">
                                          <p:val>
                                            <p:strVal val="ppt_y"/>
                                          </p:val>
                                        </p:tav>
                                        <p:tav tm="100000">
                                          <p:val>
                                            <p:strVal val="0-ppt_h/2"/>
                                          </p:val>
                                        </p:tav>
                                      </p:tavLst>
                                    </p:anim>
                                    <p:set>
                                      <p:cBhvr>
                                        <p:cTn id="436" dur="1" fill="hold">
                                          <p:stCondLst>
                                            <p:cond delay="2999"/>
                                          </p:stCondLst>
                                        </p:cTn>
                                        <p:tgtEl>
                                          <p:spTgt spid="22"/>
                                        </p:tgtEl>
                                        <p:attrNameLst>
                                          <p:attrName>style.visibility</p:attrName>
                                        </p:attrNameLst>
                                      </p:cBhvr>
                                      <p:to>
                                        <p:strVal val="hidden"/>
                                      </p:to>
                                    </p:set>
                                  </p:childTnLst>
                                </p:cTn>
                              </p:par>
                              <p:par>
                                <p:cTn id="437" presetID="2" presetClass="exit" presetSubtype="1" fill="hold" nodeType="withEffect">
                                  <p:stCondLst>
                                    <p:cond delay="0"/>
                                  </p:stCondLst>
                                  <p:childTnLst>
                                    <p:anim calcmode="lin" valueType="num">
                                      <p:cBhvr additive="base">
                                        <p:cTn id="438" dur="3000"/>
                                        <p:tgtEl>
                                          <p:spTgt spid="30"/>
                                        </p:tgtEl>
                                        <p:attrNameLst>
                                          <p:attrName>ppt_x</p:attrName>
                                        </p:attrNameLst>
                                      </p:cBhvr>
                                      <p:tavLst>
                                        <p:tav tm="0">
                                          <p:val>
                                            <p:strVal val="ppt_x"/>
                                          </p:val>
                                        </p:tav>
                                        <p:tav tm="100000">
                                          <p:val>
                                            <p:strVal val="ppt_x"/>
                                          </p:val>
                                        </p:tav>
                                      </p:tavLst>
                                    </p:anim>
                                    <p:anim calcmode="lin" valueType="num">
                                      <p:cBhvr additive="base">
                                        <p:cTn id="439" dur="3000"/>
                                        <p:tgtEl>
                                          <p:spTgt spid="30"/>
                                        </p:tgtEl>
                                        <p:attrNameLst>
                                          <p:attrName>ppt_y</p:attrName>
                                        </p:attrNameLst>
                                      </p:cBhvr>
                                      <p:tavLst>
                                        <p:tav tm="0">
                                          <p:val>
                                            <p:strVal val="ppt_y"/>
                                          </p:val>
                                        </p:tav>
                                        <p:tav tm="100000">
                                          <p:val>
                                            <p:strVal val="0-ppt_h/2"/>
                                          </p:val>
                                        </p:tav>
                                      </p:tavLst>
                                    </p:anim>
                                    <p:set>
                                      <p:cBhvr>
                                        <p:cTn id="440" dur="1" fill="hold">
                                          <p:stCondLst>
                                            <p:cond delay="2999"/>
                                          </p:stCondLst>
                                        </p:cTn>
                                        <p:tgtEl>
                                          <p:spTgt spid="30"/>
                                        </p:tgtEl>
                                        <p:attrNameLst>
                                          <p:attrName>style.visibility</p:attrName>
                                        </p:attrNameLst>
                                      </p:cBhvr>
                                      <p:to>
                                        <p:strVal val="hidden"/>
                                      </p:to>
                                    </p:set>
                                  </p:childTnLst>
                                </p:cTn>
                              </p:par>
                              <p:par>
                                <p:cTn id="441" presetID="2" presetClass="exit" presetSubtype="1" fill="hold" nodeType="withEffect">
                                  <p:stCondLst>
                                    <p:cond delay="0"/>
                                  </p:stCondLst>
                                  <p:childTnLst>
                                    <p:anim calcmode="lin" valueType="num">
                                      <p:cBhvr additive="base">
                                        <p:cTn id="442" dur="3000"/>
                                        <p:tgtEl>
                                          <p:spTgt spid="38"/>
                                        </p:tgtEl>
                                        <p:attrNameLst>
                                          <p:attrName>ppt_x</p:attrName>
                                        </p:attrNameLst>
                                      </p:cBhvr>
                                      <p:tavLst>
                                        <p:tav tm="0">
                                          <p:val>
                                            <p:strVal val="ppt_x"/>
                                          </p:val>
                                        </p:tav>
                                        <p:tav tm="100000">
                                          <p:val>
                                            <p:strVal val="ppt_x"/>
                                          </p:val>
                                        </p:tav>
                                      </p:tavLst>
                                    </p:anim>
                                    <p:anim calcmode="lin" valueType="num">
                                      <p:cBhvr additive="base">
                                        <p:cTn id="443" dur="3000"/>
                                        <p:tgtEl>
                                          <p:spTgt spid="38"/>
                                        </p:tgtEl>
                                        <p:attrNameLst>
                                          <p:attrName>ppt_y</p:attrName>
                                        </p:attrNameLst>
                                      </p:cBhvr>
                                      <p:tavLst>
                                        <p:tav tm="0">
                                          <p:val>
                                            <p:strVal val="ppt_y"/>
                                          </p:val>
                                        </p:tav>
                                        <p:tav tm="100000">
                                          <p:val>
                                            <p:strVal val="0-ppt_h/2"/>
                                          </p:val>
                                        </p:tav>
                                      </p:tavLst>
                                    </p:anim>
                                    <p:set>
                                      <p:cBhvr>
                                        <p:cTn id="444" dur="1" fill="hold">
                                          <p:stCondLst>
                                            <p:cond delay="2999"/>
                                          </p:stCondLst>
                                        </p:cTn>
                                        <p:tgtEl>
                                          <p:spTgt spid="38"/>
                                        </p:tgtEl>
                                        <p:attrNameLst>
                                          <p:attrName>style.visibility</p:attrName>
                                        </p:attrNameLst>
                                      </p:cBhvr>
                                      <p:to>
                                        <p:strVal val="hidden"/>
                                      </p:to>
                                    </p:set>
                                  </p:childTnLst>
                                </p:cTn>
                              </p:par>
                              <p:par>
                                <p:cTn id="445" presetID="2" presetClass="exit" presetSubtype="1" fill="hold" nodeType="withEffect">
                                  <p:stCondLst>
                                    <p:cond delay="0"/>
                                  </p:stCondLst>
                                  <p:childTnLst>
                                    <p:anim calcmode="lin" valueType="num">
                                      <p:cBhvr additive="base">
                                        <p:cTn id="446" dur="3000"/>
                                        <p:tgtEl>
                                          <p:spTgt spid="46"/>
                                        </p:tgtEl>
                                        <p:attrNameLst>
                                          <p:attrName>ppt_x</p:attrName>
                                        </p:attrNameLst>
                                      </p:cBhvr>
                                      <p:tavLst>
                                        <p:tav tm="0">
                                          <p:val>
                                            <p:strVal val="ppt_x"/>
                                          </p:val>
                                        </p:tav>
                                        <p:tav tm="100000">
                                          <p:val>
                                            <p:strVal val="ppt_x"/>
                                          </p:val>
                                        </p:tav>
                                      </p:tavLst>
                                    </p:anim>
                                    <p:anim calcmode="lin" valueType="num">
                                      <p:cBhvr additive="base">
                                        <p:cTn id="447" dur="3000"/>
                                        <p:tgtEl>
                                          <p:spTgt spid="46"/>
                                        </p:tgtEl>
                                        <p:attrNameLst>
                                          <p:attrName>ppt_y</p:attrName>
                                        </p:attrNameLst>
                                      </p:cBhvr>
                                      <p:tavLst>
                                        <p:tav tm="0">
                                          <p:val>
                                            <p:strVal val="ppt_y"/>
                                          </p:val>
                                        </p:tav>
                                        <p:tav tm="100000">
                                          <p:val>
                                            <p:strVal val="0-ppt_h/2"/>
                                          </p:val>
                                        </p:tav>
                                      </p:tavLst>
                                    </p:anim>
                                    <p:set>
                                      <p:cBhvr>
                                        <p:cTn id="448" dur="1" fill="hold">
                                          <p:stCondLst>
                                            <p:cond delay="2999"/>
                                          </p:stCondLst>
                                        </p:cTn>
                                        <p:tgtEl>
                                          <p:spTgt spid="46"/>
                                        </p:tgtEl>
                                        <p:attrNameLst>
                                          <p:attrName>style.visibility</p:attrName>
                                        </p:attrNameLst>
                                      </p:cBhvr>
                                      <p:to>
                                        <p:strVal val="hidden"/>
                                      </p:to>
                                    </p:set>
                                  </p:childTnLst>
                                </p:cTn>
                              </p:par>
                              <p:par>
                                <p:cTn id="449" presetID="2" presetClass="exit" presetSubtype="1" fill="hold" nodeType="withEffect">
                                  <p:stCondLst>
                                    <p:cond delay="0"/>
                                  </p:stCondLst>
                                  <p:childTnLst>
                                    <p:anim calcmode="lin" valueType="num">
                                      <p:cBhvr additive="base">
                                        <p:cTn id="450" dur="3000"/>
                                        <p:tgtEl>
                                          <p:spTgt spid="54"/>
                                        </p:tgtEl>
                                        <p:attrNameLst>
                                          <p:attrName>ppt_x</p:attrName>
                                        </p:attrNameLst>
                                      </p:cBhvr>
                                      <p:tavLst>
                                        <p:tav tm="0">
                                          <p:val>
                                            <p:strVal val="ppt_x"/>
                                          </p:val>
                                        </p:tav>
                                        <p:tav tm="100000">
                                          <p:val>
                                            <p:strVal val="ppt_x"/>
                                          </p:val>
                                        </p:tav>
                                      </p:tavLst>
                                    </p:anim>
                                    <p:anim calcmode="lin" valueType="num">
                                      <p:cBhvr additive="base">
                                        <p:cTn id="451" dur="3000"/>
                                        <p:tgtEl>
                                          <p:spTgt spid="54"/>
                                        </p:tgtEl>
                                        <p:attrNameLst>
                                          <p:attrName>ppt_y</p:attrName>
                                        </p:attrNameLst>
                                      </p:cBhvr>
                                      <p:tavLst>
                                        <p:tav tm="0">
                                          <p:val>
                                            <p:strVal val="ppt_y"/>
                                          </p:val>
                                        </p:tav>
                                        <p:tav tm="100000">
                                          <p:val>
                                            <p:strVal val="0-ppt_h/2"/>
                                          </p:val>
                                        </p:tav>
                                      </p:tavLst>
                                    </p:anim>
                                    <p:set>
                                      <p:cBhvr>
                                        <p:cTn id="452" dur="1" fill="hold">
                                          <p:stCondLst>
                                            <p:cond delay="2999"/>
                                          </p:stCondLst>
                                        </p:cTn>
                                        <p:tgtEl>
                                          <p:spTgt spid="54"/>
                                        </p:tgtEl>
                                        <p:attrNameLst>
                                          <p:attrName>style.visibility</p:attrName>
                                        </p:attrNameLst>
                                      </p:cBhvr>
                                      <p:to>
                                        <p:strVal val="hidden"/>
                                      </p:to>
                                    </p:set>
                                  </p:childTnLst>
                                </p:cTn>
                              </p:par>
                              <p:par>
                                <p:cTn id="453" presetID="2" presetClass="exit" presetSubtype="1" fill="hold" nodeType="withEffect">
                                  <p:stCondLst>
                                    <p:cond delay="0"/>
                                  </p:stCondLst>
                                  <p:childTnLst>
                                    <p:anim calcmode="lin" valueType="num">
                                      <p:cBhvr additive="base">
                                        <p:cTn id="454" dur="3000"/>
                                        <p:tgtEl>
                                          <p:spTgt spid="62"/>
                                        </p:tgtEl>
                                        <p:attrNameLst>
                                          <p:attrName>ppt_x</p:attrName>
                                        </p:attrNameLst>
                                      </p:cBhvr>
                                      <p:tavLst>
                                        <p:tav tm="0">
                                          <p:val>
                                            <p:strVal val="ppt_x"/>
                                          </p:val>
                                        </p:tav>
                                        <p:tav tm="100000">
                                          <p:val>
                                            <p:strVal val="ppt_x"/>
                                          </p:val>
                                        </p:tav>
                                      </p:tavLst>
                                    </p:anim>
                                    <p:anim calcmode="lin" valueType="num">
                                      <p:cBhvr additive="base">
                                        <p:cTn id="455" dur="3000"/>
                                        <p:tgtEl>
                                          <p:spTgt spid="62"/>
                                        </p:tgtEl>
                                        <p:attrNameLst>
                                          <p:attrName>ppt_y</p:attrName>
                                        </p:attrNameLst>
                                      </p:cBhvr>
                                      <p:tavLst>
                                        <p:tav tm="0">
                                          <p:val>
                                            <p:strVal val="ppt_y"/>
                                          </p:val>
                                        </p:tav>
                                        <p:tav tm="100000">
                                          <p:val>
                                            <p:strVal val="0-ppt_h/2"/>
                                          </p:val>
                                        </p:tav>
                                      </p:tavLst>
                                    </p:anim>
                                    <p:set>
                                      <p:cBhvr>
                                        <p:cTn id="456" dur="1" fill="hold">
                                          <p:stCondLst>
                                            <p:cond delay="2999"/>
                                          </p:stCondLst>
                                        </p:cTn>
                                        <p:tgtEl>
                                          <p:spTgt spid="62"/>
                                        </p:tgtEl>
                                        <p:attrNameLst>
                                          <p:attrName>style.visibility</p:attrName>
                                        </p:attrNameLst>
                                      </p:cBhvr>
                                      <p:to>
                                        <p:strVal val="hidden"/>
                                      </p:to>
                                    </p:set>
                                  </p:childTnLst>
                                </p:cTn>
                              </p:par>
                              <p:par>
                                <p:cTn id="457" presetID="2" presetClass="exit" presetSubtype="4" fill="hold" nodeType="withEffect">
                                  <p:stCondLst>
                                    <p:cond delay="0"/>
                                  </p:stCondLst>
                                  <p:childTnLst>
                                    <p:anim calcmode="lin" valueType="num">
                                      <p:cBhvr additive="base">
                                        <p:cTn id="458" dur="3000"/>
                                        <p:tgtEl>
                                          <p:spTgt spid="3"/>
                                        </p:tgtEl>
                                        <p:attrNameLst>
                                          <p:attrName>ppt_x</p:attrName>
                                        </p:attrNameLst>
                                      </p:cBhvr>
                                      <p:tavLst>
                                        <p:tav tm="0">
                                          <p:val>
                                            <p:strVal val="ppt_x"/>
                                          </p:val>
                                        </p:tav>
                                        <p:tav tm="100000">
                                          <p:val>
                                            <p:strVal val="ppt_x"/>
                                          </p:val>
                                        </p:tav>
                                      </p:tavLst>
                                    </p:anim>
                                    <p:anim calcmode="lin" valueType="num">
                                      <p:cBhvr additive="base">
                                        <p:cTn id="459" dur="3000"/>
                                        <p:tgtEl>
                                          <p:spTgt spid="3"/>
                                        </p:tgtEl>
                                        <p:attrNameLst>
                                          <p:attrName>ppt_y</p:attrName>
                                        </p:attrNameLst>
                                      </p:cBhvr>
                                      <p:tavLst>
                                        <p:tav tm="0">
                                          <p:val>
                                            <p:strVal val="ppt_y"/>
                                          </p:val>
                                        </p:tav>
                                        <p:tav tm="100000">
                                          <p:val>
                                            <p:strVal val="1+ppt_h/2"/>
                                          </p:val>
                                        </p:tav>
                                      </p:tavLst>
                                    </p:anim>
                                    <p:set>
                                      <p:cBhvr>
                                        <p:cTn id="460" dur="1" fill="hold">
                                          <p:stCondLst>
                                            <p:cond delay="2999"/>
                                          </p:stCondLst>
                                        </p:cTn>
                                        <p:tgtEl>
                                          <p:spTgt spid="3"/>
                                        </p:tgtEl>
                                        <p:attrNameLst>
                                          <p:attrName>style.visibility</p:attrName>
                                        </p:attrNameLst>
                                      </p:cBhvr>
                                      <p:to>
                                        <p:strVal val="hidden"/>
                                      </p:to>
                                    </p:set>
                                  </p:childTnLst>
                                </p:cTn>
                              </p:par>
                              <p:par>
                                <p:cTn id="461" presetID="2" presetClass="exit" presetSubtype="4" fill="hold" nodeType="withEffect">
                                  <p:stCondLst>
                                    <p:cond delay="0"/>
                                  </p:stCondLst>
                                  <p:childTnLst>
                                    <p:anim calcmode="lin" valueType="num">
                                      <p:cBhvr additive="base">
                                        <p:cTn id="462" dur="3000"/>
                                        <p:tgtEl>
                                          <p:spTgt spid="11"/>
                                        </p:tgtEl>
                                        <p:attrNameLst>
                                          <p:attrName>ppt_x</p:attrName>
                                        </p:attrNameLst>
                                      </p:cBhvr>
                                      <p:tavLst>
                                        <p:tav tm="0">
                                          <p:val>
                                            <p:strVal val="ppt_x"/>
                                          </p:val>
                                        </p:tav>
                                        <p:tav tm="100000">
                                          <p:val>
                                            <p:strVal val="ppt_x"/>
                                          </p:val>
                                        </p:tav>
                                      </p:tavLst>
                                    </p:anim>
                                    <p:anim calcmode="lin" valueType="num">
                                      <p:cBhvr additive="base">
                                        <p:cTn id="463" dur="3000"/>
                                        <p:tgtEl>
                                          <p:spTgt spid="11"/>
                                        </p:tgtEl>
                                        <p:attrNameLst>
                                          <p:attrName>ppt_y</p:attrName>
                                        </p:attrNameLst>
                                      </p:cBhvr>
                                      <p:tavLst>
                                        <p:tav tm="0">
                                          <p:val>
                                            <p:strVal val="ppt_y"/>
                                          </p:val>
                                        </p:tav>
                                        <p:tav tm="100000">
                                          <p:val>
                                            <p:strVal val="1+ppt_h/2"/>
                                          </p:val>
                                        </p:tav>
                                      </p:tavLst>
                                    </p:anim>
                                    <p:set>
                                      <p:cBhvr>
                                        <p:cTn id="464" dur="1" fill="hold">
                                          <p:stCondLst>
                                            <p:cond delay="2999"/>
                                          </p:stCondLst>
                                        </p:cTn>
                                        <p:tgtEl>
                                          <p:spTgt spid="11"/>
                                        </p:tgtEl>
                                        <p:attrNameLst>
                                          <p:attrName>style.visibility</p:attrName>
                                        </p:attrNameLst>
                                      </p:cBhvr>
                                      <p:to>
                                        <p:strVal val="hidden"/>
                                      </p:to>
                                    </p:set>
                                  </p:childTnLst>
                                </p:cTn>
                              </p:par>
                              <p:par>
                                <p:cTn id="465" presetID="2" presetClass="exit" presetSubtype="4" fill="hold" nodeType="withEffect">
                                  <p:stCondLst>
                                    <p:cond delay="0"/>
                                  </p:stCondLst>
                                  <p:childTnLst>
                                    <p:anim calcmode="lin" valueType="num">
                                      <p:cBhvr additive="base">
                                        <p:cTn id="466" dur="3000"/>
                                        <p:tgtEl>
                                          <p:spTgt spid="19"/>
                                        </p:tgtEl>
                                        <p:attrNameLst>
                                          <p:attrName>ppt_x</p:attrName>
                                        </p:attrNameLst>
                                      </p:cBhvr>
                                      <p:tavLst>
                                        <p:tav tm="0">
                                          <p:val>
                                            <p:strVal val="ppt_x"/>
                                          </p:val>
                                        </p:tav>
                                        <p:tav tm="100000">
                                          <p:val>
                                            <p:strVal val="ppt_x"/>
                                          </p:val>
                                        </p:tav>
                                      </p:tavLst>
                                    </p:anim>
                                    <p:anim calcmode="lin" valueType="num">
                                      <p:cBhvr additive="base">
                                        <p:cTn id="467" dur="3000"/>
                                        <p:tgtEl>
                                          <p:spTgt spid="19"/>
                                        </p:tgtEl>
                                        <p:attrNameLst>
                                          <p:attrName>ppt_y</p:attrName>
                                        </p:attrNameLst>
                                      </p:cBhvr>
                                      <p:tavLst>
                                        <p:tav tm="0">
                                          <p:val>
                                            <p:strVal val="ppt_y"/>
                                          </p:val>
                                        </p:tav>
                                        <p:tav tm="100000">
                                          <p:val>
                                            <p:strVal val="1+ppt_h/2"/>
                                          </p:val>
                                        </p:tav>
                                      </p:tavLst>
                                    </p:anim>
                                    <p:set>
                                      <p:cBhvr>
                                        <p:cTn id="468" dur="1" fill="hold">
                                          <p:stCondLst>
                                            <p:cond delay="2999"/>
                                          </p:stCondLst>
                                        </p:cTn>
                                        <p:tgtEl>
                                          <p:spTgt spid="19"/>
                                        </p:tgtEl>
                                        <p:attrNameLst>
                                          <p:attrName>style.visibility</p:attrName>
                                        </p:attrNameLst>
                                      </p:cBhvr>
                                      <p:to>
                                        <p:strVal val="hidden"/>
                                      </p:to>
                                    </p:set>
                                  </p:childTnLst>
                                </p:cTn>
                              </p:par>
                              <p:par>
                                <p:cTn id="469" presetID="2" presetClass="exit" presetSubtype="4" fill="hold" nodeType="withEffect">
                                  <p:stCondLst>
                                    <p:cond delay="0"/>
                                  </p:stCondLst>
                                  <p:childTnLst>
                                    <p:anim calcmode="lin" valueType="num">
                                      <p:cBhvr additive="base">
                                        <p:cTn id="470" dur="3000"/>
                                        <p:tgtEl>
                                          <p:spTgt spid="27"/>
                                        </p:tgtEl>
                                        <p:attrNameLst>
                                          <p:attrName>ppt_x</p:attrName>
                                        </p:attrNameLst>
                                      </p:cBhvr>
                                      <p:tavLst>
                                        <p:tav tm="0">
                                          <p:val>
                                            <p:strVal val="ppt_x"/>
                                          </p:val>
                                        </p:tav>
                                        <p:tav tm="100000">
                                          <p:val>
                                            <p:strVal val="ppt_x"/>
                                          </p:val>
                                        </p:tav>
                                      </p:tavLst>
                                    </p:anim>
                                    <p:anim calcmode="lin" valueType="num">
                                      <p:cBhvr additive="base">
                                        <p:cTn id="471" dur="3000"/>
                                        <p:tgtEl>
                                          <p:spTgt spid="27"/>
                                        </p:tgtEl>
                                        <p:attrNameLst>
                                          <p:attrName>ppt_y</p:attrName>
                                        </p:attrNameLst>
                                      </p:cBhvr>
                                      <p:tavLst>
                                        <p:tav tm="0">
                                          <p:val>
                                            <p:strVal val="ppt_y"/>
                                          </p:val>
                                        </p:tav>
                                        <p:tav tm="100000">
                                          <p:val>
                                            <p:strVal val="1+ppt_h/2"/>
                                          </p:val>
                                        </p:tav>
                                      </p:tavLst>
                                    </p:anim>
                                    <p:set>
                                      <p:cBhvr>
                                        <p:cTn id="472" dur="1" fill="hold">
                                          <p:stCondLst>
                                            <p:cond delay="2999"/>
                                          </p:stCondLst>
                                        </p:cTn>
                                        <p:tgtEl>
                                          <p:spTgt spid="27"/>
                                        </p:tgtEl>
                                        <p:attrNameLst>
                                          <p:attrName>style.visibility</p:attrName>
                                        </p:attrNameLst>
                                      </p:cBhvr>
                                      <p:to>
                                        <p:strVal val="hidden"/>
                                      </p:to>
                                    </p:set>
                                  </p:childTnLst>
                                </p:cTn>
                              </p:par>
                              <p:par>
                                <p:cTn id="473" presetID="2" presetClass="exit" presetSubtype="4" fill="hold" nodeType="withEffect">
                                  <p:stCondLst>
                                    <p:cond delay="0"/>
                                  </p:stCondLst>
                                  <p:childTnLst>
                                    <p:anim calcmode="lin" valueType="num">
                                      <p:cBhvr additive="base">
                                        <p:cTn id="474" dur="3000"/>
                                        <p:tgtEl>
                                          <p:spTgt spid="35"/>
                                        </p:tgtEl>
                                        <p:attrNameLst>
                                          <p:attrName>ppt_x</p:attrName>
                                        </p:attrNameLst>
                                      </p:cBhvr>
                                      <p:tavLst>
                                        <p:tav tm="0">
                                          <p:val>
                                            <p:strVal val="ppt_x"/>
                                          </p:val>
                                        </p:tav>
                                        <p:tav tm="100000">
                                          <p:val>
                                            <p:strVal val="ppt_x"/>
                                          </p:val>
                                        </p:tav>
                                      </p:tavLst>
                                    </p:anim>
                                    <p:anim calcmode="lin" valueType="num">
                                      <p:cBhvr additive="base">
                                        <p:cTn id="475" dur="3000"/>
                                        <p:tgtEl>
                                          <p:spTgt spid="35"/>
                                        </p:tgtEl>
                                        <p:attrNameLst>
                                          <p:attrName>ppt_y</p:attrName>
                                        </p:attrNameLst>
                                      </p:cBhvr>
                                      <p:tavLst>
                                        <p:tav tm="0">
                                          <p:val>
                                            <p:strVal val="ppt_y"/>
                                          </p:val>
                                        </p:tav>
                                        <p:tav tm="100000">
                                          <p:val>
                                            <p:strVal val="1+ppt_h/2"/>
                                          </p:val>
                                        </p:tav>
                                      </p:tavLst>
                                    </p:anim>
                                    <p:set>
                                      <p:cBhvr>
                                        <p:cTn id="476" dur="1" fill="hold">
                                          <p:stCondLst>
                                            <p:cond delay="2999"/>
                                          </p:stCondLst>
                                        </p:cTn>
                                        <p:tgtEl>
                                          <p:spTgt spid="35"/>
                                        </p:tgtEl>
                                        <p:attrNameLst>
                                          <p:attrName>style.visibility</p:attrName>
                                        </p:attrNameLst>
                                      </p:cBhvr>
                                      <p:to>
                                        <p:strVal val="hidden"/>
                                      </p:to>
                                    </p:set>
                                  </p:childTnLst>
                                </p:cTn>
                              </p:par>
                              <p:par>
                                <p:cTn id="477" presetID="2" presetClass="exit" presetSubtype="4" fill="hold" nodeType="withEffect">
                                  <p:stCondLst>
                                    <p:cond delay="0"/>
                                  </p:stCondLst>
                                  <p:childTnLst>
                                    <p:anim calcmode="lin" valueType="num">
                                      <p:cBhvr additive="base">
                                        <p:cTn id="478" dur="3000"/>
                                        <p:tgtEl>
                                          <p:spTgt spid="43"/>
                                        </p:tgtEl>
                                        <p:attrNameLst>
                                          <p:attrName>ppt_x</p:attrName>
                                        </p:attrNameLst>
                                      </p:cBhvr>
                                      <p:tavLst>
                                        <p:tav tm="0">
                                          <p:val>
                                            <p:strVal val="ppt_x"/>
                                          </p:val>
                                        </p:tav>
                                        <p:tav tm="100000">
                                          <p:val>
                                            <p:strVal val="ppt_x"/>
                                          </p:val>
                                        </p:tav>
                                      </p:tavLst>
                                    </p:anim>
                                    <p:anim calcmode="lin" valueType="num">
                                      <p:cBhvr additive="base">
                                        <p:cTn id="479" dur="3000"/>
                                        <p:tgtEl>
                                          <p:spTgt spid="43"/>
                                        </p:tgtEl>
                                        <p:attrNameLst>
                                          <p:attrName>ppt_y</p:attrName>
                                        </p:attrNameLst>
                                      </p:cBhvr>
                                      <p:tavLst>
                                        <p:tav tm="0">
                                          <p:val>
                                            <p:strVal val="ppt_y"/>
                                          </p:val>
                                        </p:tav>
                                        <p:tav tm="100000">
                                          <p:val>
                                            <p:strVal val="1+ppt_h/2"/>
                                          </p:val>
                                        </p:tav>
                                      </p:tavLst>
                                    </p:anim>
                                    <p:set>
                                      <p:cBhvr>
                                        <p:cTn id="480" dur="1" fill="hold">
                                          <p:stCondLst>
                                            <p:cond delay="2999"/>
                                          </p:stCondLst>
                                        </p:cTn>
                                        <p:tgtEl>
                                          <p:spTgt spid="43"/>
                                        </p:tgtEl>
                                        <p:attrNameLst>
                                          <p:attrName>style.visibility</p:attrName>
                                        </p:attrNameLst>
                                      </p:cBhvr>
                                      <p:to>
                                        <p:strVal val="hidden"/>
                                      </p:to>
                                    </p:set>
                                  </p:childTnLst>
                                </p:cTn>
                              </p:par>
                              <p:par>
                                <p:cTn id="481" presetID="2" presetClass="exit" presetSubtype="4" fill="hold" nodeType="withEffect">
                                  <p:stCondLst>
                                    <p:cond delay="0"/>
                                  </p:stCondLst>
                                  <p:childTnLst>
                                    <p:anim calcmode="lin" valueType="num">
                                      <p:cBhvr additive="base">
                                        <p:cTn id="482" dur="3000"/>
                                        <p:tgtEl>
                                          <p:spTgt spid="51"/>
                                        </p:tgtEl>
                                        <p:attrNameLst>
                                          <p:attrName>ppt_x</p:attrName>
                                        </p:attrNameLst>
                                      </p:cBhvr>
                                      <p:tavLst>
                                        <p:tav tm="0">
                                          <p:val>
                                            <p:strVal val="ppt_x"/>
                                          </p:val>
                                        </p:tav>
                                        <p:tav tm="100000">
                                          <p:val>
                                            <p:strVal val="ppt_x"/>
                                          </p:val>
                                        </p:tav>
                                      </p:tavLst>
                                    </p:anim>
                                    <p:anim calcmode="lin" valueType="num">
                                      <p:cBhvr additive="base">
                                        <p:cTn id="483" dur="3000"/>
                                        <p:tgtEl>
                                          <p:spTgt spid="51"/>
                                        </p:tgtEl>
                                        <p:attrNameLst>
                                          <p:attrName>ppt_y</p:attrName>
                                        </p:attrNameLst>
                                      </p:cBhvr>
                                      <p:tavLst>
                                        <p:tav tm="0">
                                          <p:val>
                                            <p:strVal val="ppt_y"/>
                                          </p:val>
                                        </p:tav>
                                        <p:tav tm="100000">
                                          <p:val>
                                            <p:strVal val="1+ppt_h/2"/>
                                          </p:val>
                                        </p:tav>
                                      </p:tavLst>
                                    </p:anim>
                                    <p:set>
                                      <p:cBhvr>
                                        <p:cTn id="484" dur="1" fill="hold">
                                          <p:stCondLst>
                                            <p:cond delay="2999"/>
                                          </p:stCondLst>
                                        </p:cTn>
                                        <p:tgtEl>
                                          <p:spTgt spid="51"/>
                                        </p:tgtEl>
                                        <p:attrNameLst>
                                          <p:attrName>style.visibility</p:attrName>
                                        </p:attrNameLst>
                                      </p:cBhvr>
                                      <p:to>
                                        <p:strVal val="hidden"/>
                                      </p:to>
                                    </p:set>
                                  </p:childTnLst>
                                </p:cTn>
                              </p:par>
                              <p:par>
                                <p:cTn id="485" presetID="2" presetClass="exit" presetSubtype="4" fill="hold" nodeType="withEffect">
                                  <p:stCondLst>
                                    <p:cond delay="0"/>
                                  </p:stCondLst>
                                  <p:childTnLst>
                                    <p:anim calcmode="lin" valueType="num">
                                      <p:cBhvr additive="base">
                                        <p:cTn id="486" dur="3000"/>
                                        <p:tgtEl>
                                          <p:spTgt spid="59"/>
                                        </p:tgtEl>
                                        <p:attrNameLst>
                                          <p:attrName>ppt_x</p:attrName>
                                        </p:attrNameLst>
                                      </p:cBhvr>
                                      <p:tavLst>
                                        <p:tav tm="0">
                                          <p:val>
                                            <p:strVal val="ppt_x"/>
                                          </p:val>
                                        </p:tav>
                                        <p:tav tm="100000">
                                          <p:val>
                                            <p:strVal val="ppt_x"/>
                                          </p:val>
                                        </p:tav>
                                      </p:tavLst>
                                    </p:anim>
                                    <p:anim calcmode="lin" valueType="num">
                                      <p:cBhvr additive="base">
                                        <p:cTn id="487" dur="3000"/>
                                        <p:tgtEl>
                                          <p:spTgt spid="59"/>
                                        </p:tgtEl>
                                        <p:attrNameLst>
                                          <p:attrName>ppt_y</p:attrName>
                                        </p:attrNameLst>
                                      </p:cBhvr>
                                      <p:tavLst>
                                        <p:tav tm="0">
                                          <p:val>
                                            <p:strVal val="ppt_y"/>
                                          </p:val>
                                        </p:tav>
                                        <p:tav tm="100000">
                                          <p:val>
                                            <p:strVal val="1+ppt_h/2"/>
                                          </p:val>
                                        </p:tav>
                                      </p:tavLst>
                                    </p:anim>
                                    <p:set>
                                      <p:cBhvr>
                                        <p:cTn id="488" dur="1" fill="hold">
                                          <p:stCondLst>
                                            <p:cond delay="2999"/>
                                          </p:stCondLst>
                                        </p:cTn>
                                        <p:tgtEl>
                                          <p:spTgt spid="59"/>
                                        </p:tgtEl>
                                        <p:attrNameLst>
                                          <p:attrName>style.visibility</p:attrName>
                                        </p:attrNameLst>
                                      </p:cBhvr>
                                      <p:to>
                                        <p:strVal val="hidden"/>
                                      </p:to>
                                    </p:set>
                                  </p:childTnLst>
                                </p:cTn>
                              </p:par>
                              <p:par>
                                <p:cTn id="489" presetID="2" presetClass="exit" presetSubtype="1" fill="hold" nodeType="withEffect">
                                  <p:stCondLst>
                                    <p:cond delay="0"/>
                                  </p:stCondLst>
                                  <p:childTnLst>
                                    <p:anim calcmode="lin" valueType="num">
                                      <p:cBhvr additive="base">
                                        <p:cTn id="490" dur="3000"/>
                                        <p:tgtEl>
                                          <p:spTgt spid="5"/>
                                        </p:tgtEl>
                                        <p:attrNameLst>
                                          <p:attrName>ppt_x</p:attrName>
                                        </p:attrNameLst>
                                      </p:cBhvr>
                                      <p:tavLst>
                                        <p:tav tm="0">
                                          <p:val>
                                            <p:strVal val="ppt_x"/>
                                          </p:val>
                                        </p:tav>
                                        <p:tav tm="100000">
                                          <p:val>
                                            <p:strVal val="ppt_x"/>
                                          </p:val>
                                        </p:tav>
                                      </p:tavLst>
                                    </p:anim>
                                    <p:anim calcmode="lin" valueType="num">
                                      <p:cBhvr additive="base">
                                        <p:cTn id="491" dur="3000"/>
                                        <p:tgtEl>
                                          <p:spTgt spid="5"/>
                                        </p:tgtEl>
                                        <p:attrNameLst>
                                          <p:attrName>ppt_y</p:attrName>
                                        </p:attrNameLst>
                                      </p:cBhvr>
                                      <p:tavLst>
                                        <p:tav tm="0">
                                          <p:val>
                                            <p:strVal val="ppt_y"/>
                                          </p:val>
                                        </p:tav>
                                        <p:tav tm="100000">
                                          <p:val>
                                            <p:strVal val="0-ppt_h/2"/>
                                          </p:val>
                                        </p:tav>
                                      </p:tavLst>
                                    </p:anim>
                                    <p:set>
                                      <p:cBhvr>
                                        <p:cTn id="492" dur="1" fill="hold">
                                          <p:stCondLst>
                                            <p:cond delay="2999"/>
                                          </p:stCondLst>
                                        </p:cTn>
                                        <p:tgtEl>
                                          <p:spTgt spid="5"/>
                                        </p:tgtEl>
                                        <p:attrNameLst>
                                          <p:attrName>style.visibility</p:attrName>
                                        </p:attrNameLst>
                                      </p:cBhvr>
                                      <p:to>
                                        <p:strVal val="hidden"/>
                                      </p:to>
                                    </p:set>
                                  </p:childTnLst>
                                </p:cTn>
                              </p:par>
                              <p:par>
                                <p:cTn id="493" presetID="2" presetClass="exit" presetSubtype="1" fill="hold" nodeType="withEffect">
                                  <p:stCondLst>
                                    <p:cond delay="0"/>
                                  </p:stCondLst>
                                  <p:childTnLst>
                                    <p:anim calcmode="lin" valueType="num">
                                      <p:cBhvr additive="base">
                                        <p:cTn id="494" dur="3000"/>
                                        <p:tgtEl>
                                          <p:spTgt spid="13"/>
                                        </p:tgtEl>
                                        <p:attrNameLst>
                                          <p:attrName>ppt_x</p:attrName>
                                        </p:attrNameLst>
                                      </p:cBhvr>
                                      <p:tavLst>
                                        <p:tav tm="0">
                                          <p:val>
                                            <p:strVal val="ppt_x"/>
                                          </p:val>
                                        </p:tav>
                                        <p:tav tm="100000">
                                          <p:val>
                                            <p:strVal val="ppt_x"/>
                                          </p:val>
                                        </p:tav>
                                      </p:tavLst>
                                    </p:anim>
                                    <p:anim calcmode="lin" valueType="num">
                                      <p:cBhvr additive="base">
                                        <p:cTn id="495" dur="3000"/>
                                        <p:tgtEl>
                                          <p:spTgt spid="13"/>
                                        </p:tgtEl>
                                        <p:attrNameLst>
                                          <p:attrName>ppt_y</p:attrName>
                                        </p:attrNameLst>
                                      </p:cBhvr>
                                      <p:tavLst>
                                        <p:tav tm="0">
                                          <p:val>
                                            <p:strVal val="ppt_y"/>
                                          </p:val>
                                        </p:tav>
                                        <p:tav tm="100000">
                                          <p:val>
                                            <p:strVal val="0-ppt_h/2"/>
                                          </p:val>
                                        </p:tav>
                                      </p:tavLst>
                                    </p:anim>
                                    <p:set>
                                      <p:cBhvr>
                                        <p:cTn id="496" dur="1" fill="hold">
                                          <p:stCondLst>
                                            <p:cond delay="2999"/>
                                          </p:stCondLst>
                                        </p:cTn>
                                        <p:tgtEl>
                                          <p:spTgt spid="13"/>
                                        </p:tgtEl>
                                        <p:attrNameLst>
                                          <p:attrName>style.visibility</p:attrName>
                                        </p:attrNameLst>
                                      </p:cBhvr>
                                      <p:to>
                                        <p:strVal val="hidden"/>
                                      </p:to>
                                    </p:set>
                                  </p:childTnLst>
                                </p:cTn>
                              </p:par>
                              <p:par>
                                <p:cTn id="497" presetID="2" presetClass="exit" presetSubtype="1" fill="hold" nodeType="withEffect">
                                  <p:stCondLst>
                                    <p:cond delay="0"/>
                                  </p:stCondLst>
                                  <p:childTnLst>
                                    <p:anim calcmode="lin" valueType="num">
                                      <p:cBhvr additive="base">
                                        <p:cTn id="498" dur="3000"/>
                                        <p:tgtEl>
                                          <p:spTgt spid="21"/>
                                        </p:tgtEl>
                                        <p:attrNameLst>
                                          <p:attrName>ppt_x</p:attrName>
                                        </p:attrNameLst>
                                      </p:cBhvr>
                                      <p:tavLst>
                                        <p:tav tm="0">
                                          <p:val>
                                            <p:strVal val="ppt_x"/>
                                          </p:val>
                                        </p:tav>
                                        <p:tav tm="100000">
                                          <p:val>
                                            <p:strVal val="ppt_x"/>
                                          </p:val>
                                        </p:tav>
                                      </p:tavLst>
                                    </p:anim>
                                    <p:anim calcmode="lin" valueType="num">
                                      <p:cBhvr additive="base">
                                        <p:cTn id="499" dur="3000"/>
                                        <p:tgtEl>
                                          <p:spTgt spid="21"/>
                                        </p:tgtEl>
                                        <p:attrNameLst>
                                          <p:attrName>ppt_y</p:attrName>
                                        </p:attrNameLst>
                                      </p:cBhvr>
                                      <p:tavLst>
                                        <p:tav tm="0">
                                          <p:val>
                                            <p:strVal val="ppt_y"/>
                                          </p:val>
                                        </p:tav>
                                        <p:tav tm="100000">
                                          <p:val>
                                            <p:strVal val="0-ppt_h/2"/>
                                          </p:val>
                                        </p:tav>
                                      </p:tavLst>
                                    </p:anim>
                                    <p:set>
                                      <p:cBhvr>
                                        <p:cTn id="500" dur="1" fill="hold">
                                          <p:stCondLst>
                                            <p:cond delay="2999"/>
                                          </p:stCondLst>
                                        </p:cTn>
                                        <p:tgtEl>
                                          <p:spTgt spid="21"/>
                                        </p:tgtEl>
                                        <p:attrNameLst>
                                          <p:attrName>style.visibility</p:attrName>
                                        </p:attrNameLst>
                                      </p:cBhvr>
                                      <p:to>
                                        <p:strVal val="hidden"/>
                                      </p:to>
                                    </p:set>
                                  </p:childTnLst>
                                </p:cTn>
                              </p:par>
                              <p:par>
                                <p:cTn id="501" presetID="2" presetClass="exit" presetSubtype="1" fill="hold" nodeType="withEffect">
                                  <p:stCondLst>
                                    <p:cond delay="0"/>
                                  </p:stCondLst>
                                  <p:childTnLst>
                                    <p:anim calcmode="lin" valueType="num">
                                      <p:cBhvr additive="base">
                                        <p:cTn id="502" dur="3000"/>
                                        <p:tgtEl>
                                          <p:spTgt spid="29"/>
                                        </p:tgtEl>
                                        <p:attrNameLst>
                                          <p:attrName>ppt_x</p:attrName>
                                        </p:attrNameLst>
                                      </p:cBhvr>
                                      <p:tavLst>
                                        <p:tav tm="0">
                                          <p:val>
                                            <p:strVal val="ppt_x"/>
                                          </p:val>
                                        </p:tav>
                                        <p:tav tm="100000">
                                          <p:val>
                                            <p:strVal val="ppt_x"/>
                                          </p:val>
                                        </p:tav>
                                      </p:tavLst>
                                    </p:anim>
                                    <p:anim calcmode="lin" valueType="num">
                                      <p:cBhvr additive="base">
                                        <p:cTn id="503" dur="3000"/>
                                        <p:tgtEl>
                                          <p:spTgt spid="29"/>
                                        </p:tgtEl>
                                        <p:attrNameLst>
                                          <p:attrName>ppt_y</p:attrName>
                                        </p:attrNameLst>
                                      </p:cBhvr>
                                      <p:tavLst>
                                        <p:tav tm="0">
                                          <p:val>
                                            <p:strVal val="ppt_y"/>
                                          </p:val>
                                        </p:tav>
                                        <p:tav tm="100000">
                                          <p:val>
                                            <p:strVal val="0-ppt_h/2"/>
                                          </p:val>
                                        </p:tav>
                                      </p:tavLst>
                                    </p:anim>
                                    <p:set>
                                      <p:cBhvr>
                                        <p:cTn id="504" dur="1" fill="hold">
                                          <p:stCondLst>
                                            <p:cond delay="2999"/>
                                          </p:stCondLst>
                                        </p:cTn>
                                        <p:tgtEl>
                                          <p:spTgt spid="29"/>
                                        </p:tgtEl>
                                        <p:attrNameLst>
                                          <p:attrName>style.visibility</p:attrName>
                                        </p:attrNameLst>
                                      </p:cBhvr>
                                      <p:to>
                                        <p:strVal val="hidden"/>
                                      </p:to>
                                    </p:set>
                                  </p:childTnLst>
                                </p:cTn>
                              </p:par>
                              <p:par>
                                <p:cTn id="505" presetID="2" presetClass="exit" presetSubtype="1" fill="hold" nodeType="withEffect">
                                  <p:stCondLst>
                                    <p:cond delay="0"/>
                                  </p:stCondLst>
                                  <p:childTnLst>
                                    <p:anim calcmode="lin" valueType="num">
                                      <p:cBhvr additive="base">
                                        <p:cTn id="506" dur="3000"/>
                                        <p:tgtEl>
                                          <p:spTgt spid="37"/>
                                        </p:tgtEl>
                                        <p:attrNameLst>
                                          <p:attrName>ppt_x</p:attrName>
                                        </p:attrNameLst>
                                      </p:cBhvr>
                                      <p:tavLst>
                                        <p:tav tm="0">
                                          <p:val>
                                            <p:strVal val="ppt_x"/>
                                          </p:val>
                                        </p:tav>
                                        <p:tav tm="100000">
                                          <p:val>
                                            <p:strVal val="ppt_x"/>
                                          </p:val>
                                        </p:tav>
                                      </p:tavLst>
                                    </p:anim>
                                    <p:anim calcmode="lin" valueType="num">
                                      <p:cBhvr additive="base">
                                        <p:cTn id="507" dur="3000"/>
                                        <p:tgtEl>
                                          <p:spTgt spid="37"/>
                                        </p:tgtEl>
                                        <p:attrNameLst>
                                          <p:attrName>ppt_y</p:attrName>
                                        </p:attrNameLst>
                                      </p:cBhvr>
                                      <p:tavLst>
                                        <p:tav tm="0">
                                          <p:val>
                                            <p:strVal val="ppt_y"/>
                                          </p:val>
                                        </p:tav>
                                        <p:tav tm="100000">
                                          <p:val>
                                            <p:strVal val="0-ppt_h/2"/>
                                          </p:val>
                                        </p:tav>
                                      </p:tavLst>
                                    </p:anim>
                                    <p:set>
                                      <p:cBhvr>
                                        <p:cTn id="508" dur="1" fill="hold">
                                          <p:stCondLst>
                                            <p:cond delay="2999"/>
                                          </p:stCondLst>
                                        </p:cTn>
                                        <p:tgtEl>
                                          <p:spTgt spid="37"/>
                                        </p:tgtEl>
                                        <p:attrNameLst>
                                          <p:attrName>style.visibility</p:attrName>
                                        </p:attrNameLst>
                                      </p:cBhvr>
                                      <p:to>
                                        <p:strVal val="hidden"/>
                                      </p:to>
                                    </p:set>
                                  </p:childTnLst>
                                </p:cTn>
                              </p:par>
                              <p:par>
                                <p:cTn id="509" presetID="2" presetClass="exit" presetSubtype="1" fill="hold" nodeType="withEffect">
                                  <p:stCondLst>
                                    <p:cond delay="0"/>
                                  </p:stCondLst>
                                  <p:childTnLst>
                                    <p:anim calcmode="lin" valueType="num">
                                      <p:cBhvr additive="base">
                                        <p:cTn id="510" dur="3000"/>
                                        <p:tgtEl>
                                          <p:spTgt spid="45"/>
                                        </p:tgtEl>
                                        <p:attrNameLst>
                                          <p:attrName>ppt_x</p:attrName>
                                        </p:attrNameLst>
                                      </p:cBhvr>
                                      <p:tavLst>
                                        <p:tav tm="0">
                                          <p:val>
                                            <p:strVal val="ppt_x"/>
                                          </p:val>
                                        </p:tav>
                                        <p:tav tm="100000">
                                          <p:val>
                                            <p:strVal val="ppt_x"/>
                                          </p:val>
                                        </p:tav>
                                      </p:tavLst>
                                    </p:anim>
                                    <p:anim calcmode="lin" valueType="num">
                                      <p:cBhvr additive="base">
                                        <p:cTn id="511" dur="3000"/>
                                        <p:tgtEl>
                                          <p:spTgt spid="45"/>
                                        </p:tgtEl>
                                        <p:attrNameLst>
                                          <p:attrName>ppt_y</p:attrName>
                                        </p:attrNameLst>
                                      </p:cBhvr>
                                      <p:tavLst>
                                        <p:tav tm="0">
                                          <p:val>
                                            <p:strVal val="ppt_y"/>
                                          </p:val>
                                        </p:tav>
                                        <p:tav tm="100000">
                                          <p:val>
                                            <p:strVal val="0-ppt_h/2"/>
                                          </p:val>
                                        </p:tav>
                                      </p:tavLst>
                                    </p:anim>
                                    <p:set>
                                      <p:cBhvr>
                                        <p:cTn id="512" dur="1" fill="hold">
                                          <p:stCondLst>
                                            <p:cond delay="2999"/>
                                          </p:stCondLst>
                                        </p:cTn>
                                        <p:tgtEl>
                                          <p:spTgt spid="45"/>
                                        </p:tgtEl>
                                        <p:attrNameLst>
                                          <p:attrName>style.visibility</p:attrName>
                                        </p:attrNameLst>
                                      </p:cBhvr>
                                      <p:to>
                                        <p:strVal val="hidden"/>
                                      </p:to>
                                    </p:set>
                                  </p:childTnLst>
                                </p:cTn>
                              </p:par>
                              <p:par>
                                <p:cTn id="513" presetID="2" presetClass="exit" presetSubtype="1" fill="hold" nodeType="withEffect">
                                  <p:stCondLst>
                                    <p:cond delay="0"/>
                                  </p:stCondLst>
                                  <p:childTnLst>
                                    <p:anim calcmode="lin" valueType="num">
                                      <p:cBhvr additive="base">
                                        <p:cTn id="514" dur="3000"/>
                                        <p:tgtEl>
                                          <p:spTgt spid="53"/>
                                        </p:tgtEl>
                                        <p:attrNameLst>
                                          <p:attrName>ppt_x</p:attrName>
                                        </p:attrNameLst>
                                      </p:cBhvr>
                                      <p:tavLst>
                                        <p:tav tm="0">
                                          <p:val>
                                            <p:strVal val="ppt_x"/>
                                          </p:val>
                                        </p:tav>
                                        <p:tav tm="100000">
                                          <p:val>
                                            <p:strVal val="ppt_x"/>
                                          </p:val>
                                        </p:tav>
                                      </p:tavLst>
                                    </p:anim>
                                    <p:anim calcmode="lin" valueType="num">
                                      <p:cBhvr additive="base">
                                        <p:cTn id="515" dur="3000"/>
                                        <p:tgtEl>
                                          <p:spTgt spid="53"/>
                                        </p:tgtEl>
                                        <p:attrNameLst>
                                          <p:attrName>ppt_y</p:attrName>
                                        </p:attrNameLst>
                                      </p:cBhvr>
                                      <p:tavLst>
                                        <p:tav tm="0">
                                          <p:val>
                                            <p:strVal val="ppt_y"/>
                                          </p:val>
                                        </p:tav>
                                        <p:tav tm="100000">
                                          <p:val>
                                            <p:strVal val="0-ppt_h/2"/>
                                          </p:val>
                                        </p:tav>
                                      </p:tavLst>
                                    </p:anim>
                                    <p:set>
                                      <p:cBhvr>
                                        <p:cTn id="516" dur="1" fill="hold">
                                          <p:stCondLst>
                                            <p:cond delay="2999"/>
                                          </p:stCondLst>
                                        </p:cTn>
                                        <p:tgtEl>
                                          <p:spTgt spid="53"/>
                                        </p:tgtEl>
                                        <p:attrNameLst>
                                          <p:attrName>style.visibility</p:attrName>
                                        </p:attrNameLst>
                                      </p:cBhvr>
                                      <p:to>
                                        <p:strVal val="hidden"/>
                                      </p:to>
                                    </p:set>
                                  </p:childTnLst>
                                </p:cTn>
                              </p:par>
                              <p:par>
                                <p:cTn id="517" presetID="2" presetClass="exit" presetSubtype="1" fill="hold" nodeType="withEffect">
                                  <p:stCondLst>
                                    <p:cond delay="0"/>
                                  </p:stCondLst>
                                  <p:childTnLst>
                                    <p:anim calcmode="lin" valueType="num">
                                      <p:cBhvr additive="base">
                                        <p:cTn id="518" dur="3000"/>
                                        <p:tgtEl>
                                          <p:spTgt spid="61"/>
                                        </p:tgtEl>
                                        <p:attrNameLst>
                                          <p:attrName>ppt_x</p:attrName>
                                        </p:attrNameLst>
                                      </p:cBhvr>
                                      <p:tavLst>
                                        <p:tav tm="0">
                                          <p:val>
                                            <p:strVal val="ppt_x"/>
                                          </p:val>
                                        </p:tav>
                                        <p:tav tm="100000">
                                          <p:val>
                                            <p:strVal val="ppt_x"/>
                                          </p:val>
                                        </p:tav>
                                      </p:tavLst>
                                    </p:anim>
                                    <p:anim calcmode="lin" valueType="num">
                                      <p:cBhvr additive="base">
                                        <p:cTn id="519" dur="3000"/>
                                        <p:tgtEl>
                                          <p:spTgt spid="61"/>
                                        </p:tgtEl>
                                        <p:attrNameLst>
                                          <p:attrName>ppt_y</p:attrName>
                                        </p:attrNameLst>
                                      </p:cBhvr>
                                      <p:tavLst>
                                        <p:tav tm="0">
                                          <p:val>
                                            <p:strVal val="ppt_y"/>
                                          </p:val>
                                        </p:tav>
                                        <p:tav tm="100000">
                                          <p:val>
                                            <p:strVal val="0-ppt_h/2"/>
                                          </p:val>
                                        </p:tav>
                                      </p:tavLst>
                                    </p:anim>
                                    <p:set>
                                      <p:cBhvr>
                                        <p:cTn id="520" dur="1" fill="hold">
                                          <p:stCondLst>
                                            <p:cond delay="2999"/>
                                          </p:stCondLst>
                                        </p:cTn>
                                        <p:tgtEl>
                                          <p:spTgt spid="61"/>
                                        </p:tgtEl>
                                        <p:attrNameLst>
                                          <p:attrName>style.visibility</p:attrName>
                                        </p:attrNameLst>
                                      </p:cBhvr>
                                      <p:to>
                                        <p:strVal val="hidden"/>
                                      </p:to>
                                    </p:set>
                                  </p:childTnLst>
                                </p:cTn>
                              </p:par>
                              <p:par>
                                <p:cTn id="521" presetID="2" presetClass="exit" presetSubtype="4" fill="hold" nodeType="withEffect">
                                  <p:stCondLst>
                                    <p:cond delay="0"/>
                                  </p:stCondLst>
                                  <p:childTnLst>
                                    <p:anim calcmode="lin" valueType="num">
                                      <p:cBhvr additive="base">
                                        <p:cTn id="522" dur="3000"/>
                                        <p:tgtEl>
                                          <p:spTgt spid="10"/>
                                        </p:tgtEl>
                                        <p:attrNameLst>
                                          <p:attrName>ppt_x</p:attrName>
                                        </p:attrNameLst>
                                      </p:cBhvr>
                                      <p:tavLst>
                                        <p:tav tm="0">
                                          <p:val>
                                            <p:strVal val="ppt_x"/>
                                          </p:val>
                                        </p:tav>
                                        <p:tav tm="100000">
                                          <p:val>
                                            <p:strVal val="ppt_x"/>
                                          </p:val>
                                        </p:tav>
                                      </p:tavLst>
                                    </p:anim>
                                    <p:anim calcmode="lin" valueType="num">
                                      <p:cBhvr additive="base">
                                        <p:cTn id="523" dur="3000"/>
                                        <p:tgtEl>
                                          <p:spTgt spid="10"/>
                                        </p:tgtEl>
                                        <p:attrNameLst>
                                          <p:attrName>ppt_y</p:attrName>
                                        </p:attrNameLst>
                                      </p:cBhvr>
                                      <p:tavLst>
                                        <p:tav tm="0">
                                          <p:val>
                                            <p:strVal val="ppt_y"/>
                                          </p:val>
                                        </p:tav>
                                        <p:tav tm="100000">
                                          <p:val>
                                            <p:strVal val="1+ppt_h/2"/>
                                          </p:val>
                                        </p:tav>
                                      </p:tavLst>
                                    </p:anim>
                                    <p:set>
                                      <p:cBhvr>
                                        <p:cTn id="524" dur="1" fill="hold">
                                          <p:stCondLst>
                                            <p:cond delay="2999"/>
                                          </p:stCondLst>
                                        </p:cTn>
                                        <p:tgtEl>
                                          <p:spTgt spid="10"/>
                                        </p:tgtEl>
                                        <p:attrNameLst>
                                          <p:attrName>style.visibility</p:attrName>
                                        </p:attrNameLst>
                                      </p:cBhvr>
                                      <p:to>
                                        <p:strVal val="hidden"/>
                                      </p:to>
                                    </p:set>
                                  </p:childTnLst>
                                </p:cTn>
                              </p:par>
                              <p:par>
                                <p:cTn id="525" presetID="2" presetClass="exit" presetSubtype="4" fill="hold" nodeType="withEffect">
                                  <p:stCondLst>
                                    <p:cond delay="0"/>
                                  </p:stCondLst>
                                  <p:childTnLst>
                                    <p:anim calcmode="lin" valueType="num">
                                      <p:cBhvr additive="base">
                                        <p:cTn id="526" dur="3000"/>
                                        <p:tgtEl>
                                          <p:spTgt spid="18"/>
                                        </p:tgtEl>
                                        <p:attrNameLst>
                                          <p:attrName>ppt_x</p:attrName>
                                        </p:attrNameLst>
                                      </p:cBhvr>
                                      <p:tavLst>
                                        <p:tav tm="0">
                                          <p:val>
                                            <p:strVal val="ppt_x"/>
                                          </p:val>
                                        </p:tav>
                                        <p:tav tm="100000">
                                          <p:val>
                                            <p:strVal val="ppt_x"/>
                                          </p:val>
                                        </p:tav>
                                      </p:tavLst>
                                    </p:anim>
                                    <p:anim calcmode="lin" valueType="num">
                                      <p:cBhvr additive="base">
                                        <p:cTn id="527" dur="3000"/>
                                        <p:tgtEl>
                                          <p:spTgt spid="18"/>
                                        </p:tgtEl>
                                        <p:attrNameLst>
                                          <p:attrName>ppt_y</p:attrName>
                                        </p:attrNameLst>
                                      </p:cBhvr>
                                      <p:tavLst>
                                        <p:tav tm="0">
                                          <p:val>
                                            <p:strVal val="ppt_y"/>
                                          </p:val>
                                        </p:tav>
                                        <p:tav tm="100000">
                                          <p:val>
                                            <p:strVal val="1+ppt_h/2"/>
                                          </p:val>
                                        </p:tav>
                                      </p:tavLst>
                                    </p:anim>
                                    <p:set>
                                      <p:cBhvr>
                                        <p:cTn id="528" dur="1" fill="hold">
                                          <p:stCondLst>
                                            <p:cond delay="2999"/>
                                          </p:stCondLst>
                                        </p:cTn>
                                        <p:tgtEl>
                                          <p:spTgt spid="18"/>
                                        </p:tgtEl>
                                        <p:attrNameLst>
                                          <p:attrName>style.visibility</p:attrName>
                                        </p:attrNameLst>
                                      </p:cBhvr>
                                      <p:to>
                                        <p:strVal val="hidden"/>
                                      </p:to>
                                    </p:set>
                                  </p:childTnLst>
                                </p:cTn>
                              </p:par>
                              <p:par>
                                <p:cTn id="529" presetID="2" presetClass="exit" presetSubtype="4" fill="hold" nodeType="withEffect">
                                  <p:stCondLst>
                                    <p:cond delay="0"/>
                                  </p:stCondLst>
                                  <p:childTnLst>
                                    <p:anim calcmode="lin" valueType="num">
                                      <p:cBhvr additive="base">
                                        <p:cTn id="530" dur="3000"/>
                                        <p:tgtEl>
                                          <p:spTgt spid="26"/>
                                        </p:tgtEl>
                                        <p:attrNameLst>
                                          <p:attrName>ppt_x</p:attrName>
                                        </p:attrNameLst>
                                      </p:cBhvr>
                                      <p:tavLst>
                                        <p:tav tm="0">
                                          <p:val>
                                            <p:strVal val="ppt_x"/>
                                          </p:val>
                                        </p:tav>
                                        <p:tav tm="100000">
                                          <p:val>
                                            <p:strVal val="ppt_x"/>
                                          </p:val>
                                        </p:tav>
                                      </p:tavLst>
                                    </p:anim>
                                    <p:anim calcmode="lin" valueType="num">
                                      <p:cBhvr additive="base">
                                        <p:cTn id="531" dur="3000"/>
                                        <p:tgtEl>
                                          <p:spTgt spid="26"/>
                                        </p:tgtEl>
                                        <p:attrNameLst>
                                          <p:attrName>ppt_y</p:attrName>
                                        </p:attrNameLst>
                                      </p:cBhvr>
                                      <p:tavLst>
                                        <p:tav tm="0">
                                          <p:val>
                                            <p:strVal val="ppt_y"/>
                                          </p:val>
                                        </p:tav>
                                        <p:tav tm="100000">
                                          <p:val>
                                            <p:strVal val="1+ppt_h/2"/>
                                          </p:val>
                                        </p:tav>
                                      </p:tavLst>
                                    </p:anim>
                                    <p:set>
                                      <p:cBhvr>
                                        <p:cTn id="532" dur="1" fill="hold">
                                          <p:stCondLst>
                                            <p:cond delay="2999"/>
                                          </p:stCondLst>
                                        </p:cTn>
                                        <p:tgtEl>
                                          <p:spTgt spid="26"/>
                                        </p:tgtEl>
                                        <p:attrNameLst>
                                          <p:attrName>style.visibility</p:attrName>
                                        </p:attrNameLst>
                                      </p:cBhvr>
                                      <p:to>
                                        <p:strVal val="hidden"/>
                                      </p:to>
                                    </p:set>
                                  </p:childTnLst>
                                </p:cTn>
                              </p:par>
                              <p:par>
                                <p:cTn id="533" presetID="2" presetClass="exit" presetSubtype="4" fill="hold" nodeType="withEffect">
                                  <p:stCondLst>
                                    <p:cond delay="0"/>
                                  </p:stCondLst>
                                  <p:childTnLst>
                                    <p:anim calcmode="lin" valueType="num">
                                      <p:cBhvr additive="base">
                                        <p:cTn id="534" dur="3000"/>
                                        <p:tgtEl>
                                          <p:spTgt spid="34"/>
                                        </p:tgtEl>
                                        <p:attrNameLst>
                                          <p:attrName>ppt_x</p:attrName>
                                        </p:attrNameLst>
                                      </p:cBhvr>
                                      <p:tavLst>
                                        <p:tav tm="0">
                                          <p:val>
                                            <p:strVal val="ppt_x"/>
                                          </p:val>
                                        </p:tav>
                                        <p:tav tm="100000">
                                          <p:val>
                                            <p:strVal val="ppt_x"/>
                                          </p:val>
                                        </p:tav>
                                      </p:tavLst>
                                    </p:anim>
                                    <p:anim calcmode="lin" valueType="num">
                                      <p:cBhvr additive="base">
                                        <p:cTn id="535" dur="3000"/>
                                        <p:tgtEl>
                                          <p:spTgt spid="34"/>
                                        </p:tgtEl>
                                        <p:attrNameLst>
                                          <p:attrName>ppt_y</p:attrName>
                                        </p:attrNameLst>
                                      </p:cBhvr>
                                      <p:tavLst>
                                        <p:tav tm="0">
                                          <p:val>
                                            <p:strVal val="ppt_y"/>
                                          </p:val>
                                        </p:tav>
                                        <p:tav tm="100000">
                                          <p:val>
                                            <p:strVal val="1+ppt_h/2"/>
                                          </p:val>
                                        </p:tav>
                                      </p:tavLst>
                                    </p:anim>
                                    <p:set>
                                      <p:cBhvr>
                                        <p:cTn id="536" dur="1" fill="hold">
                                          <p:stCondLst>
                                            <p:cond delay="2999"/>
                                          </p:stCondLst>
                                        </p:cTn>
                                        <p:tgtEl>
                                          <p:spTgt spid="34"/>
                                        </p:tgtEl>
                                        <p:attrNameLst>
                                          <p:attrName>style.visibility</p:attrName>
                                        </p:attrNameLst>
                                      </p:cBhvr>
                                      <p:to>
                                        <p:strVal val="hidden"/>
                                      </p:to>
                                    </p:set>
                                  </p:childTnLst>
                                </p:cTn>
                              </p:par>
                              <p:par>
                                <p:cTn id="537" presetID="2" presetClass="exit" presetSubtype="4" fill="hold" nodeType="withEffect">
                                  <p:stCondLst>
                                    <p:cond delay="0"/>
                                  </p:stCondLst>
                                  <p:childTnLst>
                                    <p:anim calcmode="lin" valueType="num">
                                      <p:cBhvr additive="base">
                                        <p:cTn id="538" dur="3000"/>
                                        <p:tgtEl>
                                          <p:spTgt spid="42"/>
                                        </p:tgtEl>
                                        <p:attrNameLst>
                                          <p:attrName>ppt_x</p:attrName>
                                        </p:attrNameLst>
                                      </p:cBhvr>
                                      <p:tavLst>
                                        <p:tav tm="0">
                                          <p:val>
                                            <p:strVal val="ppt_x"/>
                                          </p:val>
                                        </p:tav>
                                        <p:tav tm="100000">
                                          <p:val>
                                            <p:strVal val="ppt_x"/>
                                          </p:val>
                                        </p:tav>
                                      </p:tavLst>
                                    </p:anim>
                                    <p:anim calcmode="lin" valueType="num">
                                      <p:cBhvr additive="base">
                                        <p:cTn id="539" dur="3000"/>
                                        <p:tgtEl>
                                          <p:spTgt spid="42"/>
                                        </p:tgtEl>
                                        <p:attrNameLst>
                                          <p:attrName>ppt_y</p:attrName>
                                        </p:attrNameLst>
                                      </p:cBhvr>
                                      <p:tavLst>
                                        <p:tav tm="0">
                                          <p:val>
                                            <p:strVal val="ppt_y"/>
                                          </p:val>
                                        </p:tav>
                                        <p:tav tm="100000">
                                          <p:val>
                                            <p:strVal val="1+ppt_h/2"/>
                                          </p:val>
                                        </p:tav>
                                      </p:tavLst>
                                    </p:anim>
                                    <p:set>
                                      <p:cBhvr>
                                        <p:cTn id="540" dur="1" fill="hold">
                                          <p:stCondLst>
                                            <p:cond delay="2999"/>
                                          </p:stCondLst>
                                        </p:cTn>
                                        <p:tgtEl>
                                          <p:spTgt spid="42"/>
                                        </p:tgtEl>
                                        <p:attrNameLst>
                                          <p:attrName>style.visibility</p:attrName>
                                        </p:attrNameLst>
                                      </p:cBhvr>
                                      <p:to>
                                        <p:strVal val="hidden"/>
                                      </p:to>
                                    </p:set>
                                  </p:childTnLst>
                                </p:cTn>
                              </p:par>
                              <p:par>
                                <p:cTn id="541" presetID="2" presetClass="exit" presetSubtype="4" fill="hold" nodeType="withEffect">
                                  <p:stCondLst>
                                    <p:cond delay="0"/>
                                  </p:stCondLst>
                                  <p:childTnLst>
                                    <p:anim calcmode="lin" valueType="num">
                                      <p:cBhvr additive="base">
                                        <p:cTn id="542" dur="3000"/>
                                        <p:tgtEl>
                                          <p:spTgt spid="50"/>
                                        </p:tgtEl>
                                        <p:attrNameLst>
                                          <p:attrName>ppt_x</p:attrName>
                                        </p:attrNameLst>
                                      </p:cBhvr>
                                      <p:tavLst>
                                        <p:tav tm="0">
                                          <p:val>
                                            <p:strVal val="ppt_x"/>
                                          </p:val>
                                        </p:tav>
                                        <p:tav tm="100000">
                                          <p:val>
                                            <p:strVal val="ppt_x"/>
                                          </p:val>
                                        </p:tav>
                                      </p:tavLst>
                                    </p:anim>
                                    <p:anim calcmode="lin" valueType="num">
                                      <p:cBhvr additive="base">
                                        <p:cTn id="543" dur="3000"/>
                                        <p:tgtEl>
                                          <p:spTgt spid="50"/>
                                        </p:tgtEl>
                                        <p:attrNameLst>
                                          <p:attrName>ppt_y</p:attrName>
                                        </p:attrNameLst>
                                      </p:cBhvr>
                                      <p:tavLst>
                                        <p:tav tm="0">
                                          <p:val>
                                            <p:strVal val="ppt_y"/>
                                          </p:val>
                                        </p:tav>
                                        <p:tav tm="100000">
                                          <p:val>
                                            <p:strVal val="1+ppt_h/2"/>
                                          </p:val>
                                        </p:tav>
                                      </p:tavLst>
                                    </p:anim>
                                    <p:set>
                                      <p:cBhvr>
                                        <p:cTn id="544" dur="1" fill="hold">
                                          <p:stCondLst>
                                            <p:cond delay="2999"/>
                                          </p:stCondLst>
                                        </p:cTn>
                                        <p:tgtEl>
                                          <p:spTgt spid="50"/>
                                        </p:tgtEl>
                                        <p:attrNameLst>
                                          <p:attrName>style.visibility</p:attrName>
                                        </p:attrNameLst>
                                      </p:cBhvr>
                                      <p:to>
                                        <p:strVal val="hidden"/>
                                      </p:to>
                                    </p:set>
                                  </p:childTnLst>
                                </p:cTn>
                              </p:par>
                              <p:par>
                                <p:cTn id="545" presetID="2" presetClass="exit" presetSubtype="4" fill="hold" nodeType="withEffect">
                                  <p:stCondLst>
                                    <p:cond delay="0"/>
                                  </p:stCondLst>
                                  <p:childTnLst>
                                    <p:anim calcmode="lin" valueType="num">
                                      <p:cBhvr additive="base">
                                        <p:cTn id="546" dur="3000"/>
                                        <p:tgtEl>
                                          <p:spTgt spid="58"/>
                                        </p:tgtEl>
                                        <p:attrNameLst>
                                          <p:attrName>ppt_x</p:attrName>
                                        </p:attrNameLst>
                                      </p:cBhvr>
                                      <p:tavLst>
                                        <p:tav tm="0">
                                          <p:val>
                                            <p:strVal val="ppt_x"/>
                                          </p:val>
                                        </p:tav>
                                        <p:tav tm="100000">
                                          <p:val>
                                            <p:strVal val="ppt_x"/>
                                          </p:val>
                                        </p:tav>
                                      </p:tavLst>
                                    </p:anim>
                                    <p:anim calcmode="lin" valueType="num">
                                      <p:cBhvr additive="base">
                                        <p:cTn id="547" dur="3000"/>
                                        <p:tgtEl>
                                          <p:spTgt spid="58"/>
                                        </p:tgtEl>
                                        <p:attrNameLst>
                                          <p:attrName>ppt_y</p:attrName>
                                        </p:attrNameLst>
                                      </p:cBhvr>
                                      <p:tavLst>
                                        <p:tav tm="0">
                                          <p:val>
                                            <p:strVal val="ppt_y"/>
                                          </p:val>
                                        </p:tav>
                                        <p:tav tm="100000">
                                          <p:val>
                                            <p:strVal val="1+ppt_h/2"/>
                                          </p:val>
                                        </p:tav>
                                      </p:tavLst>
                                    </p:anim>
                                    <p:set>
                                      <p:cBhvr>
                                        <p:cTn id="548" dur="1" fill="hold">
                                          <p:stCondLst>
                                            <p:cond delay="2999"/>
                                          </p:stCondLst>
                                        </p:cTn>
                                        <p:tgtEl>
                                          <p:spTgt spid="58"/>
                                        </p:tgtEl>
                                        <p:attrNameLst>
                                          <p:attrName>style.visibility</p:attrName>
                                        </p:attrNameLst>
                                      </p:cBhvr>
                                      <p:to>
                                        <p:strVal val="hidden"/>
                                      </p:to>
                                    </p:set>
                                  </p:childTnLst>
                                </p:cTn>
                              </p:par>
                              <p:par>
                                <p:cTn id="549" presetID="2" presetClass="exit" presetSubtype="4" fill="hold" nodeType="withEffect">
                                  <p:stCondLst>
                                    <p:cond delay="0"/>
                                  </p:stCondLst>
                                  <p:childTnLst>
                                    <p:anim calcmode="lin" valueType="num">
                                      <p:cBhvr additive="base">
                                        <p:cTn id="550" dur="3000"/>
                                        <p:tgtEl>
                                          <p:spTgt spid="66"/>
                                        </p:tgtEl>
                                        <p:attrNameLst>
                                          <p:attrName>ppt_x</p:attrName>
                                        </p:attrNameLst>
                                      </p:cBhvr>
                                      <p:tavLst>
                                        <p:tav tm="0">
                                          <p:val>
                                            <p:strVal val="ppt_x"/>
                                          </p:val>
                                        </p:tav>
                                        <p:tav tm="100000">
                                          <p:val>
                                            <p:strVal val="ppt_x"/>
                                          </p:val>
                                        </p:tav>
                                      </p:tavLst>
                                    </p:anim>
                                    <p:anim calcmode="lin" valueType="num">
                                      <p:cBhvr additive="base">
                                        <p:cTn id="551" dur="3000"/>
                                        <p:tgtEl>
                                          <p:spTgt spid="66"/>
                                        </p:tgtEl>
                                        <p:attrNameLst>
                                          <p:attrName>ppt_y</p:attrName>
                                        </p:attrNameLst>
                                      </p:cBhvr>
                                      <p:tavLst>
                                        <p:tav tm="0">
                                          <p:val>
                                            <p:strVal val="ppt_y"/>
                                          </p:val>
                                        </p:tav>
                                        <p:tav tm="100000">
                                          <p:val>
                                            <p:strVal val="1+ppt_h/2"/>
                                          </p:val>
                                        </p:tav>
                                      </p:tavLst>
                                    </p:anim>
                                    <p:set>
                                      <p:cBhvr>
                                        <p:cTn id="552" dur="1" fill="hold">
                                          <p:stCondLst>
                                            <p:cond delay="2999"/>
                                          </p:stCondLst>
                                        </p:cTn>
                                        <p:tgtEl>
                                          <p:spTgt spid="66"/>
                                        </p:tgtEl>
                                        <p:attrNameLst>
                                          <p:attrName>style.visibility</p:attrName>
                                        </p:attrNameLst>
                                      </p:cBhvr>
                                      <p:to>
                                        <p:strVal val="hidden"/>
                                      </p:to>
                                    </p:set>
                                  </p:childTnLst>
                                </p:cTn>
                              </p:par>
                              <p:par>
                                <p:cTn id="553" presetID="2" presetClass="exit" presetSubtype="1" fill="hold" nodeType="withEffect">
                                  <p:stCondLst>
                                    <p:cond delay="0"/>
                                  </p:stCondLst>
                                  <p:childTnLst>
                                    <p:anim calcmode="lin" valueType="num">
                                      <p:cBhvr additive="base">
                                        <p:cTn id="554" dur="3000"/>
                                        <p:tgtEl>
                                          <p:spTgt spid="7"/>
                                        </p:tgtEl>
                                        <p:attrNameLst>
                                          <p:attrName>ppt_x</p:attrName>
                                        </p:attrNameLst>
                                      </p:cBhvr>
                                      <p:tavLst>
                                        <p:tav tm="0">
                                          <p:val>
                                            <p:strVal val="ppt_x"/>
                                          </p:val>
                                        </p:tav>
                                        <p:tav tm="100000">
                                          <p:val>
                                            <p:strVal val="ppt_x"/>
                                          </p:val>
                                        </p:tav>
                                      </p:tavLst>
                                    </p:anim>
                                    <p:anim calcmode="lin" valueType="num">
                                      <p:cBhvr additive="base">
                                        <p:cTn id="555" dur="3000"/>
                                        <p:tgtEl>
                                          <p:spTgt spid="7"/>
                                        </p:tgtEl>
                                        <p:attrNameLst>
                                          <p:attrName>ppt_y</p:attrName>
                                        </p:attrNameLst>
                                      </p:cBhvr>
                                      <p:tavLst>
                                        <p:tav tm="0">
                                          <p:val>
                                            <p:strVal val="ppt_y"/>
                                          </p:val>
                                        </p:tav>
                                        <p:tav tm="100000">
                                          <p:val>
                                            <p:strVal val="0-ppt_h/2"/>
                                          </p:val>
                                        </p:tav>
                                      </p:tavLst>
                                    </p:anim>
                                    <p:set>
                                      <p:cBhvr>
                                        <p:cTn id="556" dur="1" fill="hold">
                                          <p:stCondLst>
                                            <p:cond delay="2999"/>
                                          </p:stCondLst>
                                        </p:cTn>
                                        <p:tgtEl>
                                          <p:spTgt spid="7"/>
                                        </p:tgtEl>
                                        <p:attrNameLst>
                                          <p:attrName>style.visibility</p:attrName>
                                        </p:attrNameLst>
                                      </p:cBhvr>
                                      <p:to>
                                        <p:strVal val="hidden"/>
                                      </p:to>
                                    </p:set>
                                  </p:childTnLst>
                                </p:cTn>
                              </p:par>
                              <p:par>
                                <p:cTn id="557" presetID="2" presetClass="exit" presetSubtype="1" fill="hold" nodeType="withEffect">
                                  <p:stCondLst>
                                    <p:cond delay="0"/>
                                  </p:stCondLst>
                                  <p:childTnLst>
                                    <p:anim calcmode="lin" valueType="num">
                                      <p:cBhvr additive="base">
                                        <p:cTn id="558" dur="3000"/>
                                        <p:tgtEl>
                                          <p:spTgt spid="15"/>
                                        </p:tgtEl>
                                        <p:attrNameLst>
                                          <p:attrName>ppt_x</p:attrName>
                                        </p:attrNameLst>
                                      </p:cBhvr>
                                      <p:tavLst>
                                        <p:tav tm="0">
                                          <p:val>
                                            <p:strVal val="ppt_x"/>
                                          </p:val>
                                        </p:tav>
                                        <p:tav tm="100000">
                                          <p:val>
                                            <p:strVal val="ppt_x"/>
                                          </p:val>
                                        </p:tav>
                                      </p:tavLst>
                                    </p:anim>
                                    <p:anim calcmode="lin" valueType="num">
                                      <p:cBhvr additive="base">
                                        <p:cTn id="559" dur="3000"/>
                                        <p:tgtEl>
                                          <p:spTgt spid="15"/>
                                        </p:tgtEl>
                                        <p:attrNameLst>
                                          <p:attrName>ppt_y</p:attrName>
                                        </p:attrNameLst>
                                      </p:cBhvr>
                                      <p:tavLst>
                                        <p:tav tm="0">
                                          <p:val>
                                            <p:strVal val="ppt_y"/>
                                          </p:val>
                                        </p:tav>
                                        <p:tav tm="100000">
                                          <p:val>
                                            <p:strVal val="0-ppt_h/2"/>
                                          </p:val>
                                        </p:tav>
                                      </p:tavLst>
                                    </p:anim>
                                    <p:set>
                                      <p:cBhvr>
                                        <p:cTn id="560" dur="1" fill="hold">
                                          <p:stCondLst>
                                            <p:cond delay="2999"/>
                                          </p:stCondLst>
                                        </p:cTn>
                                        <p:tgtEl>
                                          <p:spTgt spid="15"/>
                                        </p:tgtEl>
                                        <p:attrNameLst>
                                          <p:attrName>style.visibility</p:attrName>
                                        </p:attrNameLst>
                                      </p:cBhvr>
                                      <p:to>
                                        <p:strVal val="hidden"/>
                                      </p:to>
                                    </p:set>
                                  </p:childTnLst>
                                </p:cTn>
                              </p:par>
                              <p:par>
                                <p:cTn id="561" presetID="2" presetClass="exit" presetSubtype="1" fill="hold" nodeType="withEffect">
                                  <p:stCondLst>
                                    <p:cond delay="0"/>
                                  </p:stCondLst>
                                  <p:childTnLst>
                                    <p:anim calcmode="lin" valueType="num">
                                      <p:cBhvr additive="base">
                                        <p:cTn id="562" dur="3000"/>
                                        <p:tgtEl>
                                          <p:spTgt spid="23"/>
                                        </p:tgtEl>
                                        <p:attrNameLst>
                                          <p:attrName>ppt_x</p:attrName>
                                        </p:attrNameLst>
                                      </p:cBhvr>
                                      <p:tavLst>
                                        <p:tav tm="0">
                                          <p:val>
                                            <p:strVal val="ppt_x"/>
                                          </p:val>
                                        </p:tav>
                                        <p:tav tm="100000">
                                          <p:val>
                                            <p:strVal val="ppt_x"/>
                                          </p:val>
                                        </p:tav>
                                      </p:tavLst>
                                    </p:anim>
                                    <p:anim calcmode="lin" valueType="num">
                                      <p:cBhvr additive="base">
                                        <p:cTn id="563" dur="3000"/>
                                        <p:tgtEl>
                                          <p:spTgt spid="23"/>
                                        </p:tgtEl>
                                        <p:attrNameLst>
                                          <p:attrName>ppt_y</p:attrName>
                                        </p:attrNameLst>
                                      </p:cBhvr>
                                      <p:tavLst>
                                        <p:tav tm="0">
                                          <p:val>
                                            <p:strVal val="ppt_y"/>
                                          </p:val>
                                        </p:tav>
                                        <p:tav tm="100000">
                                          <p:val>
                                            <p:strVal val="0-ppt_h/2"/>
                                          </p:val>
                                        </p:tav>
                                      </p:tavLst>
                                    </p:anim>
                                    <p:set>
                                      <p:cBhvr>
                                        <p:cTn id="564" dur="1" fill="hold">
                                          <p:stCondLst>
                                            <p:cond delay="2999"/>
                                          </p:stCondLst>
                                        </p:cTn>
                                        <p:tgtEl>
                                          <p:spTgt spid="23"/>
                                        </p:tgtEl>
                                        <p:attrNameLst>
                                          <p:attrName>style.visibility</p:attrName>
                                        </p:attrNameLst>
                                      </p:cBhvr>
                                      <p:to>
                                        <p:strVal val="hidden"/>
                                      </p:to>
                                    </p:set>
                                  </p:childTnLst>
                                </p:cTn>
                              </p:par>
                              <p:par>
                                <p:cTn id="565" presetID="2" presetClass="exit" presetSubtype="1" fill="hold" nodeType="withEffect">
                                  <p:stCondLst>
                                    <p:cond delay="0"/>
                                  </p:stCondLst>
                                  <p:childTnLst>
                                    <p:anim calcmode="lin" valueType="num">
                                      <p:cBhvr additive="base">
                                        <p:cTn id="566" dur="3000"/>
                                        <p:tgtEl>
                                          <p:spTgt spid="31"/>
                                        </p:tgtEl>
                                        <p:attrNameLst>
                                          <p:attrName>ppt_x</p:attrName>
                                        </p:attrNameLst>
                                      </p:cBhvr>
                                      <p:tavLst>
                                        <p:tav tm="0">
                                          <p:val>
                                            <p:strVal val="ppt_x"/>
                                          </p:val>
                                        </p:tav>
                                        <p:tav tm="100000">
                                          <p:val>
                                            <p:strVal val="ppt_x"/>
                                          </p:val>
                                        </p:tav>
                                      </p:tavLst>
                                    </p:anim>
                                    <p:anim calcmode="lin" valueType="num">
                                      <p:cBhvr additive="base">
                                        <p:cTn id="567" dur="3000"/>
                                        <p:tgtEl>
                                          <p:spTgt spid="31"/>
                                        </p:tgtEl>
                                        <p:attrNameLst>
                                          <p:attrName>ppt_y</p:attrName>
                                        </p:attrNameLst>
                                      </p:cBhvr>
                                      <p:tavLst>
                                        <p:tav tm="0">
                                          <p:val>
                                            <p:strVal val="ppt_y"/>
                                          </p:val>
                                        </p:tav>
                                        <p:tav tm="100000">
                                          <p:val>
                                            <p:strVal val="0-ppt_h/2"/>
                                          </p:val>
                                        </p:tav>
                                      </p:tavLst>
                                    </p:anim>
                                    <p:set>
                                      <p:cBhvr>
                                        <p:cTn id="568" dur="1" fill="hold">
                                          <p:stCondLst>
                                            <p:cond delay="2999"/>
                                          </p:stCondLst>
                                        </p:cTn>
                                        <p:tgtEl>
                                          <p:spTgt spid="31"/>
                                        </p:tgtEl>
                                        <p:attrNameLst>
                                          <p:attrName>style.visibility</p:attrName>
                                        </p:attrNameLst>
                                      </p:cBhvr>
                                      <p:to>
                                        <p:strVal val="hidden"/>
                                      </p:to>
                                    </p:set>
                                  </p:childTnLst>
                                </p:cTn>
                              </p:par>
                              <p:par>
                                <p:cTn id="569" presetID="2" presetClass="exit" presetSubtype="1" fill="hold" nodeType="withEffect">
                                  <p:stCondLst>
                                    <p:cond delay="0"/>
                                  </p:stCondLst>
                                  <p:childTnLst>
                                    <p:anim calcmode="lin" valueType="num">
                                      <p:cBhvr additive="base">
                                        <p:cTn id="570" dur="3000"/>
                                        <p:tgtEl>
                                          <p:spTgt spid="39"/>
                                        </p:tgtEl>
                                        <p:attrNameLst>
                                          <p:attrName>ppt_x</p:attrName>
                                        </p:attrNameLst>
                                      </p:cBhvr>
                                      <p:tavLst>
                                        <p:tav tm="0">
                                          <p:val>
                                            <p:strVal val="ppt_x"/>
                                          </p:val>
                                        </p:tav>
                                        <p:tav tm="100000">
                                          <p:val>
                                            <p:strVal val="ppt_x"/>
                                          </p:val>
                                        </p:tav>
                                      </p:tavLst>
                                    </p:anim>
                                    <p:anim calcmode="lin" valueType="num">
                                      <p:cBhvr additive="base">
                                        <p:cTn id="571" dur="3000"/>
                                        <p:tgtEl>
                                          <p:spTgt spid="39"/>
                                        </p:tgtEl>
                                        <p:attrNameLst>
                                          <p:attrName>ppt_y</p:attrName>
                                        </p:attrNameLst>
                                      </p:cBhvr>
                                      <p:tavLst>
                                        <p:tav tm="0">
                                          <p:val>
                                            <p:strVal val="ppt_y"/>
                                          </p:val>
                                        </p:tav>
                                        <p:tav tm="100000">
                                          <p:val>
                                            <p:strVal val="0-ppt_h/2"/>
                                          </p:val>
                                        </p:tav>
                                      </p:tavLst>
                                    </p:anim>
                                    <p:set>
                                      <p:cBhvr>
                                        <p:cTn id="572" dur="1" fill="hold">
                                          <p:stCondLst>
                                            <p:cond delay="2999"/>
                                          </p:stCondLst>
                                        </p:cTn>
                                        <p:tgtEl>
                                          <p:spTgt spid="39"/>
                                        </p:tgtEl>
                                        <p:attrNameLst>
                                          <p:attrName>style.visibility</p:attrName>
                                        </p:attrNameLst>
                                      </p:cBhvr>
                                      <p:to>
                                        <p:strVal val="hidden"/>
                                      </p:to>
                                    </p:set>
                                  </p:childTnLst>
                                </p:cTn>
                              </p:par>
                              <p:par>
                                <p:cTn id="573" presetID="2" presetClass="exit" presetSubtype="1" fill="hold" nodeType="withEffect">
                                  <p:stCondLst>
                                    <p:cond delay="0"/>
                                  </p:stCondLst>
                                  <p:childTnLst>
                                    <p:anim calcmode="lin" valueType="num">
                                      <p:cBhvr additive="base">
                                        <p:cTn id="574" dur="3000"/>
                                        <p:tgtEl>
                                          <p:spTgt spid="47"/>
                                        </p:tgtEl>
                                        <p:attrNameLst>
                                          <p:attrName>ppt_x</p:attrName>
                                        </p:attrNameLst>
                                      </p:cBhvr>
                                      <p:tavLst>
                                        <p:tav tm="0">
                                          <p:val>
                                            <p:strVal val="ppt_x"/>
                                          </p:val>
                                        </p:tav>
                                        <p:tav tm="100000">
                                          <p:val>
                                            <p:strVal val="ppt_x"/>
                                          </p:val>
                                        </p:tav>
                                      </p:tavLst>
                                    </p:anim>
                                    <p:anim calcmode="lin" valueType="num">
                                      <p:cBhvr additive="base">
                                        <p:cTn id="575" dur="3000"/>
                                        <p:tgtEl>
                                          <p:spTgt spid="47"/>
                                        </p:tgtEl>
                                        <p:attrNameLst>
                                          <p:attrName>ppt_y</p:attrName>
                                        </p:attrNameLst>
                                      </p:cBhvr>
                                      <p:tavLst>
                                        <p:tav tm="0">
                                          <p:val>
                                            <p:strVal val="ppt_y"/>
                                          </p:val>
                                        </p:tav>
                                        <p:tav tm="100000">
                                          <p:val>
                                            <p:strVal val="0-ppt_h/2"/>
                                          </p:val>
                                        </p:tav>
                                      </p:tavLst>
                                    </p:anim>
                                    <p:set>
                                      <p:cBhvr>
                                        <p:cTn id="576" dur="1" fill="hold">
                                          <p:stCondLst>
                                            <p:cond delay="2999"/>
                                          </p:stCondLst>
                                        </p:cTn>
                                        <p:tgtEl>
                                          <p:spTgt spid="47"/>
                                        </p:tgtEl>
                                        <p:attrNameLst>
                                          <p:attrName>style.visibility</p:attrName>
                                        </p:attrNameLst>
                                      </p:cBhvr>
                                      <p:to>
                                        <p:strVal val="hidden"/>
                                      </p:to>
                                    </p:set>
                                  </p:childTnLst>
                                </p:cTn>
                              </p:par>
                              <p:par>
                                <p:cTn id="577" presetID="2" presetClass="exit" presetSubtype="1" fill="hold" nodeType="withEffect">
                                  <p:stCondLst>
                                    <p:cond delay="0"/>
                                  </p:stCondLst>
                                  <p:childTnLst>
                                    <p:anim calcmode="lin" valueType="num">
                                      <p:cBhvr additive="base">
                                        <p:cTn id="578" dur="3000"/>
                                        <p:tgtEl>
                                          <p:spTgt spid="55"/>
                                        </p:tgtEl>
                                        <p:attrNameLst>
                                          <p:attrName>ppt_x</p:attrName>
                                        </p:attrNameLst>
                                      </p:cBhvr>
                                      <p:tavLst>
                                        <p:tav tm="0">
                                          <p:val>
                                            <p:strVal val="ppt_x"/>
                                          </p:val>
                                        </p:tav>
                                        <p:tav tm="100000">
                                          <p:val>
                                            <p:strVal val="ppt_x"/>
                                          </p:val>
                                        </p:tav>
                                      </p:tavLst>
                                    </p:anim>
                                    <p:anim calcmode="lin" valueType="num">
                                      <p:cBhvr additive="base">
                                        <p:cTn id="579" dur="3000"/>
                                        <p:tgtEl>
                                          <p:spTgt spid="55"/>
                                        </p:tgtEl>
                                        <p:attrNameLst>
                                          <p:attrName>ppt_y</p:attrName>
                                        </p:attrNameLst>
                                      </p:cBhvr>
                                      <p:tavLst>
                                        <p:tav tm="0">
                                          <p:val>
                                            <p:strVal val="ppt_y"/>
                                          </p:val>
                                        </p:tav>
                                        <p:tav tm="100000">
                                          <p:val>
                                            <p:strVal val="0-ppt_h/2"/>
                                          </p:val>
                                        </p:tav>
                                      </p:tavLst>
                                    </p:anim>
                                    <p:set>
                                      <p:cBhvr>
                                        <p:cTn id="580" dur="1" fill="hold">
                                          <p:stCondLst>
                                            <p:cond delay="2999"/>
                                          </p:stCondLst>
                                        </p:cTn>
                                        <p:tgtEl>
                                          <p:spTgt spid="55"/>
                                        </p:tgtEl>
                                        <p:attrNameLst>
                                          <p:attrName>style.visibility</p:attrName>
                                        </p:attrNameLst>
                                      </p:cBhvr>
                                      <p:to>
                                        <p:strVal val="hidden"/>
                                      </p:to>
                                    </p:set>
                                  </p:childTnLst>
                                </p:cTn>
                              </p:par>
                              <p:par>
                                <p:cTn id="581" presetID="2" presetClass="exit" presetSubtype="1" fill="hold" nodeType="withEffect">
                                  <p:stCondLst>
                                    <p:cond delay="0"/>
                                  </p:stCondLst>
                                  <p:childTnLst>
                                    <p:anim calcmode="lin" valueType="num">
                                      <p:cBhvr additive="base">
                                        <p:cTn id="582" dur="3000"/>
                                        <p:tgtEl>
                                          <p:spTgt spid="63"/>
                                        </p:tgtEl>
                                        <p:attrNameLst>
                                          <p:attrName>ppt_x</p:attrName>
                                        </p:attrNameLst>
                                      </p:cBhvr>
                                      <p:tavLst>
                                        <p:tav tm="0">
                                          <p:val>
                                            <p:strVal val="ppt_x"/>
                                          </p:val>
                                        </p:tav>
                                        <p:tav tm="100000">
                                          <p:val>
                                            <p:strVal val="ppt_x"/>
                                          </p:val>
                                        </p:tav>
                                      </p:tavLst>
                                    </p:anim>
                                    <p:anim calcmode="lin" valueType="num">
                                      <p:cBhvr additive="base">
                                        <p:cTn id="583" dur="3000"/>
                                        <p:tgtEl>
                                          <p:spTgt spid="63"/>
                                        </p:tgtEl>
                                        <p:attrNameLst>
                                          <p:attrName>ppt_y</p:attrName>
                                        </p:attrNameLst>
                                      </p:cBhvr>
                                      <p:tavLst>
                                        <p:tav tm="0">
                                          <p:val>
                                            <p:strVal val="ppt_y"/>
                                          </p:val>
                                        </p:tav>
                                        <p:tav tm="100000">
                                          <p:val>
                                            <p:strVal val="0-ppt_h/2"/>
                                          </p:val>
                                        </p:tav>
                                      </p:tavLst>
                                    </p:anim>
                                    <p:set>
                                      <p:cBhvr>
                                        <p:cTn id="584" dur="1" fill="hold">
                                          <p:stCondLst>
                                            <p:cond delay="2999"/>
                                          </p:stCondLst>
                                        </p:cTn>
                                        <p:tgtEl>
                                          <p:spTgt spid="63"/>
                                        </p:tgtEl>
                                        <p:attrNameLst>
                                          <p:attrName>style.visibility</p:attrName>
                                        </p:attrNameLst>
                                      </p:cBhvr>
                                      <p:to>
                                        <p:strVal val="hidden"/>
                                      </p:to>
                                    </p:set>
                                  </p:childTnLst>
                                </p:cTn>
                              </p:par>
                              <p:par>
                                <p:cTn id="585" presetID="2" presetClass="exit" presetSubtype="4" fill="hold" nodeType="withEffect">
                                  <p:stCondLst>
                                    <p:cond delay="0"/>
                                  </p:stCondLst>
                                  <p:childTnLst>
                                    <p:anim calcmode="lin" valueType="num">
                                      <p:cBhvr additive="base">
                                        <p:cTn id="586" dur="3000"/>
                                        <p:tgtEl>
                                          <p:spTgt spid="9"/>
                                        </p:tgtEl>
                                        <p:attrNameLst>
                                          <p:attrName>ppt_x</p:attrName>
                                        </p:attrNameLst>
                                      </p:cBhvr>
                                      <p:tavLst>
                                        <p:tav tm="0">
                                          <p:val>
                                            <p:strVal val="ppt_x"/>
                                          </p:val>
                                        </p:tav>
                                        <p:tav tm="100000">
                                          <p:val>
                                            <p:strVal val="ppt_x"/>
                                          </p:val>
                                        </p:tav>
                                      </p:tavLst>
                                    </p:anim>
                                    <p:anim calcmode="lin" valueType="num">
                                      <p:cBhvr additive="base">
                                        <p:cTn id="587" dur="3000"/>
                                        <p:tgtEl>
                                          <p:spTgt spid="9"/>
                                        </p:tgtEl>
                                        <p:attrNameLst>
                                          <p:attrName>ppt_y</p:attrName>
                                        </p:attrNameLst>
                                      </p:cBhvr>
                                      <p:tavLst>
                                        <p:tav tm="0">
                                          <p:val>
                                            <p:strVal val="ppt_y"/>
                                          </p:val>
                                        </p:tav>
                                        <p:tav tm="100000">
                                          <p:val>
                                            <p:strVal val="1+ppt_h/2"/>
                                          </p:val>
                                        </p:tav>
                                      </p:tavLst>
                                    </p:anim>
                                    <p:set>
                                      <p:cBhvr>
                                        <p:cTn id="588" dur="1" fill="hold">
                                          <p:stCondLst>
                                            <p:cond delay="2999"/>
                                          </p:stCondLst>
                                        </p:cTn>
                                        <p:tgtEl>
                                          <p:spTgt spid="9"/>
                                        </p:tgtEl>
                                        <p:attrNameLst>
                                          <p:attrName>style.visibility</p:attrName>
                                        </p:attrNameLst>
                                      </p:cBhvr>
                                      <p:to>
                                        <p:strVal val="hidden"/>
                                      </p:to>
                                    </p:set>
                                  </p:childTnLst>
                                </p:cTn>
                              </p:par>
                              <p:par>
                                <p:cTn id="589" presetID="2" presetClass="exit" presetSubtype="4" fill="hold" nodeType="withEffect">
                                  <p:stCondLst>
                                    <p:cond delay="0"/>
                                  </p:stCondLst>
                                  <p:childTnLst>
                                    <p:anim calcmode="lin" valueType="num">
                                      <p:cBhvr additive="base">
                                        <p:cTn id="590" dur="3000"/>
                                        <p:tgtEl>
                                          <p:spTgt spid="17"/>
                                        </p:tgtEl>
                                        <p:attrNameLst>
                                          <p:attrName>ppt_x</p:attrName>
                                        </p:attrNameLst>
                                      </p:cBhvr>
                                      <p:tavLst>
                                        <p:tav tm="0">
                                          <p:val>
                                            <p:strVal val="ppt_x"/>
                                          </p:val>
                                        </p:tav>
                                        <p:tav tm="100000">
                                          <p:val>
                                            <p:strVal val="ppt_x"/>
                                          </p:val>
                                        </p:tav>
                                      </p:tavLst>
                                    </p:anim>
                                    <p:anim calcmode="lin" valueType="num">
                                      <p:cBhvr additive="base">
                                        <p:cTn id="591" dur="3000"/>
                                        <p:tgtEl>
                                          <p:spTgt spid="17"/>
                                        </p:tgtEl>
                                        <p:attrNameLst>
                                          <p:attrName>ppt_y</p:attrName>
                                        </p:attrNameLst>
                                      </p:cBhvr>
                                      <p:tavLst>
                                        <p:tav tm="0">
                                          <p:val>
                                            <p:strVal val="ppt_y"/>
                                          </p:val>
                                        </p:tav>
                                        <p:tav tm="100000">
                                          <p:val>
                                            <p:strVal val="1+ppt_h/2"/>
                                          </p:val>
                                        </p:tav>
                                      </p:tavLst>
                                    </p:anim>
                                    <p:set>
                                      <p:cBhvr>
                                        <p:cTn id="592" dur="1" fill="hold">
                                          <p:stCondLst>
                                            <p:cond delay="2999"/>
                                          </p:stCondLst>
                                        </p:cTn>
                                        <p:tgtEl>
                                          <p:spTgt spid="17"/>
                                        </p:tgtEl>
                                        <p:attrNameLst>
                                          <p:attrName>style.visibility</p:attrName>
                                        </p:attrNameLst>
                                      </p:cBhvr>
                                      <p:to>
                                        <p:strVal val="hidden"/>
                                      </p:to>
                                    </p:set>
                                  </p:childTnLst>
                                </p:cTn>
                              </p:par>
                              <p:par>
                                <p:cTn id="593" presetID="2" presetClass="exit" presetSubtype="4" fill="hold" nodeType="withEffect">
                                  <p:stCondLst>
                                    <p:cond delay="0"/>
                                  </p:stCondLst>
                                  <p:childTnLst>
                                    <p:anim calcmode="lin" valueType="num">
                                      <p:cBhvr additive="base">
                                        <p:cTn id="594" dur="3000"/>
                                        <p:tgtEl>
                                          <p:spTgt spid="25"/>
                                        </p:tgtEl>
                                        <p:attrNameLst>
                                          <p:attrName>ppt_x</p:attrName>
                                        </p:attrNameLst>
                                      </p:cBhvr>
                                      <p:tavLst>
                                        <p:tav tm="0">
                                          <p:val>
                                            <p:strVal val="ppt_x"/>
                                          </p:val>
                                        </p:tav>
                                        <p:tav tm="100000">
                                          <p:val>
                                            <p:strVal val="ppt_x"/>
                                          </p:val>
                                        </p:tav>
                                      </p:tavLst>
                                    </p:anim>
                                    <p:anim calcmode="lin" valueType="num">
                                      <p:cBhvr additive="base">
                                        <p:cTn id="595" dur="3000"/>
                                        <p:tgtEl>
                                          <p:spTgt spid="25"/>
                                        </p:tgtEl>
                                        <p:attrNameLst>
                                          <p:attrName>ppt_y</p:attrName>
                                        </p:attrNameLst>
                                      </p:cBhvr>
                                      <p:tavLst>
                                        <p:tav tm="0">
                                          <p:val>
                                            <p:strVal val="ppt_y"/>
                                          </p:val>
                                        </p:tav>
                                        <p:tav tm="100000">
                                          <p:val>
                                            <p:strVal val="1+ppt_h/2"/>
                                          </p:val>
                                        </p:tav>
                                      </p:tavLst>
                                    </p:anim>
                                    <p:set>
                                      <p:cBhvr>
                                        <p:cTn id="596" dur="1" fill="hold">
                                          <p:stCondLst>
                                            <p:cond delay="2999"/>
                                          </p:stCondLst>
                                        </p:cTn>
                                        <p:tgtEl>
                                          <p:spTgt spid="25"/>
                                        </p:tgtEl>
                                        <p:attrNameLst>
                                          <p:attrName>style.visibility</p:attrName>
                                        </p:attrNameLst>
                                      </p:cBhvr>
                                      <p:to>
                                        <p:strVal val="hidden"/>
                                      </p:to>
                                    </p:set>
                                  </p:childTnLst>
                                </p:cTn>
                              </p:par>
                              <p:par>
                                <p:cTn id="597" presetID="2" presetClass="exit" presetSubtype="4" fill="hold" nodeType="withEffect">
                                  <p:stCondLst>
                                    <p:cond delay="0"/>
                                  </p:stCondLst>
                                  <p:childTnLst>
                                    <p:anim calcmode="lin" valueType="num">
                                      <p:cBhvr additive="base">
                                        <p:cTn id="598" dur="3000"/>
                                        <p:tgtEl>
                                          <p:spTgt spid="33"/>
                                        </p:tgtEl>
                                        <p:attrNameLst>
                                          <p:attrName>ppt_x</p:attrName>
                                        </p:attrNameLst>
                                      </p:cBhvr>
                                      <p:tavLst>
                                        <p:tav tm="0">
                                          <p:val>
                                            <p:strVal val="ppt_x"/>
                                          </p:val>
                                        </p:tav>
                                        <p:tav tm="100000">
                                          <p:val>
                                            <p:strVal val="ppt_x"/>
                                          </p:val>
                                        </p:tav>
                                      </p:tavLst>
                                    </p:anim>
                                    <p:anim calcmode="lin" valueType="num">
                                      <p:cBhvr additive="base">
                                        <p:cTn id="599" dur="3000"/>
                                        <p:tgtEl>
                                          <p:spTgt spid="33"/>
                                        </p:tgtEl>
                                        <p:attrNameLst>
                                          <p:attrName>ppt_y</p:attrName>
                                        </p:attrNameLst>
                                      </p:cBhvr>
                                      <p:tavLst>
                                        <p:tav tm="0">
                                          <p:val>
                                            <p:strVal val="ppt_y"/>
                                          </p:val>
                                        </p:tav>
                                        <p:tav tm="100000">
                                          <p:val>
                                            <p:strVal val="1+ppt_h/2"/>
                                          </p:val>
                                        </p:tav>
                                      </p:tavLst>
                                    </p:anim>
                                    <p:set>
                                      <p:cBhvr>
                                        <p:cTn id="600" dur="1" fill="hold">
                                          <p:stCondLst>
                                            <p:cond delay="2999"/>
                                          </p:stCondLst>
                                        </p:cTn>
                                        <p:tgtEl>
                                          <p:spTgt spid="33"/>
                                        </p:tgtEl>
                                        <p:attrNameLst>
                                          <p:attrName>style.visibility</p:attrName>
                                        </p:attrNameLst>
                                      </p:cBhvr>
                                      <p:to>
                                        <p:strVal val="hidden"/>
                                      </p:to>
                                    </p:set>
                                  </p:childTnLst>
                                </p:cTn>
                              </p:par>
                              <p:par>
                                <p:cTn id="601" presetID="2" presetClass="exit" presetSubtype="4" fill="hold" nodeType="withEffect">
                                  <p:stCondLst>
                                    <p:cond delay="0"/>
                                  </p:stCondLst>
                                  <p:childTnLst>
                                    <p:anim calcmode="lin" valueType="num">
                                      <p:cBhvr additive="base">
                                        <p:cTn id="602" dur="3000"/>
                                        <p:tgtEl>
                                          <p:spTgt spid="41"/>
                                        </p:tgtEl>
                                        <p:attrNameLst>
                                          <p:attrName>ppt_x</p:attrName>
                                        </p:attrNameLst>
                                      </p:cBhvr>
                                      <p:tavLst>
                                        <p:tav tm="0">
                                          <p:val>
                                            <p:strVal val="ppt_x"/>
                                          </p:val>
                                        </p:tav>
                                        <p:tav tm="100000">
                                          <p:val>
                                            <p:strVal val="ppt_x"/>
                                          </p:val>
                                        </p:tav>
                                      </p:tavLst>
                                    </p:anim>
                                    <p:anim calcmode="lin" valueType="num">
                                      <p:cBhvr additive="base">
                                        <p:cTn id="603" dur="3000"/>
                                        <p:tgtEl>
                                          <p:spTgt spid="41"/>
                                        </p:tgtEl>
                                        <p:attrNameLst>
                                          <p:attrName>ppt_y</p:attrName>
                                        </p:attrNameLst>
                                      </p:cBhvr>
                                      <p:tavLst>
                                        <p:tav tm="0">
                                          <p:val>
                                            <p:strVal val="ppt_y"/>
                                          </p:val>
                                        </p:tav>
                                        <p:tav tm="100000">
                                          <p:val>
                                            <p:strVal val="1+ppt_h/2"/>
                                          </p:val>
                                        </p:tav>
                                      </p:tavLst>
                                    </p:anim>
                                    <p:set>
                                      <p:cBhvr>
                                        <p:cTn id="604" dur="1" fill="hold">
                                          <p:stCondLst>
                                            <p:cond delay="2999"/>
                                          </p:stCondLst>
                                        </p:cTn>
                                        <p:tgtEl>
                                          <p:spTgt spid="41"/>
                                        </p:tgtEl>
                                        <p:attrNameLst>
                                          <p:attrName>style.visibility</p:attrName>
                                        </p:attrNameLst>
                                      </p:cBhvr>
                                      <p:to>
                                        <p:strVal val="hidden"/>
                                      </p:to>
                                    </p:set>
                                  </p:childTnLst>
                                </p:cTn>
                              </p:par>
                              <p:par>
                                <p:cTn id="605" presetID="2" presetClass="exit" presetSubtype="4" fill="hold" nodeType="withEffect">
                                  <p:stCondLst>
                                    <p:cond delay="0"/>
                                  </p:stCondLst>
                                  <p:childTnLst>
                                    <p:anim calcmode="lin" valueType="num">
                                      <p:cBhvr additive="base">
                                        <p:cTn id="606" dur="3000"/>
                                        <p:tgtEl>
                                          <p:spTgt spid="49"/>
                                        </p:tgtEl>
                                        <p:attrNameLst>
                                          <p:attrName>ppt_x</p:attrName>
                                        </p:attrNameLst>
                                      </p:cBhvr>
                                      <p:tavLst>
                                        <p:tav tm="0">
                                          <p:val>
                                            <p:strVal val="ppt_x"/>
                                          </p:val>
                                        </p:tav>
                                        <p:tav tm="100000">
                                          <p:val>
                                            <p:strVal val="ppt_x"/>
                                          </p:val>
                                        </p:tav>
                                      </p:tavLst>
                                    </p:anim>
                                    <p:anim calcmode="lin" valueType="num">
                                      <p:cBhvr additive="base">
                                        <p:cTn id="607" dur="3000"/>
                                        <p:tgtEl>
                                          <p:spTgt spid="49"/>
                                        </p:tgtEl>
                                        <p:attrNameLst>
                                          <p:attrName>ppt_y</p:attrName>
                                        </p:attrNameLst>
                                      </p:cBhvr>
                                      <p:tavLst>
                                        <p:tav tm="0">
                                          <p:val>
                                            <p:strVal val="ppt_y"/>
                                          </p:val>
                                        </p:tav>
                                        <p:tav tm="100000">
                                          <p:val>
                                            <p:strVal val="1+ppt_h/2"/>
                                          </p:val>
                                        </p:tav>
                                      </p:tavLst>
                                    </p:anim>
                                    <p:set>
                                      <p:cBhvr>
                                        <p:cTn id="608" dur="1" fill="hold">
                                          <p:stCondLst>
                                            <p:cond delay="2999"/>
                                          </p:stCondLst>
                                        </p:cTn>
                                        <p:tgtEl>
                                          <p:spTgt spid="49"/>
                                        </p:tgtEl>
                                        <p:attrNameLst>
                                          <p:attrName>style.visibility</p:attrName>
                                        </p:attrNameLst>
                                      </p:cBhvr>
                                      <p:to>
                                        <p:strVal val="hidden"/>
                                      </p:to>
                                    </p:set>
                                  </p:childTnLst>
                                </p:cTn>
                              </p:par>
                              <p:par>
                                <p:cTn id="609" presetID="2" presetClass="exit" presetSubtype="4" fill="hold" nodeType="withEffect">
                                  <p:stCondLst>
                                    <p:cond delay="0"/>
                                  </p:stCondLst>
                                  <p:childTnLst>
                                    <p:anim calcmode="lin" valueType="num">
                                      <p:cBhvr additive="base">
                                        <p:cTn id="610" dur="3000"/>
                                        <p:tgtEl>
                                          <p:spTgt spid="57"/>
                                        </p:tgtEl>
                                        <p:attrNameLst>
                                          <p:attrName>ppt_x</p:attrName>
                                        </p:attrNameLst>
                                      </p:cBhvr>
                                      <p:tavLst>
                                        <p:tav tm="0">
                                          <p:val>
                                            <p:strVal val="ppt_x"/>
                                          </p:val>
                                        </p:tav>
                                        <p:tav tm="100000">
                                          <p:val>
                                            <p:strVal val="ppt_x"/>
                                          </p:val>
                                        </p:tav>
                                      </p:tavLst>
                                    </p:anim>
                                    <p:anim calcmode="lin" valueType="num">
                                      <p:cBhvr additive="base">
                                        <p:cTn id="611" dur="3000"/>
                                        <p:tgtEl>
                                          <p:spTgt spid="57"/>
                                        </p:tgtEl>
                                        <p:attrNameLst>
                                          <p:attrName>ppt_y</p:attrName>
                                        </p:attrNameLst>
                                      </p:cBhvr>
                                      <p:tavLst>
                                        <p:tav tm="0">
                                          <p:val>
                                            <p:strVal val="ppt_y"/>
                                          </p:val>
                                        </p:tav>
                                        <p:tav tm="100000">
                                          <p:val>
                                            <p:strVal val="1+ppt_h/2"/>
                                          </p:val>
                                        </p:tav>
                                      </p:tavLst>
                                    </p:anim>
                                    <p:set>
                                      <p:cBhvr>
                                        <p:cTn id="612" dur="1" fill="hold">
                                          <p:stCondLst>
                                            <p:cond delay="2999"/>
                                          </p:stCondLst>
                                        </p:cTn>
                                        <p:tgtEl>
                                          <p:spTgt spid="57"/>
                                        </p:tgtEl>
                                        <p:attrNameLst>
                                          <p:attrName>style.visibility</p:attrName>
                                        </p:attrNameLst>
                                      </p:cBhvr>
                                      <p:to>
                                        <p:strVal val="hidden"/>
                                      </p:to>
                                    </p:set>
                                  </p:childTnLst>
                                </p:cTn>
                              </p:par>
                              <p:par>
                                <p:cTn id="613" presetID="2" presetClass="exit" presetSubtype="4" fill="hold" nodeType="withEffect">
                                  <p:stCondLst>
                                    <p:cond delay="0"/>
                                  </p:stCondLst>
                                  <p:childTnLst>
                                    <p:anim calcmode="lin" valueType="num">
                                      <p:cBhvr additive="base">
                                        <p:cTn id="614" dur="3000"/>
                                        <p:tgtEl>
                                          <p:spTgt spid="65"/>
                                        </p:tgtEl>
                                        <p:attrNameLst>
                                          <p:attrName>ppt_x</p:attrName>
                                        </p:attrNameLst>
                                      </p:cBhvr>
                                      <p:tavLst>
                                        <p:tav tm="0">
                                          <p:val>
                                            <p:strVal val="ppt_x"/>
                                          </p:val>
                                        </p:tav>
                                        <p:tav tm="100000">
                                          <p:val>
                                            <p:strVal val="ppt_x"/>
                                          </p:val>
                                        </p:tav>
                                      </p:tavLst>
                                    </p:anim>
                                    <p:anim calcmode="lin" valueType="num">
                                      <p:cBhvr additive="base">
                                        <p:cTn id="615" dur="3000"/>
                                        <p:tgtEl>
                                          <p:spTgt spid="65"/>
                                        </p:tgtEl>
                                        <p:attrNameLst>
                                          <p:attrName>ppt_y</p:attrName>
                                        </p:attrNameLst>
                                      </p:cBhvr>
                                      <p:tavLst>
                                        <p:tav tm="0">
                                          <p:val>
                                            <p:strVal val="ppt_y"/>
                                          </p:val>
                                        </p:tav>
                                        <p:tav tm="100000">
                                          <p:val>
                                            <p:strVal val="1+ppt_h/2"/>
                                          </p:val>
                                        </p:tav>
                                      </p:tavLst>
                                    </p:anim>
                                    <p:set>
                                      <p:cBhvr>
                                        <p:cTn id="616" dur="1" fill="hold">
                                          <p:stCondLst>
                                            <p:cond delay="2999"/>
                                          </p:stCondLst>
                                        </p:cTn>
                                        <p:tgtEl>
                                          <p:spTgt spid="65"/>
                                        </p:tgtEl>
                                        <p:attrNameLst>
                                          <p:attrName>style.visibility</p:attrName>
                                        </p:attrNameLst>
                                      </p:cBhvr>
                                      <p:to>
                                        <p:strVal val="hidden"/>
                                      </p:to>
                                    </p:set>
                                  </p:childTnLst>
                                </p:cTn>
                              </p:par>
                              <p:par>
                                <p:cTn id="617" presetID="2" presetClass="exit" presetSubtype="1" fill="hold" nodeType="withEffect">
                                  <p:stCondLst>
                                    <p:cond delay="0"/>
                                  </p:stCondLst>
                                  <p:childTnLst>
                                    <p:anim calcmode="lin" valueType="num">
                                      <p:cBhvr additive="base">
                                        <p:cTn id="618" dur="3000"/>
                                        <p:tgtEl>
                                          <p:spTgt spid="8"/>
                                        </p:tgtEl>
                                        <p:attrNameLst>
                                          <p:attrName>ppt_x</p:attrName>
                                        </p:attrNameLst>
                                      </p:cBhvr>
                                      <p:tavLst>
                                        <p:tav tm="0">
                                          <p:val>
                                            <p:strVal val="ppt_x"/>
                                          </p:val>
                                        </p:tav>
                                        <p:tav tm="100000">
                                          <p:val>
                                            <p:strVal val="ppt_x"/>
                                          </p:val>
                                        </p:tav>
                                      </p:tavLst>
                                    </p:anim>
                                    <p:anim calcmode="lin" valueType="num">
                                      <p:cBhvr additive="base">
                                        <p:cTn id="619" dur="3000"/>
                                        <p:tgtEl>
                                          <p:spTgt spid="8"/>
                                        </p:tgtEl>
                                        <p:attrNameLst>
                                          <p:attrName>ppt_y</p:attrName>
                                        </p:attrNameLst>
                                      </p:cBhvr>
                                      <p:tavLst>
                                        <p:tav tm="0">
                                          <p:val>
                                            <p:strVal val="ppt_y"/>
                                          </p:val>
                                        </p:tav>
                                        <p:tav tm="100000">
                                          <p:val>
                                            <p:strVal val="0-ppt_h/2"/>
                                          </p:val>
                                        </p:tav>
                                      </p:tavLst>
                                    </p:anim>
                                    <p:set>
                                      <p:cBhvr>
                                        <p:cTn id="620" dur="1" fill="hold">
                                          <p:stCondLst>
                                            <p:cond delay="2999"/>
                                          </p:stCondLst>
                                        </p:cTn>
                                        <p:tgtEl>
                                          <p:spTgt spid="8"/>
                                        </p:tgtEl>
                                        <p:attrNameLst>
                                          <p:attrName>style.visibility</p:attrName>
                                        </p:attrNameLst>
                                      </p:cBhvr>
                                      <p:to>
                                        <p:strVal val="hidden"/>
                                      </p:to>
                                    </p:set>
                                  </p:childTnLst>
                                </p:cTn>
                              </p:par>
                              <p:par>
                                <p:cTn id="621" presetID="2" presetClass="exit" presetSubtype="1" fill="hold" nodeType="withEffect">
                                  <p:stCondLst>
                                    <p:cond delay="0"/>
                                  </p:stCondLst>
                                  <p:childTnLst>
                                    <p:anim calcmode="lin" valueType="num">
                                      <p:cBhvr additive="base">
                                        <p:cTn id="622" dur="3000"/>
                                        <p:tgtEl>
                                          <p:spTgt spid="16"/>
                                        </p:tgtEl>
                                        <p:attrNameLst>
                                          <p:attrName>ppt_x</p:attrName>
                                        </p:attrNameLst>
                                      </p:cBhvr>
                                      <p:tavLst>
                                        <p:tav tm="0">
                                          <p:val>
                                            <p:strVal val="ppt_x"/>
                                          </p:val>
                                        </p:tav>
                                        <p:tav tm="100000">
                                          <p:val>
                                            <p:strVal val="ppt_x"/>
                                          </p:val>
                                        </p:tav>
                                      </p:tavLst>
                                    </p:anim>
                                    <p:anim calcmode="lin" valueType="num">
                                      <p:cBhvr additive="base">
                                        <p:cTn id="623" dur="3000"/>
                                        <p:tgtEl>
                                          <p:spTgt spid="16"/>
                                        </p:tgtEl>
                                        <p:attrNameLst>
                                          <p:attrName>ppt_y</p:attrName>
                                        </p:attrNameLst>
                                      </p:cBhvr>
                                      <p:tavLst>
                                        <p:tav tm="0">
                                          <p:val>
                                            <p:strVal val="ppt_y"/>
                                          </p:val>
                                        </p:tav>
                                        <p:tav tm="100000">
                                          <p:val>
                                            <p:strVal val="0-ppt_h/2"/>
                                          </p:val>
                                        </p:tav>
                                      </p:tavLst>
                                    </p:anim>
                                    <p:set>
                                      <p:cBhvr>
                                        <p:cTn id="624" dur="1" fill="hold">
                                          <p:stCondLst>
                                            <p:cond delay="2999"/>
                                          </p:stCondLst>
                                        </p:cTn>
                                        <p:tgtEl>
                                          <p:spTgt spid="16"/>
                                        </p:tgtEl>
                                        <p:attrNameLst>
                                          <p:attrName>style.visibility</p:attrName>
                                        </p:attrNameLst>
                                      </p:cBhvr>
                                      <p:to>
                                        <p:strVal val="hidden"/>
                                      </p:to>
                                    </p:set>
                                  </p:childTnLst>
                                </p:cTn>
                              </p:par>
                              <p:par>
                                <p:cTn id="625" presetID="2" presetClass="exit" presetSubtype="1" fill="hold" nodeType="withEffect">
                                  <p:stCondLst>
                                    <p:cond delay="0"/>
                                  </p:stCondLst>
                                  <p:childTnLst>
                                    <p:anim calcmode="lin" valueType="num">
                                      <p:cBhvr additive="base">
                                        <p:cTn id="626" dur="3000"/>
                                        <p:tgtEl>
                                          <p:spTgt spid="24"/>
                                        </p:tgtEl>
                                        <p:attrNameLst>
                                          <p:attrName>ppt_x</p:attrName>
                                        </p:attrNameLst>
                                      </p:cBhvr>
                                      <p:tavLst>
                                        <p:tav tm="0">
                                          <p:val>
                                            <p:strVal val="ppt_x"/>
                                          </p:val>
                                        </p:tav>
                                        <p:tav tm="100000">
                                          <p:val>
                                            <p:strVal val="ppt_x"/>
                                          </p:val>
                                        </p:tav>
                                      </p:tavLst>
                                    </p:anim>
                                    <p:anim calcmode="lin" valueType="num">
                                      <p:cBhvr additive="base">
                                        <p:cTn id="627" dur="3000"/>
                                        <p:tgtEl>
                                          <p:spTgt spid="24"/>
                                        </p:tgtEl>
                                        <p:attrNameLst>
                                          <p:attrName>ppt_y</p:attrName>
                                        </p:attrNameLst>
                                      </p:cBhvr>
                                      <p:tavLst>
                                        <p:tav tm="0">
                                          <p:val>
                                            <p:strVal val="ppt_y"/>
                                          </p:val>
                                        </p:tav>
                                        <p:tav tm="100000">
                                          <p:val>
                                            <p:strVal val="0-ppt_h/2"/>
                                          </p:val>
                                        </p:tav>
                                      </p:tavLst>
                                    </p:anim>
                                    <p:set>
                                      <p:cBhvr>
                                        <p:cTn id="628" dur="1" fill="hold">
                                          <p:stCondLst>
                                            <p:cond delay="2999"/>
                                          </p:stCondLst>
                                        </p:cTn>
                                        <p:tgtEl>
                                          <p:spTgt spid="24"/>
                                        </p:tgtEl>
                                        <p:attrNameLst>
                                          <p:attrName>style.visibility</p:attrName>
                                        </p:attrNameLst>
                                      </p:cBhvr>
                                      <p:to>
                                        <p:strVal val="hidden"/>
                                      </p:to>
                                    </p:set>
                                  </p:childTnLst>
                                </p:cTn>
                              </p:par>
                              <p:par>
                                <p:cTn id="629" presetID="2" presetClass="exit" presetSubtype="1" fill="hold" nodeType="withEffect">
                                  <p:stCondLst>
                                    <p:cond delay="0"/>
                                  </p:stCondLst>
                                  <p:childTnLst>
                                    <p:anim calcmode="lin" valueType="num">
                                      <p:cBhvr additive="base">
                                        <p:cTn id="630" dur="3000"/>
                                        <p:tgtEl>
                                          <p:spTgt spid="32"/>
                                        </p:tgtEl>
                                        <p:attrNameLst>
                                          <p:attrName>ppt_x</p:attrName>
                                        </p:attrNameLst>
                                      </p:cBhvr>
                                      <p:tavLst>
                                        <p:tav tm="0">
                                          <p:val>
                                            <p:strVal val="ppt_x"/>
                                          </p:val>
                                        </p:tav>
                                        <p:tav tm="100000">
                                          <p:val>
                                            <p:strVal val="ppt_x"/>
                                          </p:val>
                                        </p:tav>
                                      </p:tavLst>
                                    </p:anim>
                                    <p:anim calcmode="lin" valueType="num">
                                      <p:cBhvr additive="base">
                                        <p:cTn id="631" dur="3000"/>
                                        <p:tgtEl>
                                          <p:spTgt spid="32"/>
                                        </p:tgtEl>
                                        <p:attrNameLst>
                                          <p:attrName>ppt_y</p:attrName>
                                        </p:attrNameLst>
                                      </p:cBhvr>
                                      <p:tavLst>
                                        <p:tav tm="0">
                                          <p:val>
                                            <p:strVal val="ppt_y"/>
                                          </p:val>
                                        </p:tav>
                                        <p:tav tm="100000">
                                          <p:val>
                                            <p:strVal val="0-ppt_h/2"/>
                                          </p:val>
                                        </p:tav>
                                      </p:tavLst>
                                    </p:anim>
                                    <p:set>
                                      <p:cBhvr>
                                        <p:cTn id="632" dur="1" fill="hold">
                                          <p:stCondLst>
                                            <p:cond delay="2999"/>
                                          </p:stCondLst>
                                        </p:cTn>
                                        <p:tgtEl>
                                          <p:spTgt spid="32"/>
                                        </p:tgtEl>
                                        <p:attrNameLst>
                                          <p:attrName>style.visibility</p:attrName>
                                        </p:attrNameLst>
                                      </p:cBhvr>
                                      <p:to>
                                        <p:strVal val="hidden"/>
                                      </p:to>
                                    </p:set>
                                  </p:childTnLst>
                                </p:cTn>
                              </p:par>
                              <p:par>
                                <p:cTn id="633" presetID="2" presetClass="exit" presetSubtype="1" fill="hold" nodeType="withEffect">
                                  <p:stCondLst>
                                    <p:cond delay="0"/>
                                  </p:stCondLst>
                                  <p:childTnLst>
                                    <p:anim calcmode="lin" valueType="num">
                                      <p:cBhvr additive="base">
                                        <p:cTn id="634" dur="3000"/>
                                        <p:tgtEl>
                                          <p:spTgt spid="40"/>
                                        </p:tgtEl>
                                        <p:attrNameLst>
                                          <p:attrName>ppt_x</p:attrName>
                                        </p:attrNameLst>
                                      </p:cBhvr>
                                      <p:tavLst>
                                        <p:tav tm="0">
                                          <p:val>
                                            <p:strVal val="ppt_x"/>
                                          </p:val>
                                        </p:tav>
                                        <p:tav tm="100000">
                                          <p:val>
                                            <p:strVal val="ppt_x"/>
                                          </p:val>
                                        </p:tav>
                                      </p:tavLst>
                                    </p:anim>
                                    <p:anim calcmode="lin" valueType="num">
                                      <p:cBhvr additive="base">
                                        <p:cTn id="635" dur="3000"/>
                                        <p:tgtEl>
                                          <p:spTgt spid="40"/>
                                        </p:tgtEl>
                                        <p:attrNameLst>
                                          <p:attrName>ppt_y</p:attrName>
                                        </p:attrNameLst>
                                      </p:cBhvr>
                                      <p:tavLst>
                                        <p:tav tm="0">
                                          <p:val>
                                            <p:strVal val="ppt_y"/>
                                          </p:val>
                                        </p:tav>
                                        <p:tav tm="100000">
                                          <p:val>
                                            <p:strVal val="0-ppt_h/2"/>
                                          </p:val>
                                        </p:tav>
                                      </p:tavLst>
                                    </p:anim>
                                    <p:set>
                                      <p:cBhvr>
                                        <p:cTn id="636" dur="1" fill="hold">
                                          <p:stCondLst>
                                            <p:cond delay="2999"/>
                                          </p:stCondLst>
                                        </p:cTn>
                                        <p:tgtEl>
                                          <p:spTgt spid="40"/>
                                        </p:tgtEl>
                                        <p:attrNameLst>
                                          <p:attrName>style.visibility</p:attrName>
                                        </p:attrNameLst>
                                      </p:cBhvr>
                                      <p:to>
                                        <p:strVal val="hidden"/>
                                      </p:to>
                                    </p:set>
                                  </p:childTnLst>
                                </p:cTn>
                              </p:par>
                              <p:par>
                                <p:cTn id="637" presetID="2" presetClass="exit" presetSubtype="1" fill="hold" nodeType="withEffect">
                                  <p:stCondLst>
                                    <p:cond delay="0"/>
                                  </p:stCondLst>
                                  <p:childTnLst>
                                    <p:anim calcmode="lin" valueType="num">
                                      <p:cBhvr additive="base">
                                        <p:cTn id="638" dur="3000"/>
                                        <p:tgtEl>
                                          <p:spTgt spid="48"/>
                                        </p:tgtEl>
                                        <p:attrNameLst>
                                          <p:attrName>ppt_x</p:attrName>
                                        </p:attrNameLst>
                                      </p:cBhvr>
                                      <p:tavLst>
                                        <p:tav tm="0">
                                          <p:val>
                                            <p:strVal val="ppt_x"/>
                                          </p:val>
                                        </p:tav>
                                        <p:tav tm="100000">
                                          <p:val>
                                            <p:strVal val="ppt_x"/>
                                          </p:val>
                                        </p:tav>
                                      </p:tavLst>
                                    </p:anim>
                                    <p:anim calcmode="lin" valueType="num">
                                      <p:cBhvr additive="base">
                                        <p:cTn id="639" dur="3000"/>
                                        <p:tgtEl>
                                          <p:spTgt spid="48"/>
                                        </p:tgtEl>
                                        <p:attrNameLst>
                                          <p:attrName>ppt_y</p:attrName>
                                        </p:attrNameLst>
                                      </p:cBhvr>
                                      <p:tavLst>
                                        <p:tav tm="0">
                                          <p:val>
                                            <p:strVal val="ppt_y"/>
                                          </p:val>
                                        </p:tav>
                                        <p:tav tm="100000">
                                          <p:val>
                                            <p:strVal val="0-ppt_h/2"/>
                                          </p:val>
                                        </p:tav>
                                      </p:tavLst>
                                    </p:anim>
                                    <p:set>
                                      <p:cBhvr>
                                        <p:cTn id="640" dur="1" fill="hold">
                                          <p:stCondLst>
                                            <p:cond delay="2999"/>
                                          </p:stCondLst>
                                        </p:cTn>
                                        <p:tgtEl>
                                          <p:spTgt spid="48"/>
                                        </p:tgtEl>
                                        <p:attrNameLst>
                                          <p:attrName>style.visibility</p:attrName>
                                        </p:attrNameLst>
                                      </p:cBhvr>
                                      <p:to>
                                        <p:strVal val="hidden"/>
                                      </p:to>
                                    </p:set>
                                  </p:childTnLst>
                                </p:cTn>
                              </p:par>
                              <p:par>
                                <p:cTn id="641" presetID="2" presetClass="exit" presetSubtype="1" fill="hold" nodeType="withEffect">
                                  <p:stCondLst>
                                    <p:cond delay="0"/>
                                  </p:stCondLst>
                                  <p:childTnLst>
                                    <p:anim calcmode="lin" valueType="num">
                                      <p:cBhvr additive="base">
                                        <p:cTn id="642" dur="3000"/>
                                        <p:tgtEl>
                                          <p:spTgt spid="56"/>
                                        </p:tgtEl>
                                        <p:attrNameLst>
                                          <p:attrName>ppt_x</p:attrName>
                                        </p:attrNameLst>
                                      </p:cBhvr>
                                      <p:tavLst>
                                        <p:tav tm="0">
                                          <p:val>
                                            <p:strVal val="ppt_x"/>
                                          </p:val>
                                        </p:tav>
                                        <p:tav tm="100000">
                                          <p:val>
                                            <p:strVal val="ppt_x"/>
                                          </p:val>
                                        </p:tav>
                                      </p:tavLst>
                                    </p:anim>
                                    <p:anim calcmode="lin" valueType="num">
                                      <p:cBhvr additive="base">
                                        <p:cTn id="643" dur="3000"/>
                                        <p:tgtEl>
                                          <p:spTgt spid="56"/>
                                        </p:tgtEl>
                                        <p:attrNameLst>
                                          <p:attrName>ppt_y</p:attrName>
                                        </p:attrNameLst>
                                      </p:cBhvr>
                                      <p:tavLst>
                                        <p:tav tm="0">
                                          <p:val>
                                            <p:strVal val="ppt_y"/>
                                          </p:val>
                                        </p:tav>
                                        <p:tav tm="100000">
                                          <p:val>
                                            <p:strVal val="0-ppt_h/2"/>
                                          </p:val>
                                        </p:tav>
                                      </p:tavLst>
                                    </p:anim>
                                    <p:set>
                                      <p:cBhvr>
                                        <p:cTn id="644" dur="1" fill="hold">
                                          <p:stCondLst>
                                            <p:cond delay="2999"/>
                                          </p:stCondLst>
                                        </p:cTn>
                                        <p:tgtEl>
                                          <p:spTgt spid="56"/>
                                        </p:tgtEl>
                                        <p:attrNameLst>
                                          <p:attrName>style.visibility</p:attrName>
                                        </p:attrNameLst>
                                      </p:cBhvr>
                                      <p:to>
                                        <p:strVal val="hidden"/>
                                      </p:to>
                                    </p:set>
                                  </p:childTnLst>
                                </p:cTn>
                              </p:par>
                              <p:par>
                                <p:cTn id="645" presetID="2" presetClass="exit" presetSubtype="1" fill="hold" nodeType="withEffect">
                                  <p:stCondLst>
                                    <p:cond delay="0"/>
                                  </p:stCondLst>
                                  <p:childTnLst>
                                    <p:anim calcmode="lin" valueType="num">
                                      <p:cBhvr additive="base">
                                        <p:cTn id="646" dur="3000"/>
                                        <p:tgtEl>
                                          <p:spTgt spid="64"/>
                                        </p:tgtEl>
                                        <p:attrNameLst>
                                          <p:attrName>ppt_x</p:attrName>
                                        </p:attrNameLst>
                                      </p:cBhvr>
                                      <p:tavLst>
                                        <p:tav tm="0">
                                          <p:val>
                                            <p:strVal val="ppt_x"/>
                                          </p:val>
                                        </p:tav>
                                        <p:tav tm="100000">
                                          <p:val>
                                            <p:strVal val="ppt_x"/>
                                          </p:val>
                                        </p:tav>
                                      </p:tavLst>
                                    </p:anim>
                                    <p:anim calcmode="lin" valueType="num">
                                      <p:cBhvr additive="base">
                                        <p:cTn id="647" dur="3000"/>
                                        <p:tgtEl>
                                          <p:spTgt spid="64"/>
                                        </p:tgtEl>
                                        <p:attrNameLst>
                                          <p:attrName>ppt_y</p:attrName>
                                        </p:attrNameLst>
                                      </p:cBhvr>
                                      <p:tavLst>
                                        <p:tav tm="0">
                                          <p:val>
                                            <p:strVal val="ppt_y"/>
                                          </p:val>
                                        </p:tav>
                                        <p:tav tm="100000">
                                          <p:val>
                                            <p:strVal val="0-ppt_h/2"/>
                                          </p:val>
                                        </p:tav>
                                      </p:tavLst>
                                    </p:anim>
                                    <p:set>
                                      <p:cBhvr>
                                        <p:cTn id="648" dur="1" fill="hold">
                                          <p:stCondLst>
                                            <p:cond delay="2999"/>
                                          </p:stCondLst>
                                        </p:cTn>
                                        <p:tgtEl>
                                          <p:spTgt spid="64"/>
                                        </p:tgtEl>
                                        <p:attrNameLst>
                                          <p:attrName>style.visibility</p:attrName>
                                        </p:attrNameLst>
                                      </p:cBhvr>
                                      <p:to>
                                        <p:strVal val="hidden"/>
                                      </p:to>
                                    </p:set>
                                  </p:childTnLst>
                                </p:cTn>
                              </p:par>
                              <p:par>
                                <p:cTn id="649" presetID="8" presetClass="emph" presetSubtype="0" fill="hold" nodeType="withEffect">
                                  <p:stCondLst>
                                    <p:cond delay="0"/>
                                  </p:stCondLst>
                                  <p:childTnLst>
                                    <p:animRot by="21600000">
                                      <p:cBhvr>
                                        <p:cTn id="650" dur="3000" fill="hold"/>
                                        <p:tgtEl>
                                          <p:spTgt spid="3"/>
                                        </p:tgtEl>
                                        <p:attrNameLst>
                                          <p:attrName>r</p:attrName>
                                        </p:attrNameLst>
                                      </p:cBhvr>
                                    </p:animRot>
                                  </p:childTnLst>
                                </p:cTn>
                              </p:par>
                              <p:par>
                                <p:cTn id="651" presetID="8" presetClass="emph" presetSubtype="0" fill="hold" nodeType="withEffect">
                                  <p:stCondLst>
                                    <p:cond delay="0"/>
                                  </p:stCondLst>
                                  <p:childTnLst>
                                    <p:animRot by="21600000">
                                      <p:cBhvr>
                                        <p:cTn id="652" dur="3000" fill="hold"/>
                                        <p:tgtEl>
                                          <p:spTgt spid="4"/>
                                        </p:tgtEl>
                                        <p:attrNameLst>
                                          <p:attrName>r</p:attrName>
                                        </p:attrNameLst>
                                      </p:cBhvr>
                                    </p:animRot>
                                  </p:childTnLst>
                                </p:cTn>
                              </p:par>
                              <p:par>
                                <p:cTn id="653" presetID="8" presetClass="emph" presetSubtype="0" fill="hold" nodeType="withEffect">
                                  <p:stCondLst>
                                    <p:cond delay="0"/>
                                  </p:stCondLst>
                                  <p:childTnLst>
                                    <p:animRot by="21600000">
                                      <p:cBhvr>
                                        <p:cTn id="654" dur="3000" fill="hold"/>
                                        <p:tgtEl>
                                          <p:spTgt spid="5"/>
                                        </p:tgtEl>
                                        <p:attrNameLst>
                                          <p:attrName>r</p:attrName>
                                        </p:attrNameLst>
                                      </p:cBhvr>
                                    </p:animRot>
                                  </p:childTnLst>
                                </p:cTn>
                              </p:par>
                              <p:par>
                                <p:cTn id="655" presetID="8" presetClass="emph" presetSubtype="0" fill="hold" nodeType="withEffect">
                                  <p:stCondLst>
                                    <p:cond delay="0"/>
                                  </p:stCondLst>
                                  <p:childTnLst>
                                    <p:animRot by="21600000">
                                      <p:cBhvr>
                                        <p:cTn id="656" dur="3000" fill="hold"/>
                                        <p:tgtEl>
                                          <p:spTgt spid="6"/>
                                        </p:tgtEl>
                                        <p:attrNameLst>
                                          <p:attrName>r</p:attrName>
                                        </p:attrNameLst>
                                      </p:cBhvr>
                                    </p:animRot>
                                  </p:childTnLst>
                                </p:cTn>
                              </p:par>
                              <p:par>
                                <p:cTn id="657" presetID="8" presetClass="emph" presetSubtype="0" fill="hold" nodeType="withEffect">
                                  <p:stCondLst>
                                    <p:cond delay="0"/>
                                  </p:stCondLst>
                                  <p:childTnLst>
                                    <p:animRot by="21600000">
                                      <p:cBhvr>
                                        <p:cTn id="658" dur="3000" fill="hold"/>
                                        <p:tgtEl>
                                          <p:spTgt spid="11"/>
                                        </p:tgtEl>
                                        <p:attrNameLst>
                                          <p:attrName>r</p:attrName>
                                        </p:attrNameLst>
                                      </p:cBhvr>
                                    </p:animRot>
                                  </p:childTnLst>
                                </p:cTn>
                              </p:par>
                              <p:par>
                                <p:cTn id="659" presetID="8" presetClass="emph" presetSubtype="0" fill="hold" nodeType="withEffect">
                                  <p:stCondLst>
                                    <p:cond delay="0"/>
                                  </p:stCondLst>
                                  <p:childTnLst>
                                    <p:animRot by="21600000">
                                      <p:cBhvr>
                                        <p:cTn id="660" dur="3000" fill="hold"/>
                                        <p:tgtEl>
                                          <p:spTgt spid="12"/>
                                        </p:tgtEl>
                                        <p:attrNameLst>
                                          <p:attrName>r</p:attrName>
                                        </p:attrNameLst>
                                      </p:cBhvr>
                                    </p:animRot>
                                  </p:childTnLst>
                                </p:cTn>
                              </p:par>
                              <p:par>
                                <p:cTn id="661" presetID="8" presetClass="emph" presetSubtype="0" fill="hold" nodeType="withEffect">
                                  <p:stCondLst>
                                    <p:cond delay="0"/>
                                  </p:stCondLst>
                                  <p:childTnLst>
                                    <p:animRot by="21600000">
                                      <p:cBhvr>
                                        <p:cTn id="662" dur="3000" fill="hold"/>
                                        <p:tgtEl>
                                          <p:spTgt spid="13"/>
                                        </p:tgtEl>
                                        <p:attrNameLst>
                                          <p:attrName>r</p:attrName>
                                        </p:attrNameLst>
                                      </p:cBhvr>
                                    </p:animRot>
                                  </p:childTnLst>
                                </p:cTn>
                              </p:par>
                              <p:par>
                                <p:cTn id="663" presetID="8" presetClass="emph" presetSubtype="0" fill="hold" nodeType="withEffect">
                                  <p:stCondLst>
                                    <p:cond delay="0"/>
                                  </p:stCondLst>
                                  <p:childTnLst>
                                    <p:animRot by="21600000">
                                      <p:cBhvr>
                                        <p:cTn id="664" dur="3000" fill="hold"/>
                                        <p:tgtEl>
                                          <p:spTgt spid="14"/>
                                        </p:tgtEl>
                                        <p:attrNameLst>
                                          <p:attrName>r</p:attrName>
                                        </p:attrNameLst>
                                      </p:cBhvr>
                                    </p:animRot>
                                  </p:childTnLst>
                                </p:cTn>
                              </p:par>
                              <p:par>
                                <p:cTn id="665" presetID="8" presetClass="emph" presetSubtype="0" fill="hold" nodeType="withEffect">
                                  <p:stCondLst>
                                    <p:cond delay="0"/>
                                  </p:stCondLst>
                                  <p:childTnLst>
                                    <p:animRot by="21600000">
                                      <p:cBhvr>
                                        <p:cTn id="666" dur="3000" fill="hold"/>
                                        <p:tgtEl>
                                          <p:spTgt spid="19"/>
                                        </p:tgtEl>
                                        <p:attrNameLst>
                                          <p:attrName>r</p:attrName>
                                        </p:attrNameLst>
                                      </p:cBhvr>
                                    </p:animRot>
                                  </p:childTnLst>
                                </p:cTn>
                              </p:par>
                              <p:par>
                                <p:cTn id="667" presetID="8" presetClass="emph" presetSubtype="0" fill="hold" nodeType="withEffect">
                                  <p:stCondLst>
                                    <p:cond delay="0"/>
                                  </p:stCondLst>
                                  <p:childTnLst>
                                    <p:animRot by="21600000">
                                      <p:cBhvr>
                                        <p:cTn id="668" dur="3000" fill="hold"/>
                                        <p:tgtEl>
                                          <p:spTgt spid="20"/>
                                        </p:tgtEl>
                                        <p:attrNameLst>
                                          <p:attrName>r</p:attrName>
                                        </p:attrNameLst>
                                      </p:cBhvr>
                                    </p:animRot>
                                  </p:childTnLst>
                                </p:cTn>
                              </p:par>
                              <p:par>
                                <p:cTn id="669" presetID="8" presetClass="emph" presetSubtype="0" fill="hold" nodeType="withEffect">
                                  <p:stCondLst>
                                    <p:cond delay="0"/>
                                  </p:stCondLst>
                                  <p:childTnLst>
                                    <p:animRot by="21600000">
                                      <p:cBhvr>
                                        <p:cTn id="670" dur="3000" fill="hold"/>
                                        <p:tgtEl>
                                          <p:spTgt spid="21"/>
                                        </p:tgtEl>
                                        <p:attrNameLst>
                                          <p:attrName>r</p:attrName>
                                        </p:attrNameLst>
                                      </p:cBhvr>
                                    </p:animRot>
                                  </p:childTnLst>
                                </p:cTn>
                              </p:par>
                              <p:par>
                                <p:cTn id="671" presetID="8" presetClass="emph" presetSubtype="0" fill="hold" nodeType="withEffect">
                                  <p:stCondLst>
                                    <p:cond delay="0"/>
                                  </p:stCondLst>
                                  <p:childTnLst>
                                    <p:animRot by="21600000">
                                      <p:cBhvr>
                                        <p:cTn id="672" dur="3000" fill="hold"/>
                                        <p:tgtEl>
                                          <p:spTgt spid="22"/>
                                        </p:tgtEl>
                                        <p:attrNameLst>
                                          <p:attrName>r</p:attrName>
                                        </p:attrNameLst>
                                      </p:cBhvr>
                                    </p:animRot>
                                  </p:childTnLst>
                                </p:cTn>
                              </p:par>
                              <p:par>
                                <p:cTn id="673" presetID="8" presetClass="emph" presetSubtype="0" fill="hold" nodeType="withEffect">
                                  <p:stCondLst>
                                    <p:cond delay="0"/>
                                  </p:stCondLst>
                                  <p:childTnLst>
                                    <p:animRot by="21600000">
                                      <p:cBhvr>
                                        <p:cTn id="674" dur="3000" fill="hold"/>
                                        <p:tgtEl>
                                          <p:spTgt spid="27"/>
                                        </p:tgtEl>
                                        <p:attrNameLst>
                                          <p:attrName>r</p:attrName>
                                        </p:attrNameLst>
                                      </p:cBhvr>
                                    </p:animRot>
                                  </p:childTnLst>
                                </p:cTn>
                              </p:par>
                              <p:par>
                                <p:cTn id="675" presetID="8" presetClass="emph" presetSubtype="0" fill="hold" nodeType="withEffect">
                                  <p:stCondLst>
                                    <p:cond delay="0"/>
                                  </p:stCondLst>
                                  <p:childTnLst>
                                    <p:animRot by="21600000">
                                      <p:cBhvr>
                                        <p:cTn id="676" dur="3000" fill="hold"/>
                                        <p:tgtEl>
                                          <p:spTgt spid="28"/>
                                        </p:tgtEl>
                                        <p:attrNameLst>
                                          <p:attrName>r</p:attrName>
                                        </p:attrNameLst>
                                      </p:cBhvr>
                                    </p:animRot>
                                  </p:childTnLst>
                                </p:cTn>
                              </p:par>
                              <p:par>
                                <p:cTn id="677" presetID="8" presetClass="emph" presetSubtype="0" fill="hold" nodeType="withEffect">
                                  <p:stCondLst>
                                    <p:cond delay="0"/>
                                  </p:stCondLst>
                                  <p:childTnLst>
                                    <p:animRot by="21600000">
                                      <p:cBhvr>
                                        <p:cTn id="678" dur="3000" fill="hold"/>
                                        <p:tgtEl>
                                          <p:spTgt spid="29"/>
                                        </p:tgtEl>
                                        <p:attrNameLst>
                                          <p:attrName>r</p:attrName>
                                        </p:attrNameLst>
                                      </p:cBhvr>
                                    </p:animRot>
                                  </p:childTnLst>
                                </p:cTn>
                              </p:par>
                              <p:par>
                                <p:cTn id="679" presetID="8" presetClass="emph" presetSubtype="0" fill="hold" nodeType="withEffect">
                                  <p:stCondLst>
                                    <p:cond delay="0"/>
                                  </p:stCondLst>
                                  <p:childTnLst>
                                    <p:animRot by="21600000">
                                      <p:cBhvr>
                                        <p:cTn id="680" dur="3000" fill="hold"/>
                                        <p:tgtEl>
                                          <p:spTgt spid="30"/>
                                        </p:tgtEl>
                                        <p:attrNameLst>
                                          <p:attrName>r</p:attrName>
                                        </p:attrNameLst>
                                      </p:cBhvr>
                                    </p:animRot>
                                  </p:childTnLst>
                                </p:cTn>
                              </p:par>
                              <p:par>
                                <p:cTn id="681" presetID="8" presetClass="emph" presetSubtype="0" fill="hold" nodeType="withEffect">
                                  <p:stCondLst>
                                    <p:cond delay="0"/>
                                  </p:stCondLst>
                                  <p:childTnLst>
                                    <p:animRot by="21600000">
                                      <p:cBhvr>
                                        <p:cTn id="682" dur="3000" fill="hold"/>
                                        <p:tgtEl>
                                          <p:spTgt spid="35"/>
                                        </p:tgtEl>
                                        <p:attrNameLst>
                                          <p:attrName>r</p:attrName>
                                        </p:attrNameLst>
                                      </p:cBhvr>
                                    </p:animRot>
                                  </p:childTnLst>
                                </p:cTn>
                              </p:par>
                              <p:par>
                                <p:cTn id="683" presetID="8" presetClass="emph" presetSubtype="0" fill="hold" nodeType="withEffect">
                                  <p:stCondLst>
                                    <p:cond delay="0"/>
                                  </p:stCondLst>
                                  <p:childTnLst>
                                    <p:animRot by="21600000">
                                      <p:cBhvr>
                                        <p:cTn id="684" dur="3000" fill="hold"/>
                                        <p:tgtEl>
                                          <p:spTgt spid="36"/>
                                        </p:tgtEl>
                                        <p:attrNameLst>
                                          <p:attrName>r</p:attrName>
                                        </p:attrNameLst>
                                      </p:cBhvr>
                                    </p:animRot>
                                  </p:childTnLst>
                                </p:cTn>
                              </p:par>
                              <p:par>
                                <p:cTn id="685" presetID="8" presetClass="emph" presetSubtype="0" fill="hold" nodeType="withEffect">
                                  <p:stCondLst>
                                    <p:cond delay="0"/>
                                  </p:stCondLst>
                                  <p:childTnLst>
                                    <p:animRot by="21600000">
                                      <p:cBhvr>
                                        <p:cTn id="686" dur="3000" fill="hold"/>
                                        <p:tgtEl>
                                          <p:spTgt spid="37"/>
                                        </p:tgtEl>
                                        <p:attrNameLst>
                                          <p:attrName>r</p:attrName>
                                        </p:attrNameLst>
                                      </p:cBhvr>
                                    </p:animRot>
                                  </p:childTnLst>
                                </p:cTn>
                              </p:par>
                              <p:par>
                                <p:cTn id="687" presetID="8" presetClass="emph" presetSubtype="0" fill="hold" nodeType="withEffect">
                                  <p:stCondLst>
                                    <p:cond delay="0"/>
                                  </p:stCondLst>
                                  <p:childTnLst>
                                    <p:animRot by="21600000">
                                      <p:cBhvr>
                                        <p:cTn id="688" dur="3000" fill="hold"/>
                                        <p:tgtEl>
                                          <p:spTgt spid="38"/>
                                        </p:tgtEl>
                                        <p:attrNameLst>
                                          <p:attrName>r</p:attrName>
                                        </p:attrNameLst>
                                      </p:cBhvr>
                                    </p:animRot>
                                  </p:childTnLst>
                                </p:cTn>
                              </p:par>
                              <p:par>
                                <p:cTn id="689" presetID="8" presetClass="emph" presetSubtype="0" fill="hold" nodeType="withEffect">
                                  <p:stCondLst>
                                    <p:cond delay="0"/>
                                  </p:stCondLst>
                                  <p:childTnLst>
                                    <p:animRot by="21600000">
                                      <p:cBhvr>
                                        <p:cTn id="690" dur="3000" fill="hold"/>
                                        <p:tgtEl>
                                          <p:spTgt spid="43"/>
                                        </p:tgtEl>
                                        <p:attrNameLst>
                                          <p:attrName>r</p:attrName>
                                        </p:attrNameLst>
                                      </p:cBhvr>
                                    </p:animRot>
                                  </p:childTnLst>
                                </p:cTn>
                              </p:par>
                              <p:par>
                                <p:cTn id="691" presetID="8" presetClass="emph" presetSubtype="0" fill="hold" nodeType="withEffect">
                                  <p:stCondLst>
                                    <p:cond delay="0"/>
                                  </p:stCondLst>
                                  <p:childTnLst>
                                    <p:animRot by="21600000">
                                      <p:cBhvr>
                                        <p:cTn id="692" dur="3000" fill="hold"/>
                                        <p:tgtEl>
                                          <p:spTgt spid="44"/>
                                        </p:tgtEl>
                                        <p:attrNameLst>
                                          <p:attrName>r</p:attrName>
                                        </p:attrNameLst>
                                      </p:cBhvr>
                                    </p:animRot>
                                  </p:childTnLst>
                                </p:cTn>
                              </p:par>
                              <p:par>
                                <p:cTn id="693" presetID="8" presetClass="emph" presetSubtype="0" fill="hold" nodeType="withEffect">
                                  <p:stCondLst>
                                    <p:cond delay="0"/>
                                  </p:stCondLst>
                                  <p:childTnLst>
                                    <p:animRot by="21600000">
                                      <p:cBhvr>
                                        <p:cTn id="694" dur="3000" fill="hold"/>
                                        <p:tgtEl>
                                          <p:spTgt spid="45"/>
                                        </p:tgtEl>
                                        <p:attrNameLst>
                                          <p:attrName>r</p:attrName>
                                        </p:attrNameLst>
                                      </p:cBhvr>
                                    </p:animRot>
                                  </p:childTnLst>
                                </p:cTn>
                              </p:par>
                              <p:par>
                                <p:cTn id="695" presetID="8" presetClass="emph" presetSubtype="0" fill="hold" nodeType="withEffect">
                                  <p:stCondLst>
                                    <p:cond delay="0"/>
                                  </p:stCondLst>
                                  <p:childTnLst>
                                    <p:animRot by="21600000">
                                      <p:cBhvr>
                                        <p:cTn id="696" dur="3000" fill="hold"/>
                                        <p:tgtEl>
                                          <p:spTgt spid="46"/>
                                        </p:tgtEl>
                                        <p:attrNameLst>
                                          <p:attrName>r</p:attrName>
                                        </p:attrNameLst>
                                      </p:cBhvr>
                                    </p:animRot>
                                  </p:childTnLst>
                                </p:cTn>
                              </p:par>
                              <p:par>
                                <p:cTn id="697" presetID="8" presetClass="emph" presetSubtype="0" fill="hold" nodeType="withEffect">
                                  <p:stCondLst>
                                    <p:cond delay="0"/>
                                  </p:stCondLst>
                                  <p:childTnLst>
                                    <p:animRot by="21600000">
                                      <p:cBhvr>
                                        <p:cTn id="698" dur="3000" fill="hold"/>
                                        <p:tgtEl>
                                          <p:spTgt spid="51"/>
                                        </p:tgtEl>
                                        <p:attrNameLst>
                                          <p:attrName>r</p:attrName>
                                        </p:attrNameLst>
                                      </p:cBhvr>
                                    </p:animRot>
                                  </p:childTnLst>
                                </p:cTn>
                              </p:par>
                              <p:par>
                                <p:cTn id="699" presetID="8" presetClass="emph" presetSubtype="0" fill="hold" nodeType="withEffect">
                                  <p:stCondLst>
                                    <p:cond delay="0"/>
                                  </p:stCondLst>
                                  <p:childTnLst>
                                    <p:animRot by="21600000">
                                      <p:cBhvr>
                                        <p:cTn id="700" dur="3000" fill="hold"/>
                                        <p:tgtEl>
                                          <p:spTgt spid="52"/>
                                        </p:tgtEl>
                                        <p:attrNameLst>
                                          <p:attrName>r</p:attrName>
                                        </p:attrNameLst>
                                      </p:cBhvr>
                                    </p:animRot>
                                  </p:childTnLst>
                                </p:cTn>
                              </p:par>
                              <p:par>
                                <p:cTn id="701" presetID="8" presetClass="emph" presetSubtype="0" fill="hold" nodeType="withEffect">
                                  <p:stCondLst>
                                    <p:cond delay="0"/>
                                  </p:stCondLst>
                                  <p:childTnLst>
                                    <p:animRot by="21600000">
                                      <p:cBhvr>
                                        <p:cTn id="702" dur="3000" fill="hold"/>
                                        <p:tgtEl>
                                          <p:spTgt spid="53"/>
                                        </p:tgtEl>
                                        <p:attrNameLst>
                                          <p:attrName>r</p:attrName>
                                        </p:attrNameLst>
                                      </p:cBhvr>
                                    </p:animRot>
                                  </p:childTnLst>
                                </p:cTn>
                              </p:par>
                              <p:par>
                                <p:cTn id="703" presetID="8" presetClass="emph" presetSubtype="0" fill="hold" nodeType="withEffect">
                                  <p:stCondLst>
                                    <p:cond delay="0"/>
                                  </p:stCondLst>
                                  <p:childTnLst>
                                    <p:animRot by="21600000">
                                      <p:cBhvr>
                                        <p:cTn id="704" dur="3000" fill="hold"/>
                                        <p:tgtEl>
                                          <p:spTgt spid="54"/>
                                        </p:tgtEl>
                                        <p:attrNameLst>
                                          <p:attrName>r</p:attrName>
                                        </p:attrNameLst>
                                      </p:cBhvr>
                                    </p:animRot>
                                  </p:childTnLst>
                                </p:cTn>
                              </p:par>
                              <p:par>
                                <p:cTn id="705" presetID="8" presetClass="emph" presetSubtype="0" fill="hold" nodeType="withEffect">
                                  <p:stCondLst>
                                    <p:cond delay="0"/>
                                  </p:stCondLst>
                                  <p:childTnLst>
                                    <p:animRot by="21600000">
                                      <p:cBhvr>
                                        <p:cTn id="706" dur="3000" fill="hold"/>
                                        <p:tgtEl>
                                          <p:spTgt spid="59"/>
                                        </p:tgtEl>
                                        <p:attrNameLst>
                                          <p:attrName>r</p:attrName>
                                        </p:attrNameLst>
                                      </p:cBhvr>
                                    </p:animRot>
                                  </p:childTnLst>
                                </p:cTn>
                              </p:par>
                              <p:par>
                                <p:cTn id="707" presetID="8" presetClass="emph" presetSubtype="0" fill="hold" nodeType="withEffect">
                                  <p:stCondLst>
                                    <p:cond delay="0"/>
                                  </p:stCondLst>
                                  <p:childTnLst>
                                    <p:animRot by="21600000">
                                      <p:cBhvr>
                                        <p:cTn id="708" dur="3000" fill="hold"/>
                                        <p:tgtEl>
                                          <p:spTgt spid="60"/>
                                        </p:tgtEl>
                                        <p:attrNameLst>
                                          <p:attrName>r</p:attrName>
                                        </p:attrNameLst>
                                      </p:cBhvr>
                                    </p:animRot>
                                  </p:childTnLst>
                                </p:cTn>
                              </p:par>
                              <p:par>
                                <p:cTn id="709" presetID="8" presetClass="emph" presetSubtype="0" fill="hold" nodeType="withEffect">
                                  <p:stCondLst>
                                    <p:cond delay="0"/>
                                  </p:stCondLst>
                                  <p:childTnLst>
                                    <p:animRot by="21600000">
                                      <p:cBhvr>
                                        <p:cTn id="710" dur="3000" fill="hold"/>
                                        <p:tgtEl>
                                          <p:spTgt spid="61"/>
                                        </p:tgtEl>
                                        <p:attrNameLst>
                                          <p:attrName>r</p:attrName>
                                        </p:attrNameLst>
                                      </p:cBhvr>
                                    </p:animRot>
                                  </p:childTnLst>
                                </p:cTn>
                              </p:par>
                              <p:par>
                                <p:cTn id="711" presetID="8" presetClass="emph" presetSubtype="0" fill="hold" nodeType="withEffect">
                                  <p:stCondLst>
                                    <p:cond delay="0"/>
                                  </p:stCondLst>
                                  <p:childTnLst>
                                    <p:animRot by="21600000">
                                      <p:cBhvr>
                                        <p:cTn id="712" dur="3000" fill="hold"/>
                                        <p:tgtEl>
                                          <p:spTgt spid="62"/>
                                        </p:tgtEl>
                                        <p:attrNameLst>
                                          <p:attrName>r</p:attrName>
                                        </p:attrNameLst>
                                      </p:cBhvr>
                                    </p:animRot>
                                  </p:childTnLst>
                                </p:cTn>
                              </p:par>
                              <p:par>
                                <p:cTn id="713" presetID="8" presetClass="emph" presetSubtype="0" fill="hold" nodeType="withEffect">
                                  <p:stCondLst>
                                    <p:cond delay="0"/>
                                  </p:stCondLst>
                                  <p:childTnLst>
                                    <p:animRot by="-21600000">
                                      <p:cBhvr>
                                        <p:cTn id="714" dur="3000" fill="hold"/>
                                        <p:tgtEl>
                                          <p:spTgt spid="7"/>
                                        </p:tgtEl>
                                        <p:attrNameLst>
                                          <p:attrName>r</p:attrName>
                                        </p:attrNameLst>
                                      </p:cBhvr>
                                    </p:animRot>
                                  </p:childTnLst>
                                </p:cTn>
                              </p:par>
                              <p:par>
                                <p:cTn id="715" presetID="8" presetClass="emph" presetSubtype="0" fill="hold" nodeType="withEffect">
                                  <p:stCondLst>
                                    <p:cond delay="0"/>
                                  </p:stCondLst>
                                  <p:childTnLst>
                                    <p:animRot by="-21600000">
                                      <p:cBhvr>
                                        <p:cTn id="716" dur="3000" fill="hold"/>
                                        <p:tgtEl>
                                          <p:spTgt spid="8"/>
                                        </p:tgtEl>
                                        <p:attrNameLst>
                                          <p:attrName>r</p:attrName>
                                        </p:attrNameLst>
                                      </p:cBhvr>
                                    </p:animRot>
                                  </p:childTnLst>
                                </p:cTn>
                              </p:par>
                              <p:par>
                                <p:cTn id="717" presetID="8" presetClass="emph" presetSubtype="0" fill="hold" nodeType="withEffect">
                                  <p:stCondLst>
                                    <p:cond delay="0"/>
                                  </p:stCondLst>
                                  <p:childTnLst>
                                    <p:animRot by="-21600000">
                                      <p:cBhvr>
                                        <p:cTn id="718" dur="3000" fill="hold"/>
                                        <p:tgtEl>
                                          <p:spTgt spid="9"/>
                                        </p:tgtEl>
                                        <p:attrNameLst>
                                          <p:attrName>r</p:attrName>
                                        </p:attrNameLst>
                                      </p:cBhvr>
                                    </p:animRot>
                                  </p:childTnLst>
                                </p:cTn>
                              </p:par>
                              <p:par>
                                <p:cTn id="719" presetID="8" presetClass="emph" presetSubtype="0" fill="hold" nodeType="withEffect">
                                  <p:stCondLst>
                                    <p:cond delay="0"/>
                                  </p:stCondLst>
                                  <p:childTnLst>
                                    <p:animRot by="-21600000">
                                      <p:cBhvr>
                                        <p:cTn id="720" dur="3000" fill="hold"/>
                                        <p:tgtEl>
                                          <p:spTgt spid="10"/>
                                        </p:tgtEl>
                                        <p:attrNameLst>
                                          <p:attrName>r</p:attrName>
                                        </p:attrNameLst>
                                      </p:cBhvr>
                                    </p:animRot>
                                  </p:childTnLst>
                                </p:cTn>
                              </p:par>
                              <p:par>
                                <p:cTn id="721" presetID="8" presetClass="emph" presetSubtype="0" fill="hold" nodeType="withEffect">
                                  <p:stCondLst>
                                    <p:cond delay="0"/>
                                  </p:stCondLst>
                                  <p:childTnLst>
                                    <p:animRot by="-21600000">
                                      <p:cBhvr>
                                        <p:cTn id="722" dur="3000" fill="hold"/>
                                        <p:tgtEl>
                                          <p:spTgt spid="15"/>
                                        </p:tgtEl>
                                        <p:attrNameLst>
                                          <p:attrName>r</p:attrName>
                                        </p:attrNameLst>
                                      </p:cBhvr>
                                    </p:animRot>
                                  </p:childTnLst>
                                </p:cTn>
                              </p:par>
                              <p:par>
                                <p:cTn id="723" presetID="8" presetClass="emph" presetSubtype="0" fill="hold" nodeType="withEffect">
                                  <p:stCondLst>
                                    <p:cond delay="0"/>
                                  </p:stCondLst>
                                  <p:childTnLst>
                                    <p:animRot by="-21600000">
                                      <p:cBhvr>
                                        <p:cTn id="724" dur="3000" fill="hold"/>
                                        <p:tgtEl>
                                          <p:spTgt spid="16"/>
                                        </p:tgtEl>
                                        <p:attrNameLst>
                                          <p:attrName>r</p:attrName>
                                        </p:attrNameLst>
                                      </p:cBhvr>
                                    </p:animRot>
                                  </p:childTnLst>
                                </p:cTn>
                              </p:par>
                              <p:par>
                                <p:cTn id="725" presetID="8" presetClass="emph" presetSubtype="0" fill="hold" nodeType="withEffect">
                                  <p:stCondLst>
                                    <p:cond delay="0"/>
                                  </p:stCondLst>
                                  <p:childTnLst>
                                    <p:animRot by="-21600000">
                                      <p:cBhvr>
                                        <p:cTn id="726" dur="3000" fill="hold"/>
                                        <p:tgtEl>
                                          <p:spTgt spid="17"/>
                                        </p:tgtEl>
                                        <p:attrNameLst>
                                          <p:attrName>r</p:attrName>
                                        </p:attrNameLst>
                                      </p:cBhvr>
                                    </p:animRot>
                                  </p:childTnLst>
                                </p:cTn>
                              </p:par>
                              <p:par>
                                <p:cTn id="727" presetID="8" presetClass="emph" presetSubtype="0" fill="hold" nodeType="withEffect">
                                  <p:stCondLst>
                                    <p:cond delay="0"/>
                                  </p:stCondLst>
                                  <p:childTnLst>
                                    <p:animRot by="-21600000">
                                      <p:cBhvr>
                                        <p:cTn id="728" dur="3000" fill="hold"/>
                                        <p:tgtEl>
                                          <p:spTgt spid="18"/>
                                        </p:tgtEl>
                                        <p:attrNameLst>
                                          <p:attrName>r</p:attrName>
                                        </p:attrNameLst>
                                      </p:cBhvr>
                                    </p:animRot>
                                  </p:childTnLst>
                                </p:cTn>
                              </p:par>
                              <p:par>
                                <p:cTn id="729" presetID="8" presetClass="emph" presetSubtype="0" fill="hold" nodeType="withEffect">
                                  <p:stCondLst>
                                    <p:cond delay="0"/>
                                  </p:stCondLst>
                                  <p:childTnLst>
                                    <p:animRot by="-21600000">
                                      <p:cBhvr>
                                        <p:cTn id="730" dur="3000" fill="hold"/>
                                        <p:tgtEl>
                                          <p:spTgt spid="23"/>
                                        </p:tgtEl>
                                        <p:attrNameLst>
                                          <p:attrName>r</p:attrName>
                                        </p:attrNameLst>
                                      </p:cBhvr>
                                    </p:animRot>
                                  </p:childTnLst>
                                </p:cTn>
                              </p:par>
                              <p:par>
                                <p:cTn id="731" presetID="8" presetClass="emph" presetSubtype="0" fill="hold" nodeType="withEffect">
                                  <p:stCondLst>
                                    <p:cond delay="0"/>
                                  </p:stCondLst>
                                  <p:childTnLst>
                                    <p:animRot by="-21600000">
                                      <p:cBhvr>
                                        <p:cTn id="732" dur="3000" fill="hold"/>
                                        <p:tgtEl>
                                          <p:spTgt spid="24"/>
                                        </p:tgtEl>
                                        <p:attrNameLst>
                                          <p:attrName>r</p:attrName>
                                        </p:attrNameLst>
                                      </p:cBhvr>
                                    </p:animRot>
                                  </p:childTnLst>
                                </p:cTn>
                              </p:par>
                              <p:par>
                                <p:cTn id="733" presetID="8" presetClass="emph" presetSubtype="0" fill="hold" nodeType="withEffect">
                                  <p:stCondLst>
                                    <p:cond delay="0"/>
                                  </p:stCondLst>
                                  <p:childTnLst>
                                    <p:animRot by="-21600000">
                                      <p:cBhvr>
                                        <p:cTn id="734" dur="3000" fill="hold"/>
                                        <p:tgtEl>
                                          <p:spTgt spid="25"/>
                                        </p:tgtEl>
                                        <p:attrNameLst>
                                          <p:attrName>r</p:attrName>
                                        </p:attrNameLst>
                                      </p:cBhvr>
                                    </p:animRot>
                                  </p:childTnLst>
                                </p:cTn>
                              </p:par>
                              <p:par>
                                <p:cTn id="735" presetID="8" presetClass="emph" presetSubtype="0" fill="hold" nodeType="withEffect">
                                  <p:stCondLst>
                                    <p:cond delay="0"/>
                                  </p:stCondLst>
                                  <p:childTnLst>
                                    <p:animRot by="-21600000">
                                      <p:cBhvr>
                                        <p:cTn id="736" dur="3000" fill="hold"/>
                                        <p:tgtEl>
                                          <p:spTgt spid="26"/>
                                        </p:tgtEl>
                                        <p:attrNameLst>
                                          <p:attrName>r</p:attrName>
                                        </p:attrNameLst>
                                      </p:cBhvr>
                                    </p:animRot>
                                  </p:childTnLst>
                                </p:cTn>
                              </p:par>
                              <p:par>
                                <p:cTn id="737" presetID="8" presetClass="emph" presetSubtype="0" fill="hold" nodeType="withEffect">
                                  <p:stCondLst>
                                    <p:cond delay="0"/>
                                  </p:stCondLst>
                                  <p:childTnLst>
                                    <p:animRot by="-21600000">
                                      <p:cBhvr>
                                        <p:cTn id="738" dur="3000" fill="hold"/>
                                        <p:tgtEl>
                                          <p:spTgt spid="31"/>
                                        </p:tgtEl>
                                        <p:attrNameLst>
                                          <p:attrName>r</p:attrName>
                                        </p:attrNameLst>
                                      </p:cBhvr>
                                    </p:animRot>
                                  </p:childTnLst>
                                </p:cTn>
                              </p:par>
                              <p:par>
                                <p:cTn id="739" presetID="8" presetClass="emph" presetSubtype="0" fill="hold" nodeType="withEffect">
                                  <p:stCondLst>
                                    <p:cond delay="0"/>
                                  </p:stCondLst>
                                  <p:childTnLst>
                                    <p:animRot by="-21600000">
                                      <p:cBhvr>
                                        <p:cTn id="740" dur="3000" fill="hold"/>
                                        <p:tgtEl>
                                          <p:spTgt spid="32"/>
                                        </p:tgtEl>
                                        <p:attrNameLst>
                                          <p:attrName>r</p:attrName>
                                        </p:attrNameLst>
                                      </p:cBhvr>
                                    </p:animRot>
                                  </p:childTnLst>
                                </p:cTn>
                              </p:par>
                              <p:par>
                                <p:cTn id="741" presetID="8" presetClass="emph" presetSubtype="0" fill="hold" nodeType="withEffect">
                                  <p:stCondLst>
                                    <p:cond delay="0"/>
                                  </p:stCondLst>
                                  <p:childTnLst>
                                    <p:animRot by="-21600000">
                                      <p:cBhvr>
                                        <p:cTn id="742" dur="3000" fill="hold"/>
                                        <p:tgtEl>
                                          <p:spTgt spid="33"/>
                                        </p:tgtEl>
                                        <p:attrNameLst>
                                          <p:attrName>r</p:attrName>
                                        </p:attrNameLst>
                                      </p:cBhvr>
                                    </p:animRot>
                                  </p:childTnLst>
                                </p:cTn>
                              </p:par>
                              <p:par>
                                <p:cTn id="743" presetID="8" presetClass="emph" presetSubtype="0" fill="hold" nodeType="withEffect">
                                  <p:stCondLst>
                                    <p:cond delay="0"/>
                                  </p:stCondLst>
                                  <p:childTnLst>
                                    <p:animRot by="-21600000">
                                      <p:cBhvr>
                                        <p:cTn id="744" dur="3000" fill="hold"/>
                                        <p:tgtEl>
                                          <p:spTgt spid="34"/>
                                        </p:tgtEl>
                                        <p:attrNameLst>
                                          <p:attrName>r</p:attrName>
                                        </p:attrNameLst>
                                      </p:cBhvr>
                                    </p:animRot>
                                  </p:childTnLst>
                                </p:cTn>
                              </p:par>
                              <p:par>
                                <p:cTn id="745" presetID="8" presetClass="emph" presetSubtype="0" fill="hold" nodeType="withEffect">
                                  <p:stCondLst>
                                    <p:cond delay="0"/>
                                  </p:stCondLst>
                                  <p:childTnLst>
                                    <p:animRot by="-21600000">
                                      <p:cBhvr>
                                        <p:cTn id="746" dur="3000" fill="hold"/>
                                        <p:tgtEl>
                                          <p:spTgt spid="39"/>
                                        </p:tgtEl>
                                        <p:attrNameLst>
                                          <p:attrName>r</p:attrName>
                                        </p:attrNameLst>
                                      </p:cBhvr>
                                    </p:animRot>
                                  </p:childTnLst>
                                </p:cTn>
                              </p:par>
                              <p:par>
                                <p:cTn id="747" presetID="8" presetClass="emph" presetSubtype="0" fill="hold" nodeType="withEffect">
                                  <p:stCondLst>
                                    <p:cond delay="0"/>
                                  </p:stCondLst>
                                  <p:childTnLst>
                                    <p:animRot by="-21600000">
                                      <p:cBhvr>
                                        <p:cTn id="748" dur="3000" fill="hold"/>
                                        <p:tgtEl>
                                          <p:spTgt spid="40"/>
                                        </p:tgtEl>
                                        <p:attrNameLst>
                                          <p:attrName>r</p:attrName>
                                        </p:attrNameLst>
                                      </p:cBhvr>
                                    </p:animRot>
                                  </p:childTnLst>
                                </p:cTn>
                              </p:par>
                              <p:par>
                                <p:cTn id="749" presetID="8" presetClass="emph" presetSubtype="0" fill="hold" nodeType="withEffect">
                                  <p:stCondLst>
                                    <p:cond delay="0"/>
                                  </p:stCondLst>
                                  <p:childTnLst>
                                    <p:animRot by="-21600000">
                                      <p:cBhvr>
                                        <p:cTn id="750" dur="3000" fill="hold"/>
                                        <p:tgtEl>
                                          <p:spTgt spid="41"/>
                                        </p:tgtEl>
                                        <p:attrNameLst>
                                          <p:attrName>r</p:attrName>
                                        </p:attrNameLst>
                                      </p:cBhvr>
                                    </p:animRot>
                                  </p:childTnLst>
                                </p:cTn>
                              </p:par>
                              <p:par>
                                <p:cTn id="751" presetID="8" presetClass="emph" presetSubtype="0" fill="hold" nodeType="withEffect">
                                  <p:stCondLst>
                                    <p:cond delay="0"/>
                                  </p:stCondLst>
                                  <p:childTnLst>
                                    <p:animRot by="-21600000">
                                      <p:cBhvr>
                                        <p:cTn id="752" dur="3000" fill="hold"/>
                                        <p:tgtEl>
                                          <p:spTgt spid="42"/>
                                        </p:tgtEl>
                                        <p:attrNameLst>
                                          <p:attrName>r</p:attrName>
                                        </p:attrNameLst>
                                      </p:cBhvr>
                                    </p:animRot>
                                  </p:childTnLst>
                                </p:cTn>
                              </p:par>
                              <p:par>
                                <p:cTn id="753" presetID="8" presetClass="emph" presetSubtype="0" fill="hold" nodeType="withEffect">
                                  <p:stCondLst>
                                    <p:cond delay="0"/>
                                  </p:stCondLst>
                                  <p:childTnLst>
                                    <p:animRot by="-21600000">
                                      <p:cBhvr>
                                        <p:cTn id="754" dur="3000" fill="hold"/>
                                        <p:tgtEl>
                                          <p:spTgt spid="47"/>
                                        </p:tgtEl>
                                        <p:attrNameLst>
                                          <p:attrName>r</p:attrName>
                                        </p:attrNameLst>
                                      </p:cBhvr>
                                    </p:animRot>
                                  </p:childTnLst>
                                </p:cTn>
                              </p:par>
                              <p:par>
                                <p:cTn id="755" presetID="8" presetClass="emph" presetSubtype="0" fill="hold" nodeType="withEffect">
                                  <p:stCondLst>
                                    <p:cond delay="0"/>
                                  </p:stCondLst>
                                  <p:childTnLst>
                                    <p:animRot by="-21600000">
                                      <p:cBhvr>
                                        <p:cTn id="756" dur="3000" fill="hold"/>
                                        <p:tgtEl>
                                          <p:spTgt spid="48"/>
                                        </p:tgtEl>
                                        <p:attrNameLst>
                                          <p:attrName>r</p:attrName>
                                        </p:attrNameLst>
                                      </p:cBhvr>
                                    </p:animRot>
                                  </p:childTnLst>
                                </p:cTn>
                              </p:par>
                              <p:par>
                                <p:cTn id="757" presetID="8" presetClass="emph" presetSubtype="0" fill="hold" nodeType="withEffect">
                                  <p:stCondLst>
                                    <p:cond delay="0"/>
                                  </p:stCondLst>
                                  <p:childTnLst>
                                    <p:animRot by="-21600000">
                                      <p:cBhvr>
                                        <p:cTn id="758" dur="3000" fill="hold"/>
                                        <p:tgtEl>
                                          <p:spTgt spid="49"/>
                                        </p:tgtEl>
                                        <p:attrNameLst>
                                          <p:attrName>r</p:attrName>
                                        </p:attrNameLst>
                                      </p:cBhvr>
                                    </p:animRot>
                                  </p:childTnLst>
                                </p:cTn>
                              </p:par>
                              <p:par>
                                <p:cTn id="759" presetID="8" presetClass="emph" presetSubtype="0" fill="hold" nodeType="withEffect">
                                  <p:stCondLst>
                                    <p:cond delay="0"/>
                                  </p:stCondLst>
                                  <p:childTnLst>
                                    <p:animRot by="-21600000">
                                      <p:cBhvr>
                                        <p:cTn id="760" dur="3000" fill="hold"/>
                                        <p:tgtEl>
                                          <p:spTgt spid="50"/>
                                        </p:tgtEl>
                                        <p:attrNameLst>
                                          <p:attrName>r</p:attrName>
                                        </p:attrNameLst>
                                      </p:cBhvr>
                                    </p:animRot>
                                  </p:childTnLst>
                                </p:cTn>
                              </p:par>
                              <p:par>
                                <p:cTn id="761" presetID="8" presetClass="emph" presetSubtype="0" fill="hold" nodeType="withEffect">
                                  <p:stCondLst>
                                    <p:cond delay="0"/>
                                  </p:stCondLst>
                                  <p:childTnLst>
                                    <p:animRot by="-21600000">
                                      <p:cBhvr>
                                        <p:cTn id="762" dur="3000" fill="hold"/>
                                        <p:tgtEl>
                                          <p:spTgt spid="55"/>
                                        </p:tgtEl>
                                        <p:attrNameLst>
                                          <p:attrName>r</p:attrName>
                                        </p:attrNameLst>
                                      </p:cBhvr>
                                    </p:animRot>
                                  </p:childTnLst>
                                </p:cTn>
                              </p:par>
                              <p:par>
                                <p:cTn id="763" presetID="8" presetClass="emph" presetSubtype="0" fill="hold" nodeType="withEffect">
                                  <p:stCondLst>
                                    <p:cond delay="0"/>
                                  </p:stCondLst>
                                  <p:childTnLst>
                                    <p:animRot by="-21600000">
                                      <p:cBhvr>
                                        <p:cTn id="764" dur="3000" fill="hold"/>
                                        <p:tgtEl>
                                          <p:spTgt spid="56"/>
                                        </p:tgtEl>
                                        <p:attrNameLst>
                                          <p:attrName>r</p:attrName>
                                        </p:attrNameLst>
                                      </p:cBhvr>
                                    </p:animRot>
                                  </p:childTnLst>
                                </p:cTn>
                              </p:par>
                              <p:par>
                                <p:cTn id="765" presetID="8" presetClass="emph" presetSubtype="0" fill="hold" nodeType="withEffect">
                                  <p:stCondLst>
                                    <p:cond delay="0"/>
                                  </p:stCondLst>
                                  <p:childTnLst>
                                    <p:animRot by="-21600000">
                                      <p:cBhvr>
                                        <p:cTn id="766" dur="3000" fill="hold"/>
                                        <p:tgtEl>
                                          <p:spTgt spid="57"/>
                                        </p:tgtEl>
                                        <p:attrNameLst>
                                          <p:attrName>r</p:attrName>
                                        </p:attrNameLst>
                                      </p:cBhvr>
                                    </p:animRot>
                                  </p:childTnLst>
                                </p:cTn>
                              </p:par>
                              <p:par>
                                <p:cTn id="767" presetID="8" presetClass="emph" presetSubtype="0" fill="hold" nodeType="withEffect">
                                  <p:stCondLst>
                                    <p:cond delay="0"/>
                                  </p:stCondLst>
                                  <p:childTnLst>
                                    <p:animRot by="-21600000">
                                      <p:cBhvr>
                                        <p:cTn id="768" dur="3000" fill="hold"/>
                                        <p:tgtEl>
                                          <p:spTgt spid="58"/>
                                        </p:tgtEl>
                                        <p:attrNameLst>
                                          <p:attrName>r</p:attrName>
                                        </p:attrNameLst>
                                      </p:cBhvr>
                                    </p:animRot>
                                  </p:childTnLst>
                                </p:cTn>
                              </p:par>
                              <p:par>
                                <p:cTn id="769" presetID="8" presetClass="emph" presetSubtype="0" fill="hold" nodeType="withEffect">
                                  <p:stCondLst>
                                    <p:cond delay="0"/>
                                  </p:stCondLst>
                                  <p:childTnLst>
                                    <p:animRot by="-21600000">
                                      <p:cBhvr>
                                        <p:cTn id="770" dur="3000" fill="hold"/>
                                        <p:tgtEl>
                                          <p:spTgt spid="63"/>
                                        </p:tgtEl>
                                        <p:attrNameLst>
                                          <p:attrName>r</p:attrName>
                                        </p:attrNameLst>
                                      </p:cBhvr>
                                    </p:animRot>
                                  </p:childTnLst>
                                </p:cTn>
                              </p:par>
                              <p:par>
                                <p:cTn id="771" presetID="8" presetClass="emph" presetSubtype="0" fill="hold" nodeType="withEffect">
                                  <p:stCondLst>
                                    <p:cond delay="0"/>
                                  </p:stCondLst>
                                  <p:childTnLst>
                                    <p:animRot by="-21600000">
                                      <p:cBhvr>
                                        <p:cTn id="772" dur="3000" fill="hold"/>
                                        <p:tgtEl>
                                          <p:spTgt spid="64"/>
                                        </p:tgtEl>
                                        <p:attrNameLst>
                                          <p:attrName>r</p:attrName>
                                        </p:attrNameLst>
                                      </p:cBhvr>
                                    </p:animRot>
                                  </p:childTnLst>
                                </p:cTn>
                              </p:par>
                              <p:par>
                                <p:cTn id="773" presetID="8" presetClass="emph" presetSubtype="0" fill="hold" nodeType="withEffect">
                                  <p:stCondLst>
                                    <p:cond delay="0"/>
                                  </p:stCondLst>
                                  <p:childTnLst>
                                    <p:animRot by="-21600000">
                                      <p:cBhvr>
                                        <p:cTn id="774" dur="3000" fill="hold"/>
                                        <p:tgtEl>
                                          <p:spTgt spid="65"/>
                                        </p:tgtEl>
                                        <p:attrNameLst>
                                          <p:attrName>r</p:attrName>
                                        </p:attrNameLst>
                                      </p:cBhvr>
                                    </p:animRot>
                                  </p:childTnLst>
                                </p:cTn>
                              </p:par>
                              <p:par>
                                <p:cTn id="775" presetID="8" presetClass="emph" presetSubtype="0" fill="hold" nodeType="withEffect">
                                  <p:stCondLst>
                                    <p:cond delay="0"/>
                                  </p:stCondLst>
                                  <p:childTnLst>
                                    <p:animRot by="-21600000">
                                      <p:cBhvr>
                                        <p:cTn id="776" dur="3000" fill="hold"/>
                                        <p:tgtEl>
                                          <p:spTgt spid="66"/>
                                        </p:tgtEl>
                                        <p:attrNameLst>
                                          <p:attrName>r</p:attrName>
                                        </p:attrNameLst>
                                      </p:cBhvr>
                                    </p:animRot>
                                  </p:childTnLst>
                                </p:cTn>
                              </p:par>
                              <p:par>
                                <p:cTn id="777" presetID="23" presetClass="entr" presetSubtype="288" fill="hold" nodeType="withEffect">
                                  <p:stCondLst>
                                    <p:cond delay="0"/>
                                  </p:stCondLst>
                                  <p:childTnLst>
                                    <p:set>
                                      <p:cBhvr>
                                        <p:cTn id="778" dur="1" fill="hold">
                                          <p:stCondLst>
                                            <p:cond delay="0"/>
                                          </p:stCondLst>
                                        </p:cTn>
                                        <p:tgtEl>
                                          <p:spTgt spid="2"/>
                                        </p:tgtEl>
                                        <p:attrNameLst>
                                          <p:attrName>style.visibility</p:attrName>
                                        </p:attrNameLst>
                                      </p:cBhvr>
                                      <p:to>
                                        <p:strVal val="visible"/>
                                      </p:to>
                                    </p:set>
                                    <p:anim calcmode="lin" valueType="num">
                                      <p:cBhvr>
                                        <p:cTn id="779" dur="3000" fill="hold"/>
                                        <p:tgtEl>
                                          <p:spTgt spid="2"/>
                                        </p:tgtEl>
                                        <p:attrNameLst>
                                          <p:attrName>ppt_w</p:attrName>
                                        </p:attrNameLst>
                                      </p:cBhvr>
                                      <p:tavLst>
                                        <p:tav tm="0">
                                          <p:val>
                                            <p:strVal val="4/3*#ppt_w"/>
                                          </p:val>
                                        </p:tav>
                                        <p:tav tm="100000">
                                          <p:val>
                                            <p:strVal val="#ppt_w"/>
                                          </p:val>
                                        </p:tav>
                                      </p:tavLst>
                                    </p:anim>
                                    <p:anim calcmode="lin" valueType="num">
                                      <p:cBhvr>
                                        <p:cTn id="780" dur="3000" fill="hold"/>
                                        <p:tgtEl>
                                          <p:spTgt spid="2"/>
                                        </p:tgtEl>
                                        <p:attrNameLst>
                                          <p:attrName>ppt_h</p:attrName>
                                        </p:attrNameLst>
                                      </p:cBhvr>
                                      <p:tavLst>
                                        <p:tav tm="0">
                                          <p:val>
                                            <p:strVal val="4/3*#ppt_h"/>
                                          </p:val>
                                        </p:tav>
                                        <p:tav tm="100000">
                                          <p:val>
                                            <p:strVal val="#ppt_h"/>
                                          </p:val>
                                        </p:tav>
                                      </p:tavLst>
                                    </p:anim>
                                  </p:childTnLst>
                                </p:cTn>
                              </p:par>
                              <p:par>
                                <p:cTn id="781" presetID="16" presetClass="entr" presetSubtype="42" fill="hold" nodeType="withEffect">
                                  <p:stCondLst>
                                    <p:cond delay="0"/>
                                  </p:stCondLst>
                                  <p:childTnLst>
                                    <p:set>
                                      <p:cBhvr>
                                        <p:cTn id="782" dur="1" fill="hold">
                                          <p:stCondLst>
                                            <p:cond delay="0"/>
                                          </p:stCondLst>
                                        </p:cTn>
                                        <p:tgtEl>
                                          <p:spTgt spid="2"/>
                                        </p:tgtEl>
                                        <p:attrNameLst>
                                          <p:attrName>style.visibility</p:attrName>
                                        </p:attrNameLst>
                                      </p:cBhvr>
                                      <p:to>
                                        <p:strVal val="visible"/>
                                      </p:to>
                                    </p:set>
                                    <p:animEffect transition="in" filter="barn(outHorizontal)">
                                      <p:cBhvr>
                                        <p:cTn id="78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8602_lawenda-lato-kobiet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ae.png"/>
          <p:cNvPicPr>
            <a:picLocks noChangeAspect="1"/>
          </p:cNvPicPr>
          <p:nvPr/>
        </p:nvPicPr>
        <p:blipFill>
          <a:blip r:embed="rId3"/>
          <a:stretch>
            <a:fillRect/>
          </a:stretch>
        </p:blipFill>
        <p:spPr>
          <a:xfrm>
            <a:off x="3122014" y="1"/>
            <a:ext cx="1249948" cy="1285866"/>
          </a:xfrm>
          <a:prstGeom prst="rect">
            <a:avLst/>
          </a:prstGeom>
          <a:effectLst>
            <a:reflection blurRad="6350" stA="50000" endA="295" endPos="92000" dist="101600" dir="5400000" sy="-100000" algn="bl" rotWithShape="0"/>
          </a:effectLst>
        </p:spPr>
      </p:pic>
      <p:pic>
        <p:nvPicPr>
          <p:cNvPr id="4" name="3 Imagen" descr="aae.png"/>
          <p:cNvPicPr>
            <a:picLocks noChangeAspect="1"/>
          </p:cNvPicPr>
          <p:nvPr/>
        </p:nvPicPr>
        <p:blipFill>
          <a:blip r:embed="rId3"/>
          <a:stretch>
            <a:fillRect/>
          </a:stretch>
        </p:blipFill>
        <p:spPr>
          <a:xfrm>
            <a:off x="4643438" y="0"/>
            <a:ext cx="1249948" cy="1285866"/>
          </a:xfrm>
          <a:prstGeom prst="rect">
            <a:avLst/>
          </a:prstGeom>
          <a:effectLst>
            <a:reflection blurRad="6350" stA="50000" endA="295" endPos="92000" dist="101600" dir="5400000" sy="-100000" algn="bl" rotWithShape="0"/>
          </a:effectLst>
        </p:spPr>
      </p:pic>
      <p:pic>
        <p:nvPicPr>
          <p:cNvPr id="5" name="4 Imagen" descr="aae.png"/>
          <p:cNvPicPr>
            <a:picLocks noChangeAspect="1"/>
          </p:cNvPicPr>
          <p:nvPr/>
        </p:nvPicPr>
        <p:blipFill>
          <a:blip r:embed="rId3"/>
          <a:stretch>
            <a:fillRect/>
          </a:stretch>
        </p:blipFill>
        <p:spPr>
          <a:xfrm>
            <a:off x="3143240" y="1285866"/>
            <a:ext cx="1249948" cy="1285866"/>
          </a:xfrm>
          <a:prstGeom prst="rect">
            <a:avLst/>
          </a:prstGeom>
          <a:effectLst>
            <a:reflection blurRad="6350" stA="50000" endA="295" endPos="92000" dist="101600" dir="5400000" sy="-100000" algn="bl" rotWithShape="0"/>
          </a:effectLst>
        </p:spPr>
      </p:pic>
      <p:pic>
        <p:nvPicPr>
          <p:cNvPr id="6" name="5 Imagen" descr="aae.png"/>
          <p:cNvPicPr>
            <a:picLocks noChangeAspect="1"/>
          </p:cNvPicPr>
          <p:nvPr/>
        </p:nvPicPr>
        <p:blipFill>
          <a:blip r:embed="rId3"/>
          <a:stretch>
            <a:fillRect/>
          </a:stretch>
        </p:blipFill>
        <p:spPr>
          <a:xfrm>
            <a:off x="4643438" y="1285866"/>
            <a:ext cx="1249948" cy="1285866"/>
          </a:xfrm>
          <a:prstGeom prst="rect">
            <a:avLst/>
          </a:prstGeom>
          <a:effectLst>
            <a:reflection blurRad="6350" stA="50000" endA="295" endPos="92000" dist="101600" dir="5400000" sy="-100000" algn="bl" rotWithShape="0"/>
          </a:effectLst>
        </p:spPr>
      </p:pic>
      <p:pic>
        <p:nvPicPr>
          <p:cNvPr id="7" name="6 Imagen" descr="aae.png"/>
          <p:cNvPicPr>
            <a:picLocks noChangeAspect="1"/>
          </p:cNvPicPr>
          <p:nvPr/>
        </p:nvPicPr>
        <p:blipFill>
          <a:blip r:embed="rId3"/>
          <a:stretch>
            <a:fillRect/>
          </a:stretch>
        </p:blipFill>
        <p:spPr>
          <a:xfrm>
            <a:off x="3193452" y="2571769"/>
            <a:ext cx="1249948" cy="1285866"/>
          </a:xfrm>
          <a:prstGeom prst="rect">
            <a:avLst/>
          </a:prstGeom>
          <a:effectLst>
            <a:reflection blurRad="6350" stA="50000" endA="295" endPos="92000" dist="101600" dir="5400000" sy="-100000" algn="bl" rotWithShape="0"/>
          </a:effectLst>
        </p:spPr>
      </p:pic>
      <p:pic>
        <p:nvPicPr>
          <p:cNvPr id="8" name="7 Imagen" descr="aae.png"/>
          <p:cNvPicPr>
            <a:picLocks noChangeAspect="1"/>
          </p:cNvPicPr>
          <p:nvPr/>
        </p:nvPicPr>
        <p:blipFill>
          <a:blip r:embed="rId3"/>
          <a:stretch>
            <a:fillRect/>
          </a:stretch>
        </p:blipFill>
        <p:spPr>
          <a:xfrm>
            <a:off x="4714876" y="2571768"/>
            <a:ext cx="1249948" cy="1285866"/>
          </a:xfrm>
          <a:prstGeom prst="rect">
            <a:avLst/>
          </a:prstGeom>
          <a:effectLst>
            <a:reflection blurRad="6350" stA="50000" endA="295" endPos="92000" dist="101600" dir="5400000" sy="-100000" algn="bl" rotWithShape="0"/>
          </a:effectLst>
        </p:spPr>
      </p:pic>
      <p:pic>
        <p:nvPicPr>
          <p:cNvPr id="9" name="8 Imagen" descr="aae.png"/>
          <p:cNvPicPr>
            <a:picLocks noChangeAspect="1"/>
          </p:cNvPicPr>
          <p:nvPr/>
        </p:nvPicPr>
        <p:blipFill>
          <a:blip r:embed="rId3"/>
          <a:stretch>
            <a:fillRect/>
          </a:stretch>
        </p:blipFill>
        <p:spPr>
          <a:xfrm>
            <a:off x="3193452" y="3857635"/>
            <a:ext cx="1249948" cy="1285866"/>
          </a:xfrm>
          <a:prstGeom prst="rect">
            <a:avLst/>
          </a:prstGeom>
          <a:effectLst>
            <a:reflection blurRad="6350" stA="50000" endA="295" endPos="92000" dist="101600" dir="5400000" sy="-100000" algn="bl" rotWithShape="0"/>
          </a:effectLst>
        </p:spPr>
      </p:pic>
      <p:pic>
        <p:nvPicPr>
          <p:cNvPr id="10" name="9 Imagen" descr="aae.png"/>
          <p:cNvPicPr>
            <a:picLocks noChangeAspect="1"/>
          </p:cNvPicPr>
          <p:nvPr/>
        </p:nvPicPr>
        <p:blipFill>
          <a:blip r:embed="rId3"/>
          <a:stretch>
            <a:fillRect/>
          </a:stretch>
        </p:blipFill>
        <p:spPr>
          <a:xfrm>
            <a:off x="4714876" y="3857634"/>
            <a:ext cx="1249948" cy="1285866"/>
          </a:xfrm>
          <a:prstGeom prst="rect">
            <a:avLst/>
          </a:prstGeom>
          <a:effectLst>
            <a:reflection blurRad="6350" stA="50000" endA="295" endPos="92000" dist="101600" dir="5400000" sy="-100000" algn="bl" rotWithShape="0"/>
          </a:effectLst>
        </p:spPr>
      </p:pic>
      <p:sp>
        <p:nvSpPr>
          <p:cNvPr id="11" name="10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1+#ppt_w/2"/>
                                          </p:val>
                                        </p:tav>
                                        <p:tav tm="100000">
                                          <p:val>
                                            <p:strVal val="#ppt_x"/>
                                          </p:val>
                                        </p:tav>
                                      </p:tavLst>
                                    </p:anim>
                                    <p:anim calcmode="lin" valueType="num">
                                      <p:cBhvr additive="base">
                                        <p:cTn id="27" dur="3000" fill="hold"/>
                                        <p:tgtEl>
                                          <p:spTgt spid="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3"/>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5"/>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9"/>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1+ppt_w/2"/>
                                          </p:val>
                                        </p:tav>
                                      </p:tavLst>
                                    </p:anim>
                                    <p:anim calcmode="lin" valueType="num">
                                      <p:cBhvr additive="base">
                                        <p:cTn id="59" dur="3000"/>
                                        <p:tgtEl>
                                          <p:spTgt spid="3"/>
                                        </p:tgtEl>
                                        <p:attrNameLst>
                                          <p:attrName>ppt_y</p:attrName>
                                        </p:attrNameLst>
                                      </p:cBhvr>
                                      <p:tavLst>
                                        <p:tav tm="0">
                                          <p:val>
                                            <p:strVal val="ppt_y"/>
                                          </p:val>
                                        </p:tav>
                                        <p:tav tm="100000">
                                          <p:val>
                                            <p:strVal val="ppt_y"/>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5"/>
                                        </p:tgtEl>
                                        <p:attrNameLst>
                                          <p:attrName>ppt_x</p:attrName>
                                        </p:attrNameLst>
                                      </p:cBhvr>
                                      <p:tavLst>
                                        <p:tav tm="0">
                                          <p:val>
                                            <p:strVal val="ppt_x"/>
                                          </p:val>
                                        </p:tav>
                                        <p:tav tm="100000">
                                          <p:val>
                                            <p:strVal val="1+ppt_w/2"/>
                                          </p:val>
                                        </p:tav>
                                      </p:tavLst>
                                    </p:anim>
                                    <p:anim calcmode="lin" valueType="num">
                                      <p:cBhvr additive="base">
                                        <p:cTn id="63" dur="3000"/>
                                        <p:tgtEl>
                                          <p:spTgt spid="5"/>
                                        </p:tgtEl>
                                        <p:attrNameLst>
                                          <p:attrName>ppt_y</p:attrName>
                                        </p:attrNameLst>
                                      </p:cBhvr>
                                      <p:tavLst>
                                        <p:tav tm="0">
                                          <p:val>
                                            <p:strVal val="ppt_y"/>
                                          </p:val>
                                        </p:tav>
                                        <p:tav tm="100000">
                                          <p:val>
                                            <p:strVal val="ppt_y"/>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ppt_y"/>
                                          </p:val>
                                        </p:tav>
                                      </p:tavLst>
                                    </p:anim>
                                    <p:set>
                                      <p:cBhvr>
                                        <p:cTn id="72" dur="1" fill="hold">
                                          <p:stCondLst>
                                            <p:cond delay="2999"/>
                                          </p:stCondLst>
                                        </p:cTn>
                                        <p:tgtEl>
                                          <p:spTgt spid="9"/>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3000" fill="hold"/>
                                        <p:tgtEl>
                                          <p:spTgt spid="3"/>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7"/>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9"/>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0-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0-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8" presetClass="emph" presetSubtype="0" fill="hold" nodeType="withEffect">
                                  <p:stCondLst>
                                    <p:cond delay="0"/>
                                  </p:stCondLst>
                                  <p:childTnLst>
                                    <p:animRot by="-21600000">
                                      <p:cBhvr>
                                        <p:cTn id="98" dur="3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9e1aee0d0934d385d8a395d1168f7561.jpg"/>
          <p:cNvPicPr>
            <a:picLocks noChangeAspect="1"/>
          </p:cNvPicPr>
          <p:nvPr/>
        </p:nvPicPr>
        <p:blipFill>
          <a:blip r:embed="rId2"/>
          <a:stretch>
            <a:fillRect/>
          </a:stretch>
        </p:blipFill>
        <p:spPr>
          <a:xfrm>
            <a:off x="7429" y="0"/>
            <a:ext cx="9136571" cy="5143500"/>
          </a:xfrm>
          <a:prstGeom prst="rect">
            <a:avLst/>
          </a:prstGeom>
        </p:spPr>
      </p:pic>
      <p:pic>
        <p:nvPicPr>
          <p:cNvPr id="4" name="3 Imagen" descr="circulo_png__by_jamilexchocolatina-d4nsn7ir.png"/>
          <p:cNvPicPr>
            <a:picLocks noChangeAspect="1"/>
          </p:cNvPicPr>
          <p:nvPr/>
        </p:nvPicPr>
        <p:blipFill>
          <a:blip r:embed="rId3">
            <a:lum bright="40000" contrast="40000"/>
          </a:blip>
          <a:srcRect l="10000" t="5000" r="7499" b="17499"/>
          <a:stretch>
            <a:fillRect/>
          </a:stretch>
        </p:blipFill>
        <p:spPr>
          <a:xfrm>
            <a:off x="3929058" y="428610"/>
            <a:ext cx="1673032" cy="1571636"/>
          </a:xfrm>
          <a:prstGeom prst="rect">
            <a:avLst/>
          </a:prstGeom>
        </p:spPr>
      </p:pic>
      <p:pic>
        <p:nvPicPr>
          <p:cNvPr id="5" name="4 Imagen" descr="circulo_png__by_jamilexchocolatina-d4nsn7ir.png"/>
          <p:cNvPicPr>
            <a:picLocks noChangeAspect="1"/>
          </p:cNvPicPr>
          <p:nvPr/>
        </p:nvPicPr>
        <p:blipFill>
          <a:blip r:embed="rId3">
            <a:lum bright="40000" contrast="40000"/>
          </a:blip>
          <a:srcRect l="10000" t="5000" r="7499" b="17499"/>
          <a:stretch>
            <a:fillRect/>
          </a:stretch>
        </p:blipFill>
        <p:spPr>
          <a:xfrm rot="12203473">
            <a:off x="3743657" y="3304343"/>
            <a:ext cx="1673032" cy="1571636"/>
          </a:xfrm>
          <a:prstGeom prst="rect">
            <a:avLst/>
          </a:prstGeom>
        </p:spPr>
      </p:pic>
      <p:pic>
        <p:nvPicPr>
          <p:cNvPr id="6" name="5 Imagen" descr="circulo_png__by_jamilexchocolatina-d4nsn7ir.png"/>
          <p:cNvPicPr>
            <a:picLocks noChangeAspect="1"/>
          </p:cNvPicPr>
          <p:nvPr/>
        </p:nvPicPr>
        <p:blipFill>
          <a:blip r:embed="rId3">
            <a:lum bright="40000" contrast="40000"/>
          </a:blip>
          <a:srcRect l="10000" t="5000" r="7499" b="17499"/>
          <a:stretch>
            <a:fillRect/>
          </a:stretch>
        </p:blipFill>
        <p:spPr>
          <a:xfrm rot="7969504">
            <a:off x="5020835" y="1847761"/>
            <a:ext cx="1673032" cy="1571636"/>
          </a:xfrm>
          <a:prstGeom prst="rect">
            <a:avLst/>
          </a:prstGeom>
        </p:spPr>
      </p:pic>
      <p:pic>
        <p:nvPicPr>
          <p:cNvPr id="7" name="6 Imagen" descr="circulo_png__by_jamilexchocolatina-d4nsn7ir.png"/>
          <p:cNvPicPr>
            <a:picLocks noChangeAspect="1"/>
          </p:cNvPicPr>
          <p:nvPr/>
        </p:nvPicPr>
        <p:blipFill>
          <a:blip r:embed="rId3">
            <a:lum bright="40000" contrast="40000"/>
          </a:blip>
          <a:srcRect l="10000" t="5000" r="7499" b="17499"/>
          <a:stretch>
            <a:fillRect/>
          </a:stretch>
        </p:blipFill>
        <p:spPr>
          <a:xfrm rot="19576688">
            <a:off x="2444514" y="1823719"/>
            <a:ext cx="1673032" cy="1571636"/>
          </a:xfrm>
          <a:prstGeom prst="rect">
            <a:avLst/>
          </a:prstGeom>
        </p:spPr>
      </p:pic>
      <p:pic>
        <p:nvPicPr>
          <p:cNvPr id="8" name="7 Imagen" descr="circulo_png__by_jamilexchocolatina-d4nsn7ir.png"/>
          <p:cNvPicPr>
            <a:picLocks noChangeAspect="1"/>
          </p:cNvPicPr>
          <p:nvPr/>
        </p:nvPicPr>
        <p:blipFill>
          <a:blip r:embed="rId3">
            <a:lum bright="40000" contrast="40000"/>
          </a:blip>
          <a:srcRect l="10000" t="5000" r="7499" b="17499"/>
          <a:stretch>
            <a:fillRect/>
          </a:stretch>
        </p:blipFill>
        <p:spPr>
          <a:xfrm rot="5559858">
            <a:off x="4846481" y="782132"/>
            <a:ext cx="1673032" cy="1571636"/>
          </a:xfrm>
          <a:prstGeom prst="rect">
            <a:avLst/>
          </a:prstGeom>
        </p:spPr>
      </p:pic>
      <p:pic>
        <p:nvPicPr>
          <p:cNvPr id="9" name="8 Imagen" descr="circulo_png__by_jamilexchocolatina-d4nsn7ir.png"/>
          <p:cNvPicPr>
            <a:picLocks noChangeAspect="1"/>
          </p:cNvPicPr>
          <p:nvPr/>
        </p:nvPicPr>
        <p:blipFill>
          <a:blip r:embed="rId3">
            <a:lum bright="40000" contrast="40000"/>
          </a:blip>
          <a:srcRect l="10000" t="5000" r="7499" b="17499"/>
          <a:stretch>
            <a:fillRect/>
          </a:stretch>
        </p:blipFill>
        <p:spPr>
          <a:xfrm rot="16444813">
            <a:off x="2721444" y="2819117"/>
            <a:ext cx="1673032" cy="1571636"/>
          </a:xfrm>
          <a:prstGeom prst="rect">
            <a:avLst/>
          </a:prstGeom>
        </p:spPr>
      </p:pic>
      <p:pic>
        <p:nvPicPr>
          <p:cNvPr id="10" name="9 Imagen" descr="circulo_png__by_jamilexchocolatina-d4nsn7ir.png"/>
          <p:cNvPicPr>
            <a:picLocks noChangeAspect="1"/>
          </p:cNvPicPr>
          <p:nvPr/>
        </p:nvPicPr>
        <p:blipFill>
          <a:blip r:embed="rId3">
            <a:lum bright="40000" contrast="40000"/>
          </a:blip>
          <a:srcRect l="10000" t="5000" r="7499" b="17499"/>
          <a:stretch>
            <a:fillRect/>
          </a:stretch>
        </p:blipFill>
        <p:spPr>
          <a:xfrm rot="20626597">
            <a:off x="2835255" y="838400"/>
            <a:ext cx="1673032" cy="1571636"/>
          </a:xfrm>
          <a:prstGeom prst="rect">
            <a:avLst/>
          </a:prstGeom>
        </p:spPr>
      </p:pic>
      <p:pic>
        <p:nvPicPr>
          <p:cNvPr id="11" name="10 Imagen" descr="circulo_png__by_jamilexchocolatina-d4nsn7ir.png"/>
          <p:cNvPicPr>
            <a:picLocks noChangeAspect="1"/>
          </p:cNvPicPr>
          <p:nvPr/>
        </p:nvPicPr>
        <p:blipFill>
          <a:blip r:embed="rId3">
            <a:lum bright="40000" contrast="40000"/>
          </a:blip>
          <a:srcRect l="10000" t="5000" r="7499" b="17499"/>
          <a:stretch>
            <a:fillRect/>
          </a:stretch>
        </p:blipFill>
        <p:spPr>
          <a:xfrm rot="8536316">
            <a:off x="4663645" y="2776454"/>
            <a:ext cx="1673032" cy="1571636"/>
          </a:xfrm>
          <a:prstGeom prst="rect">
            <a:avLst/>
          </a:prstGeom>
        </p:spPr>
      </p:pic>
      <p:sp>
        <p:nvSpPr>
          <p:cNvPr id="12" name="11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anim calcmode="lin" valueType="num">
                                      <p:cBhvr>
                                        <p:cTn id="12" dur="3000" fill="hold"/>
                                        <p:tgtEl>
                                          <p:spTgt spid="4"/>
                                        </p:tgtEl>
                                        <p:attrNameLst>
                                          <p:attrName>ppt_x</p:attrName>
                                        </p:attrNameLst>
                                      </p:cBhvr>
                                      <p:tavLst>
                                        <p:tav tm="0">
                                          <p:val>
                                            <p:fltVal val="0.5"/>
                                          </p:val>
                                        </p:tav>
                                        <p:tav tm="100000">
                                          <p:val>
                                            <p:strVal val="#ppt_x"/>
                                          </p:val>
                                        </p:tav>
                                      </p:tavLst>
                                    </p:anim>
                                    <p:anim calcmode="lin" valueType="num">
                                      <p:cBhvr>
                                        <p:cTn id="13" dur="3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ppt_x</p:attrName>
                                        </p:attrNameLst>
                                      </p:cBhvr>
                                      <p:tavLst>
                                        <p:tav tm="0">
                                          <p:val>
                                            <p:fltVal val="0.5"/>
                                          </p:val>
                                        </p:tav>
                                        <p:tav tm="100000">
                                          <p:val>
                                            <p:strVal val="#ppt_x"/>
                                          </p:val>
                                        </p:tav>
                                      </p:tavLst>
                                    </p:anim>
                                    <p:anim calcmode="lin" valueType="num">
                                      <p:cBhvr>
                                        <p:cTn id="19" dur="3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anim calcmode="lin" valueType="num">
                                      <p:cBhvr>
                                        <p:cTn id="24" dur="3000" fill="hold"/>
                                        <p:tgtEl>
                                          <p:spTgt spid="6"/>
                                        </p:tgtEl>
                                        <p:attrNameLst>
                                          <p:attrName>ppt_x</p:attrName>
                                        </p:attrNameLst>
                                      </p:cBhvr>
                                      <p:tavLst>
                                        <p:tav tm="0">
                                          <p:val>
                                            <p:fltVal val="0.5"/>
                                          </p:val>
                                        </p:tav>
                                        <p:tav tm="100000">
                                          <p:val>
                                            <p:strVal val="#ppt_x"/>
                                          </p:val>
                                        </p:tav>
                                      </p:tavLst>
                                    </p:anim>
                                    <p:anim calcmode="lin" valueType="num">
                                      <p:cBhvr>
                                        <p:cTn id="25" dur="3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3000" fill="hold"/>
                                        <p:tgtEl>
                                          <p:spTgt spid="7"/>
                                        </p:tgtEl>
                                        <p:attrNameLst>
                                          <p:attrName>ppt_w</p:attrName>
                                        </p:attrNameLst>
                                      </p:cBhvr>
                                      <p:tavLst>
                                        <p:tav tm="0">
                                          <p:val>
                                            <p:fltVal val="0"/>
                                          </p:val>
                                        </p:tav>
                                        <p:tav tm="100000">
                                          <p:val>
                                            <p:strVal val="#ppt_w"/>
                                          </p:val>
                                        </p:tav>
                                      </p:tavLst>
                                    </p:anim>
                                    <p:anim calcmode="lin" valueType="num">
                                      <p:cBhvr>
                                        <p:cTn id="29" dur="3000" fill="hold"/>
                                        <p:tgtEl>
                                          <p:spTgt spid="7"/>
                                        </p:tgtEl>
                                        <p:attrNameLst>
                                          <p:attrName>ppt_h</p:attrName>
                                        </p:attrNameLst>
                                      </p:cBhvr>
                                      <p:tavLst>
                                        <p:tav tm="0">
                                          <p:val>
                                            <p:fltVal val="0"/>
                                          </p:val>
                                        </p:tav>
                                        <p:tav tm="100000">
                                          <p:val>
                                            <p:strVal val="#ppt_h"/>
                                          </p:val>
                                        </p:tav>
                                      </p:tavLst>
                                    </p:anim>
                                    <p:anim calcmode="lin" valueType="num">
                                      <p:cBhvr>
                                        <p:cTn id="30" dur="3000" fill="hold"/>
                                        <p:tgtEl>
                                          <p:spTgt spid="7"/>
                                        </p:tgtEl>
                                        <p:attrNameLst>
                                          <p:attrName>ppt_x</p:attrName>
                                        </p:attrNameLst>
                                      </p:cBhvr>
                                      <p:tavLst>
                                        <p:tav tm="0">
                                          <p:val>
                                            <p:fltVal val="0.5"/>
                                          </p:val>
                                        </p:tav>
                                        <p:tav tm="100000">
                                          <p:val>
                                            <p:strVal val="#ppt_x"/>
                                          </p:val>
                                        </p:tav>
                                      </p:tavLst>
                                    </p:anim>
                                    <p:anim calcmode="lin" valueType="num">
                                      <p:cBhvr>
                                        <p:cTn id="31" dur="3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fltVal val="0"/>
                                          </p:val>
                                        </p:tav>
                                        <p:tav tm="100000">
                                          <p:val>
                                            <p:strVal val="#ppt_w"/>
                                          </p:val>
                                        </p:tav>
                                      </p:tavLst>
                                    </p:anim>
                                    <p:anim calcmode="lin" valueType="num">
                                      <p:cBhvr>
                                        <p:cTn id="35" dur="3000" fill="hold"/>
                                        <p:tgtEl>
                                          <p:spTgt spid="8"/>
                                        </p:tgtEl>
                                        <p:attrNameLst>
                                          <p:attrName>ppt_h</p:attrName>
                                        </p:attrNameLst>
                                      </p:cBhvr>
                                      <p:tavLst>
                                        <p:tav tm="0">
                                          <p:val>
                                            <p:fltVal val="0"/>
                                          </p:val>
                                        </p:tav>
                                        <p:tav tm="100000">
                                          <p:val>
                                            <p:strVal val="#ppt_h"/>
                                          </p:val>
                                        </p:tav>
                                      </p:tavLst>
                                    </p:anim>
                                    <p:anim calcmode="lin" valueType="num">
                                      <p:cBhvr>
                                        <p:cTn id="36" dur="3000" fill="hold"/>
                                        <p:tgtEl>
                                          <p:spTgt spid="8"/>
                                        </p:tgtEl>
                                        <p:attrNameLst>
                                          <p:attrName>ppt_x</p:attrName>
                                        </p:attrNameLst>
                                      </p:cBhvr>
                                      <p:tavLst>
                                        <p:tav tm="0">
                                          <p:val>
                                            <p:fltVal val="0.5"/>
                                          </p:val>
                                        </p:tav>
                                        <p:tav tm="100000">
                                          <p:val>
                                            <p:strVal val="#ppt_x"/>
                                          </p:val>
                                        </p:tav>
                                      </p:tavLst>
                                    </p:anim>
                                    <p:anim calcmode="lin" valueType="num">
                                      <p:cBhvr>
                                        <p:cTn id="37" dur="3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p:val>
                                            <p:fltVal val="0.5"/>
                                          </p:val>
                                        </p:tav>
                                        <p:tav tm="100000">
                                          <p:val>
                                            <p:strVal val="#ppt_x"/>
                                          </p:val>
                                        </p:tav>
                                      </p:tavLst>
                                    </p:anim>
                                    <p:anim calcmode="lin" valueType="num">
                                      <p:cBhvr>
                                        <p:cTn id="43" dur="3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p:val>
                                            <p:fltVal val="0"/>
                                          </p:val>
                                        </p:tav>
                                        <p:tav tm="100000">
                                          <p:val>
                                            <p:strVal val="#ppt_w"/>
                                          </p:val>
                                        </p:tav>
                                      </p:tavLst>
                                    </p:anim>
                                    <p:anim calcmode="lin" valueType="num">
                                      <p:cBhvr>
                                        <p:cTn id="47" dur="3000" fill="hold"/>
                                        <p:tgtEl>
                                          <p:spTgt spid="10"/>
                                        </p:tgtEl>
                                        <p:attrNameLst>
                                          <p:attrName>ppt_h</p:attrName>
                                        </p:attrNameLst>
                                      </p:cBhvr>
                                      <p:tavLst>
                                        <p:tav tm="0">
                                          <p:val>
                                            <p:fltVal val="0"/>
                                          </p:val>
                                        </p:tav>
                                        <p:tav tm="100000">
                                          <p:val>
                                            <p:strVal val="#ppt_h"/>
                                          </p:val>
                                        </p:tav>
                                      </p:tavLst>
                                    </p:anim>
                                    <p:anim calcmode="lin" valueType="num">
                                      <p:cBhvr>
                                        <p:cTn id="48" dur="3000" fill="hold"/>
                                        <p:tgtEl>
                                          <p:spTgt spid="10"/>
                                        </p:tgtEl>
                                        <p:attrNameLst>
                                          <p:attrName>ppt_x</p:attrName>
                                        </p:attrNameLst>
                                      </p:cBhvr>
                                      <p:tavLst>
                                        <p:tav tm="0">
                                          <p:val>
                                            <p:fltVal val="0.5"/>
                                          </p:val>
                                        </p:tav>
                                        <p:tav tm="100000">
                                          <p:val>
                                            <p:strVal val="#ppt_x"/>
                                          </p:val>
                                        </p:tav>
                                      </p:tavLst>
                                    </p:anim>
                                    <p:anim calcmode="lin" valueType="num">
                                      <p:cBhvr>
                                        <p:cTn id="49" dur="3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3000" fill="hold"/>
                                        <p:tgtEl>
                                          <p:spTgt spid="11"/>
                                        </p:tgtEl>
                                        <p:attrNameLst>
                                          <p:attrName>ppt_w</p:attrName>
                                        </p:attrNameLst>
                                      </p:cBhvr>
                                      <p:tavLst>
                                        <p:tav tm="0">
                                          <p:val>
                                            <p:fltVal val="0"/>
                                          </p:val>
                                        </p:tav>
                                        <p:tav tm="100000">
                                          <p:val>
                                            <p:strVal val="#ppt_w"/>
                                          </p:val>
                                        </p:tav>
                                      </p:tavLst>
                                    </p:anim>
                                    <p:anim calcmode="lin" valueType="num">
                                      <p:cBhvr>
                                        <p:cTn id="53" dur="3000" fill="hold"/>
                                        <p:tgtEl>
                                          <p:spTgt spid="11"/>
                                        </p:tgtEl>
                                        <p:attrNameLst>
                                          <p:attrName>ppt_h</p:attrName>
                                        </p:attrNameLst>
                                      </p:cBhvr>
                                      <p:tavLst>
                                        <p:tav tm="0">
                                          <p:val>
                                            <p:fltVal val="0"/>
                                          </p:val>
                                        </p:tav>
                                        <p:tav tm="100000">
                                          <p:val>
                                            <p:strVal val="#ppt_h"/>
                                          </p:val>
                                        </p:tav>
                                      </p:tavLst>
                                    </p:anim>
                                    <p:anim calcmode="lin" valueType="num">
                                      <p:cBhvr>
                                        <p:cTn id="54" dur="3000" fill="hold"/>
                                        <p:tgtEl>
                                          <p:spTgt spid="11"/>
                                        </p:tgtEl>
                                        <p:attrNameLst>
                                          <p:attrName>ppt_x</p:attrName>
                                        </p:attrNameLst>
                                      </p:cBhvr>
                                      <p:tavLst>
                                        <p:tav tm="0">
                                          <p:val>
                                            <p:fltVal val="0.5"/>
                                          </p:val>
                                        </p:tav>
                                        <p:tav tm="100000">
                                          <p:val>
                                            <p:strVal val="#ppt_x"/>
                                          </p:val>
                                        </p:tav>
                                      </p:tavLst>
                                    </p:anim>
                                    <p:anim calcmode="lin" valueType="num">
                                      <p:cBhvr>
                                        <p:cTn id="55" dur="3000" fill="hold"/>
                                        <p:tgtEl>
                                          <p:spTgt spid="11"/>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8"/>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9"/>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1"/>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4"/>
                                        </p:tgtEl>
                                        <p:attrNameLst>
                                          <p:attrName>ppt_w</p:attrName>
                                        </p:attrNameLst>
                                      </p:cBhvr>
                                      <p:tavLst>
                                        <p:tav tm="0">
                                          <p:val>
                                            <p:strVal val="ppt_w"/>
                                          </p:val>
                                        </p:tav>
                                        <p:tav tm="100000">
                                          <p:val>
                                            <p:fltVal val="0"/>
                                          </p:val>
                                        </p:tav>
                                      </p:tavLst>
                                    </p:anim>
                                    <p:anim calcmode="lin" valueType="num">
                                      <p:cBhvr>
                                        <p:cTn id="75" dur="3000"/>
                                        <p:tgtEl>
                                          <p:spTgt spid="4"/>
                                        </p:tgtEl>
                                        <p:attrNameLst>
                                          <p:attrName>ppt_h</p:attrName>
                                        </p:attrNameLst>
                                      </p:cBhvr>
                                      <p:tavLst>
                                        <p:tav tm="0">
                                          <p:val>
                                            <p:strVal val="ppt_h"/>
                                          </p:val>
                                        </p:tav>
                                        <p:tav tm="100000">
                                          <p:val>
                                            <p:fltVal val="0"/>
                                          </p:val>
                                        </p:tav>
                                      </p:tavLst>
                                    </p:anim>
                                    <p:anim calcmode="lin" valueType="num">
                                      <p:cBhvr>
                                        <p:cTn id="76" dur="3000"/>
                                        <p:tgtEl>
                                          <p:spTgt spid="4"/>
                                        </p:tgtEl>
                                        <p:attrNameLst>
                                          <p:attrName>ppt_x</p:attrName>
                                        </p:attrNameLst>
                                      </p:cBhvr>
                                      <p:tavLst>
                                        <p:tav tm="0">
                                          <p:val>
                                            <p:strVal val="ppt_x"/>
                                          </p:val>
                                        </p:tav>
                                        <p:tav tm="100000">
                                          <p:val>
                                            <p:fltVal val="0.5"/>
                                          </p:val>
                                        </p:tav>
                                      </p:tavLst>
                                    </p:anim>
                                    <p:anim calcmode="lin" valueType="num">
                                      <p:cBhvr>
                                        <p:cTn id="77" dur="3000"/>
                                        <p:tgtEl>
                                          <p:spTgt spid="4"/>
                                        </p:tgtEl>
                                        <p:attrNameLst>
                                          <p:attrName>ppt_y</p:attrName>
                                        </p:attrNameLst>
                                      </p:cBhvr>
                                      <p:tavLst>
                                        <p:tav tm="0">
                                          <p:val>
                                            <p:strVal val="ppt_y"/>
                                          </p:val>
                                        </p:tav>
                                        <p:tav tm="100000">
                                          <p:val>
                                            <p:fltVal val="0.5"/>
                                          </p:val>
                                        </p:tav>
                                      </p:tavLst>
                                    </p:anim>
                                    <p:set>
                                      <p:cBhvr>
                                        <p:cTn id="78" dur="1" fill="hold">
                                          <p:stCondLst>
                                            <p:cond delay="2999"/>
                                          </p:stCondLst>
                                        </p:cTn>
                                        <p:tgtEl>
                                          <p:spTgt spid="4"/>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5"/>
                                        </p:tgtEl>
                                        <p:attrNameLst>
                                          <p:attrName>ppt_w</p:attrName>
                                        </p:attrNameLst>
                                      </p:cBhvr>
                                      <p:tavLst>
                                        <p:tav tm="0">
                                          <p:val>
                                            <p:strVal val="ppt_w"/>
                                          </p:val>
                                        </p:tav>
                                        <p:tav tm="100000">
                                          <p:val>
                                            <p:fltVal val="0"/>
                                          </p:val>
                                        </p:tav>
                                      </p:tavLst>
                                    </p:anim>
                                    <p:anim calcmode="lin" valueType="num">
                                      <p:cBhvr>
                                        <p:cTn id="81" dur="3000"/>
                                        <p:tgtEl>
                                          <p:spTgt spid="5"/>
                                        </p:tgtEl>
                                        <p:attrNameLst>
                                          <p:attrName>ppt_h</p:attrName>
                                        </p:attrNameLst>
                                      </p:cBhvr>
                                      <p:tavLst>
                                        <p:tav tm="0">
                                          <p:val>
                                            <p:strVal val="ppt_h"/>
                                          </p:val>
                                        </p:tav>
                                        <p:tav tm="100000">
                                          <p:val>
                                            <p:fltVal val="0"/>
                                          </p:val>
                                        </p:tav>
                                      </p:tavLst>
                                    </p:anim>
                                    <p:anim calcmode="lin" valueType="num">
                                      <p:cBhvr>
                                        <p:cTn id="82" dur="3000"/>
                                        <p:tgtEl>
                                          <p:spTgt spid="5"/>
                                        </p:tgtEl>
                                        <p:attrNameLst>
                                          <p:attrName>ppt_x</p:attrName>
                                        </p:attrNameLst>
                                      </p:cBhvr>
                                      <p:tavLst>
                                        <p:tav tm="0">
                                          <p:val>
                                            <p:strVal val="ppt_x"/>
                                          </p:val>
                                        </p:tav>
                                        <p:tav tm="100000">
                                          <p:val>
                                            <p:fltVal val="0.5"/>
                                          </p:val>
                                        </p:tav>
                                      </p:tavLst>
                                    </p:anim>
                                    <p:anim calcmode="lin" valueType="num">
                                      <p:cBhvr>
                                        <p:cTn id="83" dur="3000"/>
                                        <p:tgtEl>
                                          <p:spTgt spid="5"/>
                                        </p:tgtEl>
                                        <p:attrNameLst>
                                          <p:attrName>ppt_y</p:attrName>
                                        </p:attrNameLst>
                                      </p:cBhvr>
                                      <p:tavLst>
                                        <p:tav tm="0">
                                          <p:val>
                                            <p:strVal val="ppt_y"/>
                                          </p:val>
                                        </p:tav>
                                        <p:tav tm="100000">
                                          <p:val>
                                            <p:fltVal val="0.5"/>
                                          </p:val>
                                        </p:tav>
                                      </p:tavLst>
                                    </p:anim>
                                    <p:set>
                                      <p:cBhvr>
                                        <p:cTn id="84" dur="1" fill="hold">
                                          <p:stCondLst>
                                            <p:cond delay="2999"/>
                                          </p:stCondLst>
                                        </p:cTn>
                                        <p:tgtEl>
                                          <p:spTgt spid="5"/>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6"/>
                                        </p:tgtEl>
                                        <p:attrNameLst>
                                          <p:attrName>ppt_w</p:attrName>
                                        </p:attrNameLst>
                                      </p:cBhvr>
                                      <p:tavLst>
                                        <p:tav tm="0">
                                          <p:val>
                                            <p:strVal val="ppt_w"/>
                                          </p:val>
                                        </p:tav>
                                        <p:tav tm="100000">
                                          <p:val>
                                            <p:fltVal val="0"/>
                                          </p:val>
                                        </p:tav>
                                      </p:tavLst>
                                    </p:anim>
                                    <p:anim calcmode="lin" valueType="num">
                                      <p:cBhvr>
                                        <p:cTn id="87" dur="3000"/>
                                        <p:tgtEl>
                                          <p:spTgt spid="6"/>
                                        </p:tgtEl>
                                        <p:attrNameLst>
                                          <p:attrName>ppt_h</p:attrName>
                                        </p:attrNameLst>
                                      </p:cBhvr>
                                      <p:tavLst>
                                        <p:tav tm="0">
                                          <p:val>
                                            <p:strVal val="ppt_h"/>
                                          </p:val>
                                        </p:tav>
                                        <p:tav tm="100000">
                                          <p:val>
                                            <p:fltVal val="0"/>
                                          </p:val>
                                        </p:tav>
                                      </p:tavLst>
                                    </p:anim>
                                    <p:anim calcmode="lin" valueType="num">
                                      <p:cBhvr>
                                        <p:cTn id="88" dur="3000"/>
                                        <p:tgtEl>
                                          <p:spTgt spid="6"/>
                                        </p:tgtEl>
                                        <p:attrNameLst>
                                          <p:attrName>ppt_x</p:attrName>
                                        </p:attrNameLst>
                                      </p:cBhvr>
                                      <p:tavLst>
                                        <p:tav tm="0">
                                          <p:val>
                                            <p:strVal val="ppt_x"/>
                                          </p:val>
                                        </p:tav>
                                        <p:tav tm="100000">
                                          <p:val>
                                            <p:fltVal val="0.5"/>
                                          </p:val>
                                        </p:tav>
                                      </p:tavLst>
                                    </p:anim>
                                    <p:anim calcmode="lin" valueType="num">
                                      <p:cBhvr>
                                        <p:cTn id="89" dur="3000"/>
                                        <p:tgtEl>
                                          <p:spTgt spid="6"/>
                                        </p:tgtEl>
                                        <p:attrNameLst>
                                          <p:attrName>ppt_y</p:attrName>
                                        </p:attrNameLst>
                                      </p:cBhvr>
                                      <p:tavLst>
                                        <p:tav tm="0">
                                          <p:val>
                                            <p:strVal val="ppt_y"/>
                                          </p:val>
                                        </p:tav>
                                        <p:tav tm="100000">
                                          <p:val>
                                            <p:fltVal val="0.5"/>
                                          </p:val>
                                        </p:tav>
                                      </p:tavLst>
                                    </p:anim>
                                    <p:set>
                                      <p:cBhvr>
                                        <p:cTn id="90" dur="1" fill="hold">
                                          <p:stCondLst>
                                            <p:cond delay="2999"/>
                                          </p:stCondLst>
                                        </p:cTn>
                                        <p:tgtEl>
                                          <p:spTgt spid="6"/>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7"/>
                                        </p:tgtEl>
                                        <p:attrNameLst>
                                          <p:attrName>ppt_w</p:attrName>
                                        </p:attrNameLst>
                                      </p:cBhvr>
                                      <p:tavLst>
                                        <p:tav tm="0">
                                          <p:val>
                                            <p:strVal val="ppt_w"/>
                                          </p:val>
                                        </p:tav>
                                        <p:tav tm="100000">
                                          <p:val>
                                            <p:fltVal val="0"/>
                                          </p:val>
                                        </p:tav>
                                      </p:tavLst>
                                    </p:anim>
                                    <p:anim calcmode="lin" valueType="num">
                                      <p:cBhvr>
                                        <p:cTn id="93" dur="3000"/>
                                        <p:tgtEl>
                                          <p:spTgt spid="7"/>
                                        </p:tgtEl>
                                        <p:attrNameLst>
                                          <p:attrName>ppt_h</p:attrName>
                                        </p:attrNameLst>
                                      </p:cBhvr>
                                      <p:tavLst>
                                        <p:tav tm="0">
                                          <p:val>
                                            <p:strVal val="ppt_h"/>
                                          </p:val>
                                        </p:tav>
                                        <p:tav tm="100000">
                                          <p:val>
                                            <p:fltVal val="0"/>
                                          </p:val>
                                        </p:tav>
                                      </p:tavLst>
                                    </p:anim>
                                    <p:anim calcmode="lin" valueType="num">
                                      <p:cBhvr>
                                        <p:cTn id="94" dur="3000"/>
                                        <p:tgtEl>
                                          <p:spTgt spid="7"/>
                                        </p:tgtEl>
                                        <p:attrNameLst>
                                          <p:attrName>ppt_x</p:attrName>
                                        </p:attrNameLst>
                                      </p:cBhvr>
                                      <p:tavLst>
                                        <p:tav tm="0">
                                          <p:val>
                                            <p:strVal val="ppt_x"/>
                                          </p:val>
                                        </p:tav>
                                        <p:tav tm="100000">
                                          <p:val>
                                            <p:fltVal val="0.5"/>
                                          </p:val>
                                        </p:tav>
                                      </p:tavLst>
                                    </p:anim>
                                    <p:anim calcmode="lin" valueType="num">
                                      <p:cBhvr>
                                        <p:cTn id="95" dur="3000"/>
                                        <p:tgtEl>
                                          <p:spTgt spid="7"/>
                                        </p:tgtEl>
                                        <p:attrNameLst>
                                          <p:attrName>ppt_y</p:attrName>
                                        </p:attrNameLst>
                                      </p:cBhvr>
                                      <p:tavLst>
                                        <p:tav tm="0">
                                          <p:val>
                                            <p:strVal val="ppt_y"/>
                                          </p:val>
                                        </p:tav>
                                        <p:tav tm="100000">
                                          <p:val>
                                            <p:fltVal val="0.5"/>
                                          </p:val>
                                        </p:tav>
                                      </p:tavLst>
                                    </p:anim>
                                    <p:set>
                                      <p:cBhvr>
                                        <p:cTn id="96" dur="1" fill="hold">
                                          <p:stCondLst>
                                            <p:cond delay="2999"/>
                                          </p:stCondLst>
                                        </p:cTn>
                                        <p:tgtEl>
                                          <p:spTgt spid="7"/>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8"/>
                                        </p:tgtEl>
                                        <p:attrNameLst>
                                          <p:attrName>ppt_w</p:attrName>
                                        </p:attrNameLst>
                                      </p:cBhvr>
                                      <p:tavLst>
                                        <p:tav tm="0">
                                          <p:val>
                                            <p:strVal val="ppt_w"/>
                                          </p:val>
                                        </p:tav>
                                        <p:tav tm="100000">
                                          <p:val>
                                            <p:fltVal val="0"/>
                                          </p:val>
                                        </p:tav>
                                      </p:tavLst>
                                    </p:anim>
                                    <p:anim calcmode="lin" valueType="num">
                                      <p:cBhvr>
                                        <p:cTn id="99" dur="3000"/>
                                        <p:tgtEl>
                                          <p:spTgt spid="8"/>
                                        </p:tgtEl>
                                        <p:attrNameLst>
                                          <p:attrName>ppt_h</p:attrName>
                                        </p:attrNameLst>
                                      </p:cBhvr>
                                      <p:tavLst>
                                        <p:tav tm="0">
                                          <p:val>
                                            <p:strVal val="ppt_h"/>
                                          </p:val>
                                        </p:tav>
                                        <p:tav tm="100000">
                                          <p:val>
                                            <p:fltVal val="0"/>
                                          </p:val>
                                        </p:tav>
                                      </p:tavLst>
                                    </p:anim>
                                    <p:anim calcmode="lin" valueType="num">
                                      <p:cBhvr>
                                        <p:cTn id="100" dur="3000"/>
                                        <p:tgtEl>
                                          <p:spTgt spid="8"/>
                                        </p:tgtEl>
                                        <p:attrNameLst>
                                          <p:attrName>ppt_x</p:attrName>
                                        </p:attrNameLst>
                                      </p:cBhvr>
                                      <p:tavLst>
                                        <p:tav tm="0">
                                          <p:val>
                                            <p:strVal val="ppt_x"/>
                                          </p:val>
                                        </p:tav>
                                        <p:tav tm="100000">
                                          <p:val>
                                            <p:fltVal val="0.5"/>
                                          </p:val>
                                        </p:tav>
                                      </p:tavLst>
                                    </p:anim>
                                    <p:anim calcmode="lin" valueType="num">
                                      <p:cBhvr>
                                        <p:cTn id="101" dur="3000"/>
                                        <p:tgtEl>
                                          <p:spTgt spid="8"/>
                                        </p:tgtEl>
                                        <p:attrNameLst>
                                          <p:attrName>ppt_y</p:attrName>
                                        </p:attrNameLst>
                                      </p:cBhvr>
                                      <p:tavLst>
                                        <p:tav tm="0">
                                          <p:val>
                                            <p:strVal val="ppt_y"/>
                                          </p:val>
                                        </p:tav>
                                        <p:tav tm="100000">
                                          <p:val>
                                            <p:fltVal val="0.5"/>
                                          </p:val>
                                        </p:tav>
                                      </p:tavLst>
                                    </p:anim>
                                    <p:set>
                                      <p:cBhvr>
                                        <p:cTn id="102" dur="1" fill="hold">
                                          <p:stCondLst>
                                            <p:cond delay="2999"/>
                                          </p:stCondLst>
                                        </p:cTn>
                                        <p:tgtEl>
                                          <p:spTgt spid="8"/>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9"/>
                                        </p:tgtEl>
                                        <p:attrNameLst>
                                          <p:attrName>ppt_w</p:attrName>
                                        </p:attrNameLst>
                                      </p:cBhvr>
                                      <p:tavLst>
                                        <p:tav tm="0">
                                          <p:val>
                                            <p:strVal val="ppt_w"/>
                                          </p:val>
                                        </p:tav>
                                        <p:tav tm="100000">
                                          <p:val>
                                            <p:fltVal val="0"/>
                                          </p:val>
                                        </p:tav>
                                      </p:tavLst>
                                    </p:anim>
                                    <p:anim calcmode="lin" valueType="num">
                                      <p:cBhvr>
                                        <p:cTn id="105" dur="3000"/>
                                        <p:tgtEl>
                                          <p:spTgt spid="9"/>
                                        </p:tgtEl>
                                        <p:attrNameLst>
                                          <p:attrName>ppt_h</p:attrName>
                                        </p:attrNameLst>
                                      </p:cBhvr>
                                      <p:tavLst>
                                        <p:tav tm="0">
                                          <p:val>
                                            <p:strVal val="ppt_h"/>
                                          </p:val>
                                        </p:tav>
                                        <p:tav tm="100000">
                                          <p:val>
                                            <p:fltVal val="0"/>
                                          </p:val>
                                        </p:tav>
                                      </p:tavLst>
                                    </p:anim>
                                    <p:anim calcmode="lin" valueType="num">
                                      <p:cBhvr>
                                        <p:cTn id="106" dur="3000"/>
                                        <p:tgtEl>
                                          <p:spTgt spid="9"/>
                                        </p:tgtEl>
                                        <p:attrNameLst>
                                          <p:attrName>ppt_x</p:attrName>
                                        </p:attrNameLst>
                                      </p:cBhvr>
                                      <p:tavLst>
                                        <p:tav tm="0">
                                          <p:val>
                                            <p:strVal val="ppt_x"/>
                                          </p:val>
                                        </p:tav>
                                        <p:tav tm="100000">
                                          <p:val>
                                            <p:fltVal val="0.5"/>
                                          </p:val>
                                        </p:tav>
                                      </p:tavLst>
                                    </p:anim>
                                    <p:anim calcmode="lin" valueType="num">
                                      <p:cBhvr>
                                        <p:cTn id="107" dur="3000"/>
                                        <p:tgtEl>
                                          <p:spTgt spid="9"/>
                                        </p:tgtEl>
                                        <p:attrNameLst>
                                          <p:attrName>ppt_y</p:attrName>
                                        </p:attrNameLst>
                                      </p:cBhvr>
                                      <p:tavLst>
                                        <p:tav tm="0">
                                          <p:val>
                                            <p:strVal val="ppt_y"/>
                                          </p:val>
                                        </p:tav>
                                        <p:tav tm="100000">
                                          <p:val>
                                            <p:fltVal val="0.5"/>
                                          </p:val>
                                        </p:tav>
                                      </p:tavLst>
                                    </p:anim>
                                    <p:set>
                                      <p:cBhvr>
                                        <p:cTn id="108" dur="1" fill="hold">
                                          <p:stCondLst>
                                            <p:cond delay="2999"/>
                                          </p:stCondLst>
                                        </p:cTn>
                                        <p:tgtEl>
                                          <p:spTgt spid="9"/>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0"/>
                                        </p:tgtEl>
                                        <p:attrNameLst>
                                          <p:attrName>ppt_w</p:attrName>
                                        </p:attrNameLst>
                                      </p:cBhvr>
                                      <p:tavLst>
                                        <p:tav tm="0">
                                          <p:val>
                                            <p:strVal val="ppt_w"/>
                                          </p:val>
                                        </p:tav>
                                        <p:tav tm="100000">
                                          <p:val>
                                            <p:fltVal val="0"/>
                                          </p:val>
                                        </p:tav>
                                      </p:tavLst>
                                    </p:anim>
                                    <p:anim calcmode="lin" valueType="num">
                                      <p:cBhvr>
                                        <p:cTn id="111" dur="3000"/>
                                        <p:tgtEl>
                                          <p:spTgt spid="10"/>
                                        </p:tgtEl>
                                        <p:attrNameLst>
                                          <p:attrName>ppt_h</p:attrName>
                                        </p:attrNameLst>
                                      </p:cBhvr>
                                      <p:tavLst>
                                        <p:tav tm="0">
                                          <p:val>
                                            <p:strVal val="ppt_h"/>
                                          </p:val>
                                        </p:tav>
                                        <p:tav tm="100000">
                                          <p:val>
                                            <p:fltVal val="0"/>
                                          </p:val>
                                        </p:tav>
                                      </p:tavLst>
                                    </p:anim>
                                    <p:anim calcmode="lin" valueType="num">
                                      <p:cBhvr>
                                        <p:cTn id="112" dur="3000"/>
                                        <p:tgtEl>
                                          <p:spTgt spid="10"/>
                                        </p:tgtEl>
                                        <p:attrNameLst>
                                          <p:attrName>ppt_x</p:attrName>
                                        </p:attrNameLst>
                                      </p:cBhvr>
                                      <p:tavLst>
                                        <p:tav tm="0">
                                          <p:val>
                                            <p:strVal val="ppt_x"/>
                                          </p:val>
                                        </p:tav>
                                        <p:tav tm="100000">
                                          <p:val>
                                            <p:fltVal val="0.5"/>
                                          </p:val>
                                        </p:tav>
                                      </p:tavLst>
                                    </p:anim>
                                    <p:anim calcmode="lin" valueType="num">
                                      <p:cBhvr>
                                        <p:cTn id="113" dur="3000"/>
                                        <p:tgtEl>
                                          <p:spTgt spid="10"/>
                                        </p:tgtEl>
                                        <p:attrNameLst>
                                          <p:attrName>ppt_y</p:attrName>
                                        </p:attrNameLst>
                                      </p:cBhvr>
                                      <p:tavLst>
                                        <p:tav tm="0">
                                          <p:val>
                                            <p:strVal val="ppt_y"/>
                                          </p:val>
                                        </p:tav>
                                        <p:tav tm="100000">
                                          <p:val>
                                            <p:fltVal val="0.5"/>
                                          </p:val>
                                        </p:tav>
                                      </p:tavLst>
                                    </p:anim>
                                    <p:set>
                                      <p:cBhvr>
                                        <p:cTn id="114" dur="1" fill="hold">
                                          <p:stCondLst>
                                            <p:cond delay="2999"/>
                                          </p:stCondLst>
                                        </p:cTn>
                                        <p:tgtEl>
                                          <p:spTgt spid="10"/>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1"/>
                                        </p:tgtEl>
                                        <p:attrNameLst>
                                          <p:attrName>ppt_w</p:attrName>
                                        </p:attrNameLst>
                                      </p:cBhvr>
                                      <p:tavLst>
                                        <p:tav tm="0">
                                          <p:val>
                                            <p:strVal val="ppt_w"/>
                                          </p:val>
                                        </p:tav>
                                        <p:tav tm="100000">
                                          <p:val>
                                            <p:fltVal val="0"/>
                                          </p:val>
                                        </p:tav>
                                      </p:tavLst>
                                    </p:anim>
                                    <p:anim calcmode="lin" valueType="num">
                                      <p:cBhvr>
                                        <p:cTn id="117" dur="3000"/>
                                        <p:tgtEl>
                                          <p:spTgt spid="11"/>
                                        </p:tgtEl>
                                        <p:attrNameLst>
                                          <p:attrName>ppt_h</p:attrName>
                                        </p:attrNameLst>
                                      </p:cBhvr>
                                      <p:tavLst>
                                        <p:tav tm="0">
                                          <p:val>
                                            <p:strVal val="ppt_h"/>
                                          </p:val>
                                        </p:tav>
                                        <p:tav tm="100000">
                                          <p:val>
                                            <p:fltVal val="0"/>
                                          </p:val>
                                        </p:tav>
                                      </p:tavLst>
                                    </p:anim>
                                    <p:anim calcmode="lin" valueType="num">
                                      <p:cBhvr>
                                        <p:cTn id="118" dur="3000"/>
                                        <p:tgtEl>
                                          <p:spTgt spid="11"/>
                                        </p:tgtEl>
                                        <p:attrNameLst>
                                          <p:attrName>ppt_x</p:attrName>
                                        </p:attrNameLst>
                                      </p:cBhvr>
                                      <p:tavLst>
                                        <p:tav tm="0">
                                          <p:val>
                                            <p:strVal val="ppt_x"/>
                                          </p:val>
                                        </p:tav>
                                        <p:tav tm="100000">
                                          <p:val>
                                            <p:fltVal val="0.5"/>
                                          </p:val>
                                        </p:tav>
                                      </p:tavLst>
                                    </p:anim>
                                    <p:anim calcmode="lin" valueType="num">
                                      <p:cBhvr>
                                        <p:cTn id="119" dur="3000"/>
                                        <p:tgtEl>
                                          <p:spTgt spid="11"/>
                                        </p:tgtEl>
                                        <p:attrNameLst>
                                          <p:attrName>ppt_y</p:attrName>
                                        </p:attrNameLst>
                                      </p:cBhvr>
                                      <p:tavLst>
                                        <p:tav tm="0">
                                          <p:val>
                                            <p:strVal val="ppt_y"/>
                                          </p:val>
                                        </p:tav>
                                        <p:tav tm="100000">
                                          <p:val>
                                            <p:fltVal val="0.5"/>
                                          </p:val>
                                        </p:tav>
                                      </p:tavLst>
                                    </p:anim>
                                    <p:set>
                                      <p:cBhvr>
                                        <p:cTn id="120" dur="1" fill="hold">
                                          <p:stCondLst>
                                            <p:cond delay="2999"/>
                                          </p:stCondLst>
                                        </p:cTn>
                                        <p:tgtEl>
                                          <p:spTgt spid="11"/>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4"/>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5"/>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6"/>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7"/>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8"/>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9"/>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1"/>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3"/>
                                        </p:tgtEl>
                                        <p:attrNameLst>
                                          <p:attrName>style.visibility</p:attrName>
                                        </p:attrNameLst>
                                      </p:cBhvr>
                                      <p:to>
                                        <p:strVal val="visible"/>
                                      </p:to>
                                    </p:set>
                                    <p:anim calcmode="lin" valueType="num">
                                      <p:cBhvr>
                                        <p:cTn id="139" dur="3000" fill="hold"/>
                                        <p:tgtEl>
                                          <p:spTgt spid="3"/>
                                        </p:tgtEl>
                                        <p:attrNameLst>
                                          <p:attrName>ppt_w</p:attrName>
                                        </p:attrNameLst>
                                      </p:cBhvr>
                                      <p:tavLst>
                                        <p:tav tm="0">
                                          <p:val>
                                            <p:strVal val="4/3*#ppt_w"/>
                                          </p:val>
                                        </p:tav>
                                        <p:tav tm="100000">
                                          <p:val>
                                            <p:strVal val="#ppt_w"/>
                                          </p:val>
                                        </p:tav>
                                      </p:tavLst>
                                    </p:anim>
                                    <p:anim calcmode="lin" valueType="num">
                                      <p:cBhvr>
                                        <p:cTn id="140" dur="3000" fill="hold"/>
                                        <p:tgtEl>
                                          <p:spTgt spid="3"/>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3"/>
                                        </p:tgtEl>
                                        <p:attrNameLst>
                                          <p:attrName>style.visibility</p:attrName>
                                        </p:attrNameLst>
                                      </p:cBhvr>
                                      <p:to>
                                        <p:strVal val="visible"/>
                                      </p:to>
                                    </p:set>
                                    <p:animEffect transition="in" filter="wheel(8)">
                                      <p:cBhvr>
                                        <p:cTn id="143"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9600_pole-lawenda-kapelusz.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grpId="1" nodeType="withEffect">
                                  <p:stCondLst>
                                    <p:cond delay="0"/>
                                  </p:stCondLst>
                                  <p:childTnLst>
                                    <p:animRot by="21600000">
                                      <p:cBhvr>
                                        <p:cTn id="153" dur="3000" fill="hold"/>
                                        <p:tgtEl>
                                          <p:spTgt spid="5"/>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1"/>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9"/>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7"/>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5"/>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9"/>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7"/>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8"/>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2"/>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0"/>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2"/>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36"/>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6"/>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0"/>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4"/>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6"/>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4"/>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8"/>
                                        </p:tgtEl>
                                        <p:attrNameLst>
                                          <p:attrName>r</p:attrName>
                                        </p:attrNameLst>
                                      </p:cBhvr>
                                    </p:animRot>
                                  </p:childTnLst>
                                </p:cTn>
                              </p:par>
                              <p:par>
                                <p:cTn id="224" presetID="3" presetClass="entr" presetSubtype="5" fill="hold" grpId="2" nodeType="withEffect">
                                  <p:stCondLst>
                                    <p:cond delay="0"/>
                                  </p:stCondLst>
                                  <p:childTnLst>
                                    <p:set>
                                      <p:cBhvr>
                                        <p:cTn id="225" dur="1" fill="hold">
                                          <p:stCondLst>
                                            <p:cond delay="0"/>
                                          </p:stCondLst>
                                        </p:cTn>
                                        <p:tgtEl>
                                          <p:spTgt spid="3"/>
                                        </p:tgtEl>
                                        <p:attrNameLst>
                                          <p:attrName>style.visibility</p:attrName>
                                        </p:attrNameLst>
                                      </p:cBhvr>
                                      <p:to>
                                        <p:strVal val="visible"/>
                                      </p:to>
                                    </p:set>
                                    <p:animEffect transition="in" filter="blinds(vertical)">
                                      <p:cBhvr>
                                        <p:cTn id="226" dur="3000"/>
                                        <p:tgtEl>
                                          <p:spTgt spid="3"/>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4"/>
                                        </p:tgtEl>
                                        <p:attrNameLst>
                                          <p:attrName>style.visibility</p:attrName>
                                        </p:attrNameLst>
                                      </p:cBhvr>
                                      <p:to>
                                        <p:strVal val="visible"/>
                                      </p:to>
                                    </p:set>
                                    <p:animEffect transition="in" filter="blinds(vertical)">
                                      <p:cBhvr>
                                        <p:cTn id="229" dur="3000"/>
                                        <p:tgtEl>
                                          <p:spTgt spid="4"/>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5"/>
                                        </p:tgtEl>
                                        <p:attrNameLst>
                                          <p:attrName>style.visibility</p:attrName>
                                        </p:attrNameLst>
                                      </p:cBhvr>
                                      <p:to>
                                        <p:strVal val="visible"/>
                                      </p:to>
                                    </p:set>
                                    <p:animEffect transition="in" filter="blinds(vertical)">
                                      <p:cBhvr>
                                        <p:cTn id="232" dur="3000"/>
                                        <p:tgtEl>
                                          <p:spTgt spid="5"/>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6"/>
                                        </p:tgtEl>
                                        <p:attrNameLst>
                                          <p:attrName>style.visibility</p:attrName>
                                        </p:attrNameLst>
                                      </p:cBhvr>
                                      <p:to>
                                        <p:strVal val="visible"/>
                                      </p:to>
                                    </p:set>
                                    <p:animEffect transition="in" filter="blinds(vertical)">
                                      <p:cBhvr>
                                        <p:cTn id="235" dur="3000"/>
                                        <p:tgtEl>
                                          <p:spTgt spid="6"/>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7"/>
                                        </p:tgtEl>
                                        <p:attrNameLst>
                                          <p:attrName>style.visibility</p:attrName>
                                        </p:attrNameLst>
                                      </p:cBhvr>
                                      <p:to>
                                        <p:strVal val="visible"/>
                                      </p:to>
                                    </p:set>
                                    <p:animEffect transition="in" filter="blinds(vertical)">
                                      <p:cBhvr>
                                        <p:cTn id="238" dur="3000"/>
                                        <p:tgtEl>
                                          <p:spTgt spid="7"/>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8"/>
                                        </p:tgtEl>
                                        <p:attrNameLst>
                                          <p:attrName>style.visibility</p:attrName>
                                        </p:attrNameLst>
                                      </p:cBhvr>
                                      <p:to>
                                        <p:strVal val="visible"/>
                                      </p:to>
                                    </p:set>
                                    <p:animEffect transition="in" filter="blinds(vertical)">
                                      <p:cBhvr>
                                        <p:cTn id="241" dur="3000"/>
                                        <p:tgtEl>
                                          <p:spTgt spid="8"/>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9"/>
                                        </p:tgtEl>
                                        <p:attrNameLst>
                                          <p:attrName>style.visibility</p:attrName>
                                        </p:attrNameLst>
                                      </p:cBhvr>
                                      <p:to>
                                        <p:strVal val="visible"/>
                                      </p:to>
                                    </p:set>
                                    <p:animEffect transition="in" filter="blinds(vertical)">
                                      <p:cBhvr>
                                        <p:cTn id="244" dur="3000"/>
                                        <p:tgtEl>
                                          <p:spTgt spid="9"/>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0"/>
                                        </p:tgtEl>
                                        <p:attrNameLst>
                                          <p:attrName>style.visibility</p:attrName>
                                        </p:attrNameLst>
                                      </p:cBhvr>
                                      <p:to>
                                        <p:strVal val="visible"/>
                                      </p:to>
                                    </p:set>
                                    <p:animEffect transition="in" filter="blinds(vertical)">
                                      <p:cBhvr>
                                        <p:cTn id="247" dur="3000"/>
                                        <p:tgtEl>
                                          <p:spTgt spid="10"/>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1"/>
                                        </p:tgtEl>
                                        <p:attrNameLst>
                                          <p:attrName>style.visibility</p:attrName>
                                        </p:attrNameLst>
                                      </p:cBhvr>
                                      <p:to>
                                        <p:strVal val="visible"/>
                                      </p:to>
                                    </p:set>
                                    <p:animEffect transition="in" filter="blinds(vertical)">
                                      <p:cBhvr>
                                        <p:cTn id="250" dur="3000"/>
                                        <p:tgtEl>
                                          <p:spTgt spid="11"/>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12"/>
                                        </p:tgtEl>
                                        <p:attrNameLst>
                                          <p:attrName>style.visibility</p:attrName>
                                        </p:attrNameLst>
                                      </p:cBhvr>
                                      <p:to>
                                        <p:strVal val="visible"/>
                                      </p:to>
                                    </p:set>
                                    <p:animEffect transition="in" filter="blinds(vertical)">
                                      <p:cBhvr>
                                        <p:cTn id="253" dur="3000"/>
                                        <p:tgtEl>
                                          <p:spTgt spid="12"/>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13"/>
                                        </p:tgtEl>
                                        <p:attrNameLst>
                                          <p:attrName>style.visibility</p:attrName>
                                        </p:attrNameLst>
                                      </p:cBhvr>
                                      <p:to>
                                        <p:strVal val="visible"/>
                                      </p:to>
                                    </p:set>
                                    <p:animEffect transition="in" filter="blinds(vertical)">
                                      <p:cBhvr>
                                        <p:cTn id="256" dur="3000"/>
                                        <p:tgtEl>
                                          <p:spTgt spid="13"/>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Effect transition="in" filter="blinds(vertical)">
                                      <p:cBhvr>
                                        <p:cTn id="259" dur="3000"/>
                                        <p:tgtEl>
                                          <p:spTgt spid="14"/>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15"/>
                                        </p:tgtEl>
                                        <p:attrNameLst>
                                          <p:attrName>style.visibility</p:attrName>
                                        </p:attrNameLst>
                                      </p:cBhvr>
                                      <p:to>
                                        <p:strVal val="visible"/>
                                      </p:to>
                                    </p:set>
                                    <p:animEffect transition="in" filter="blinds(vertical)">
                                      <p:cBhvr>
                                        <p:cTn id="262" dur="3000"/>
                                        <p:tgtEl>
                                          <p:spTgt spid="15"/>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16"/>
                                        </p:tgtEl>
                                        <p:attrNameLst>
                                          <p:attrName>style.visibility</p:attrName>
                                        </p:attrNameLst>
                                      </p:cBhvr>
                                      <p:to>
                                        <p:strVal val="visible"/>
                                      </p:to>
                                    </p:set>
                                    <p:animEffect transition="in" filter="blinds(vertical)">
                                      <p:cBhvr>
                                        <p:cTn id="265" dur="3000"/>
                                        <p:tgtEl>
                                          <p:spTgt spid="16"/>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Effect transition="in" filter="blinds(vertical)">
                                      <p:cBhvr>
                                        <p:cTn id="268" dur="3000"/>
                                        <p:tgtEl>
                                          <p:spTgt spid="17"/>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18"/>
                                        </p:tgtEl>
                                        <p:attrNameLst>
                                          <p:attrName>style.visibility</p:attrName>
                                        </p:attrNameLst>
                                      </p:cBhvr>
                                      <p:to>
                                        <p:strVal val="visible"/>
                                      </p:to>
                                    </p:set>
                                    <p:animEffect transition="in" filter="blinds(vertical)">
                                      <p:cBhvr>
                                        <p:cTn id="271" dur="3000"/>
                                        <p:tgtEl>
                                          <p:spTgt spid="18"/>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19"/>
                                        </p:tgtEl>
                                        <p:attrNameLst>
                                          <p:attrName>style.visibility</p:attrName>
                                        </p:attrNameLst>
                                      </p:cBhvr>
                                      <p:to>
                                        <p:strVal val="visible"/>
                                      </p:to>
                                    </p:set>
                                    <p:animEffect transition="in" filter="blinds(vertical)">
                                      <p:cBhvr>
                                        <p:cTn id="274" dur="3000"/>
                                        <p:tgtEl>
                                          <p:spTgt spid="19"/>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20"/>
                                        </p:tgtEl>
                                        <p:attrNameLst>
                                          <p:attrName>style.visibility</p:attrName>
                                        </p:attrNameLst>
                                      </p:cBhvr>
                                      <p:to>
                                        <p:strVal val="visible"/>
                                      </p:to>
                                    </p:set>
                                    <p:animEffect transition="in" filter="blinds(vertical)">
                                      <p:cBhvr>
                                        <p:cTn id="277" dur="3000"/>
                                        <p:tgtEl>
                                          <p:spTgt spid="20"/>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21"/>
                                        </p:tgtEl>
                                        <p:attrNameLst>
                                          <p:attrName>style.visibility</p:attrName>
                                        </p:attrNameLst>
                                      </p:cBhvr>
                                      <p:to>
                                        <p:strVal val="visible"/>
                                      </p:to>
                                    </p:set>
                                    <p:animEffect transition="in" filter="blinds(vertical)">
                                      <p:cBhvr>
                                        <p:cTn id="280" dur="3000"/>
                                        <p:tgtEl>
                                          <p:spTgt spid="21"/>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22"/>
                                        </p:tgtEl>
                                        <p:attrNameLst>
                                          <p:attrName>style.visibility</p:attrName>
                                        </p:attrNameLst>
                                      </p:cBhvr>
                                      <p:to>
                                        <p:strVal val="visible"/>
                                      </p:to>
                                    </p:set>
                                    <p:animEffect transition="in" filter="blinds(vertical)">
                                      <p:cBhvr>
                                        <p:cTn id="283" dur="3000"/>
                                        <p:tgtEl>
                                          <p:spTgt spid="22"/>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23"/>
                                        </p:tgtEl>
                                        <p:attrNameLst>
                                          <p:attrName>style.visibility</p:attrName>
                                        </p:attrNameLst>
                                      </p:cBhvr>
                                      <p:to>
                                        <p:strVal val="visible"/>
                                      </p:to>
                                    </p:set>
                                    <p:animEffect transition="in" filter="blinds(vertical)">
                                      <p:cBhvr>
                                        <p:cTn id="286" dur="3000"/>
                                        <p:tgtEl>
                                          <p:spTgt spid="23"/>
                                        </p:tgtEl>
                                      </p:cBhvr>
                                    </p:animEffect>
                                  </p:childTnLst>
                                </p:cTn>
                              </p:par>
                              <p:par>
                                <p:cTn id="287" presetID="3" presetClass="entr" presetSubtype="5" fill="hold" grpId="2" nodeType="withEffect">
                                  <p:stCondLst>
                                    <p:cond delay="0"/>
                                  </p:stCondLst>
                                  <p:childTnLst>
                                    <p:set>
                                      <p:cBhvr>
                                        <p:cTn id="288" dur="1" fill="hold">
                                          <p:stCondLst>
                                            <p:cond delay="0"/>
                                          </p:stCondLst>
                                        </p:cTn>
                                        <p:tgtEl>
                                          <p:spTgt spid="24"/>
                                        </p:tgtEl>
                                        <p:attrNameLst>
                                          <p:attrName>style.visibility</p:attrName>
                                        </p:attrNameLst>
                                      </p:cBhvr>
                                      <p:to>
                                        <p:strVal val="visible"/>
                                      </p:to>
                                    </p:set>
                                    <p:animEffect transition="in" filter="blinds(vertical)">
                                      <p:cBhvr>
                                        <p:cTn id="289" dur="3000"/>
                                        <p:tgtEl>
                                          <p:spTgt spid="24"/>
                                        </p:tgtEl>
                                      </p:cBhvr>
                                    </p:animEffect>
                                  </p:childTnLst>
                                </p:cTn>
                              </p:par>
                              <p:par>
                                <p:cTn id="290" presetID="3" presetClass="entr" presetSubtype="5" fill="hold" grpId="2" nodeType="withEffect">
                                  <p:stCondLst>
                                    <p:cond delay="0"/>
                                  </p:stCondLst>
                                  <p:childTnLst>
                                    <p:set>
                                      <p:cBhvr>
                                        <p:cTn id="291" dur="1" fill="hold">
                                          <p:stCondLst>
                                            <p:cond delay="0"/>
                                          </p:stCondLst>
                                        </p:cTn>
                                        <p:tgtEl>
                                          <p:spTgt spid="25"/>
                                        </p:tgtEl>
                                        <p:attrNameLst>
                                          <p:attrName>style.visibility</p:attrName>
                                        </p:attrNameLst>
                                      </p:cBhvr>
                                      <p:to>
                                        <p:strVal val="visible"/>
                                      </p:to>
                                    </p:set>
                                    <p:animEffect transition="in" filter="blinds(vertical)">
                                      <p:cBhvr>
                                        <p:cTn id="292" dur="3000"/>
                                        <p:tgtEl>
                                          <p:spTgt spid="25"/>
                                        </p:tgtEl>
                                      </p:cBhvr>
                                    </p:animEffect>
                                  </p:childTnLst>
                                </p:cTn>
                              </p:par>
                              <p:par>
                                <p:cTn id="293" presetID="3" presetClass="entr" presetSubtype="5" fill="hold" grpId="2" nodeType="withEffect">
                                  <p:stCondLst>
                                    <p:cond delay="0"/>
                                  </p:stCondLst>
                                  <p:childTnLst>
                                    <p:set>
                                      <p:cBhvr>
                                        <p:cTn id="294" dur="1" fill="hold">
                                          <p:stCondLst>
                                            <p:cond delay="0"/>
                                          </p:stCondLst>
                                        </p:cTn>
                                        <p:tgtEl>
                                          <p:spTgt spid="26"/>
                                        </p:tgtEl>
                                        <p:attrNameLst>
                                          <p:attrName>style.visibility</p:attrName>
                                        </p:attrNameLst>
                                      </p:cBhvr>
                                      <p:to>
                                        <p:strVal val="visible"/>
                                      </p:to>
                                    </p:set>
                                    <p:animEffect transition="in" filter="blinds(vertical)">
                                      <p:cBhvr>
                                        <p:cTn id="295" dur="3000"/>
                                        <p:tgtEl>
                                          <p:spTgt spid="26"/>
                                        </p:tgtEl>
                                      </p:cBhvr>
                                    </p:animEffect>
                                  </p:childTnLst>
                                </p:cTn>
                              </p:par>
                              <p:par>
                                <p:cTn id="296" presetID="3" presetClass="entr" presetSubtype="5" fill="hold" grpId="2" nodeType="withEffect">
                                  <p:stCondLst>
                                    <p:cond delay="0"/>
                                  </p:stCondLst>
                                  <p:childTnLst>
                                    <p:set>
                                      <p:cBhvr>
                                        <p:cTn id="297" dur="1" fill="hold">
                                          <p:stCondLst>
                                            <p:cond delay="0"/>
                                          </p:stCondLst>
                                        </p:cTn>
                                        <p:tgtEl>
                                          <p:spTgt spid="27"/>
                                        </p:tgtEl>
                                        <p:attrNameLst>
                                          <p:attrName>style.visibility</p:attrName>
                                        </p:attrNameLst>
                                      </p:cBhvr>
                                      <p:to>
                                        <p:strVal val="visible"/>
                                      </p:to>
                                    </p:set>
                                    <p:animEffect transition="in" filter="blinds(vertical)">
                                      <p:cBhvr>
                                        <p:cTn id="298" dur="3000"/>
                                        <p:tgtEl>
                                          <p:spTgt spid="27"/>
                                        </p:tgtEl>
                                      </p:cBhvr>
                                    </p:animEffect>
                                  </p:childTnLst>
                                </p:cTn>
                              </p:par>
                              <p:par>
                                <p:cTn id="299" presetID="3" presetClass="entr" presetSubtype="5" fill="hold" grpId="2" nodeType="withEffect">
                                  <p:stCondLst>
                                    <p:cond delay="0"/>
                                  </p:stCondLst>
                                  <p:childTnLst>
                                    <p:set>
                                      <p:cBhvr>
                                        <p:cTn id="300" dur="1" fill="hold">
                                          <p:stCondLst>
                                            <p:cond delay="0"/>
                                          </p:stCondLst>
                                        </p:cTn>
                                        <p:tgtEl>
                                          <p:spTgt spid="28"/>
                                        </p:tgtEl>
                                        <p:attrNameLst>
                                          <p:attrName>style.visibility</p:attrName>
                                        </p:attrNameLst>
                                      </p:cBhvr>
                                      <p:to>
                                        <p:strVal val="visible"/>
                                      </p:to>
                                    </p:set>
                                    <p:animEffect transition="in" filter="blinds(vertical)">
                                      <p:cBhvr>
                                        <p:cTn id="301" dur="3000"/>
                                        <p:tgtEl>
                                          <p:spTgt spid="28"/>
                                        </p:tgtEl>
                                      </p:cBhvr>
                                    </p:animEffect>
                                  </p:childTnLst>
                                </p:cTn>
                              </p:par>
                              <p:par>
                                <p:cTn id="302" presetID="3" presetClass="entr" presetSubtype="5" fill="hold" grpId="2" nodeType="withEffect">
                                  <p:stCondLst>
                                    <p:cond delay="0"/>
                                  </p:stCondLst>
                                  <p:childTnLst>
                                    <p:set>
                                      <p:cBhvr>
                                        <p:cTn id="303" dur="1" fill="hold">
                                          <p:stCondLst>
                                            <p:cond delay="0"/>
                                          </p:stCondLst>
                                        </p:cTn>
                                        <p:tgtEl>
                                          <p:spTgt spid="29"/>
                                        </p:tgtEl>
                                        <p:attrNameLst>
                                          <p:attrName>style.visibility</p:attrName>
                                        </p:attrNameLst>
                                      </p:cBhvr>
                                      <p:to>
                                        <p:strVal val="visible"/>
                                      </p:to>
                                    </p:set>
                                    <p:animEffect transition="in" filter="blinds(vertical)">
                                      <p:cBhvr>
                                        <p:cTn id="304" dur="3000"/>
                                        <p:tgtEl>
                                          <p:spTgt spid="29"/>
                                        </p:tgtEl>
                                      </p:cBhvr>
                                    </p:animEffect>
                                  </p:childTnLst>
                                </p:cTn>
                              </p:par>
                              <p:par>
                                <p:cTn id="305" presetID="3" presetClass="entr" presetSubtype="5" fill="hold" grpId="2" nodeType="withEffect">
                                  <p:stCondLst>
                                    <p:cond delay="0"/>
                                  </p:stCondLst>
                                  <p:childTnLst>
                                    <p:set>
                                      <p:cBhvr>
                                        <p:cTn id="306" dur="1" fill="hold">
                                          <p:stCondLst>
                                            <p:cond delay="0"/>
                                          </p:stCondLst>
                                        </p:cTn>
                                        <p:tgtEl>
                                          <p:spTgt spid="30"/>
                                        </p:tgtEl>
                                        <p:attrNameLst>
                                          <p:attrName>style.visibility</p:attrName>
                                        </p:attrNameLst>
                                      </p:cBhvr>
                                      <p:to>
                                        <p:strVal val="visible"/>
                                      </p:to>
                                    </p:set>
                                    <p:animEffect transition="in" filter="blinds(vertical)">
                                      <p:cBhvr>
                                        <p:cTn id="307" dur="3000"/>
                                        <p:tgtEl>
                                          <p:spTgt spid="30"/>
                                        </p:tgtEl>
                                      </p:cBhvr>
                                    </p:animEffect>
                                  </p:childTnLst>
                                </p:cTn>
                              </p:par>
                              <p:par>
                                <p:cTn id="308" presetID="3" presetClass="entr" presetSubtype="5" fill="hold" grpId="2" nodeType="withEffect">
                                  <p:stCondLst>
                                    <p:cond delay="0"/>
                                  </p:stCondLst>
                                  <p:childTnLst>
                                    <p:set>
                                      <p:cBhvr>
                                        <p:cTn id="309" dur="1" fill="hold">
                                          <p:stCondLst>
                                            <p:cond delay="0"/>
                                          </p:stCondLst>
                                        </p:cTn>
                                        <p:tgtEl>
                                          <p:spTgt spid="31"/>
                                        </p:tgtEl>
                                        <p:attrNameLst>
                                          <p:attrName>style.visibility</p:attrName>
                                        </p:attrNameLst>
                                      </p:cBhvr>
                                      <p:to>
                                        <p:strVal val="visible"/>
                                      </p:to>
                                    </p:set>
                                    <p:animEffect transition="in" filter="blinds(vertical)">
                                      <p:cBhvr>
                                        <p:cTn id="310" dur="3000"/>
                                        <p:tgtEl>
                                          <p:spTgt spid="31"/>
                                        </p:tgtEl>
                                      </p:cBhvr>
                                    </p:animEffect>
                                  </p:childTnLst>
                                </p:cTn>
                              </p:par>
                              <p:par>
                                <p:cTn id="311" presetID="3" presetClass="entr" presetSubtype="5" fill="hold" grpId="2" nodeType="withEffect">
                                  <p:stCondLst>
                                    <p:cond delay="0"/>
                                  </p:stCondLst>
                                  <p:childTnLst>
                                    <p:set>
                                      <p:cBhvr>
                                        <p:cTn id="312" dur="1" fill="hold">
                                          <p:stCondLst>
                                            <p:cond delay="0"/>
                                          </p:stCondLst>
                                        </p:cTn>
                                        <p:tgtEl>
                                          <p:spTgt spid="32"/>
                                        </p:tgtEl>
                                        <p:attrNameLst>
                                          <p:attrName>style.visibility</p:attrName>
                                        </p:attrNameLst>
                                      </p:cBhvr>
                                      <p:to>
                                        <p:strVal val="visible"/>
                                      </p:to>
                                    </p:set>
                                    <p:animEffect transition="in" filter="blinds(vertical)">
                                      <p:cBhvr>
                                        <p:cTn id="313" dur="3000"/>
                                        <p:tgtEl>
                                          <p:spTgt spid="32"/>
                                        </p:tgtEl>
                                      </p:cBhvr>
                                    </p:animEffect>
                                  </p:childTnLst>
                                </p:cTn>
                              </p:par>
                              <p:par>
                                <p:cTn id="314" presetID="3" presetClass="entr" presetSubtype="5" fill="hold" grpId="2" nodeType="withEffect">
                                  <p:stCondLst>
                                    <p:cond delay="0"/>
                                  </p:stCondLst>
                                  <p:childTnLst>
                                    <p:set>
                                      <p:cBhvr>
                                        <p:cTn id="315" dur="1" fill="hold">
                                          <p:stCondLst>
                                            <p:cond delay="0"/>
                                          </p:stCondLst>
                                        </p:cTn>
                                        <p:tgtEl>
                                          <p:spTgt spid="33"/>
                                        </p:tgtEl>
                                        <p:attrNameLst>
                                          <p:attrName>style.visibility</p:attrName>
                                        </p:attrNameLst>
                                      </p:cBhvr>
                                      <p:to>
                                        <p:strVal val="visible"/>
                                      </p:to>
                                    </p:set>
                                    <p:animEffect transition="in" filter="blinds(vertical)">
                                      <p:cBhvr>
                                        <p:cTn id="316" dur="3000"/>
                                        <p:tgtEl>
                                          <p:spTgt spid="33"/>
                                        </p:tgtEl>
                                      </p:cBhvr>
                                    </p:animEffect>
                                  </p:childTnLst>
                                </p:cTn>
                              </p:par>
                              <p:par>
                                <p:cTn id="317" presetID="3" presetClass="entr" presetSubtype="5" fill="hold" grpId="2" nodeType="withEffect">
                                  <p:stCondLst>
                                    <p:cond delay="0"/>
                                  </p:stCondLst>
                                  <p:childTnLst>
                                    <p:set>
                                      <p:cBhvr>
                                        <p:cTn id="318" dur="1" fill="hold">
                                          <p:stCondLst>
                                            <p:cond delay="0"/>
                                          </p:stCondLst>
                                        </p:cTn>
                                        <p:tgtEl>
                                          <p:spTgt spid="34"/>
                                        </p:tgtEl>
                                        <p:attrNameLst>
                                          <p:attrName>style.visibility</p:attrName>
                                        </p:attrNameLst>
                                      </p:cBhvr>
                                      <p:to>
                                        <p:strVal val="visible"/>
                                      </p:to>
                                    </p:set>
                                    <p:animEffect transition="in" filter="blinds(vertical)">
                                      <p:cBhvr>
                                        <p:cTn id="319" dur="3000"/>
                                        <p:tgtEl>
                                          <p:spTgt spid="34"/>
                                        </p:tgtEl>
                                      </p:cBhvr>
                                    </p:animEffect>
                                  </p:childTnLst>
                                </p:cTn>
                              </p:par>
                              <p:par>
                                <p:cTn id="320" presetID="3" presetClass="entr" presetSubtype="5" fill="hold" grpId="2" nodeType="withEffect">
                                  <p:stCondLst>
                                    <p:cond delay="0"/>
                                  </p:stCondLst>
                                  <p:childTnLst>
                                    <p:set>
                                      <p:cBhvr>
                                        <p:cTn id="321" dur="1" fill="hold">
                                          <p:stCondLst>
                                            <p:cond delay="0"/>
                                          </p:stCondLst>
                                        </p:cTn>
                                        <p:tgtEl>
                                          <p:spTgt spid="35"/>
                                        </p:tgtEl>
                                        <p:attrNameLst>
                                          <p:attrName>style.visibility</p:attrName>
                                        </p:attrNameLst>
                                      </p:cBhvr>
                                      <p:to>
                                        <p:strVal val="visible"/>
                                      </p:to>
                                    </p:set>
                                    <p:animEffect transition="in" filter="blinds(vertical)">
                                      <p:cBhvr>
                                        <p:cTn id="322" dur="3000"/>
                                        <p:tgtEl>
                                          <p:spTgt spid="35"/>
                                        </p:tgtEl>
                                      </p:cBhvr>
                                    </p:animEffect>
                                  </p:childTnLst>
                                </p:cTn>
                              </p:par>
                              <p:par>
                                <p:cTn id="323" presetID="3" presetClass="entr" presetSubtype="5" fill="hold" grpId="2" nodeType="withEffect">
                                  <p:stCondLst>
                                    <p:cond delay="0"/>
                                  </p:stCondLst>
                                  <p:childTnLst>
                                    <p:set>
                                      <p:cBhvr>
                                        <p:cTn id="324" dur="1" fill="hold">
                                          <p:stCondLst>
                                            <p:cond delay="0"/>
                                          </p:stCondLst>
                                        </p:cTn>
                                        <p:tgtEl>
                                          <p:spTgt spid="36"/>
                                        </p:tgtEl>
                                        <p:attrNameLst>
                                          <p:attrName>style.visibility</p:attrName>
                                        </p:attrNameLst>
                                      </p:cBhvr>
                                      <p:to>
                                        <p:strVal val="visible"/>
                                      </p:to>
                                    </p:set>
                                    <p:animEffect transition="in" filter="blinds(vertical)">
                                      <p:cBhvr>
                                        <p:cTn id="325" dur="3000"/>
                                        <p:tgtEl>
                                          <p:spTgt spid="36"/>
                                        </p:tgtEl>
                                      </p:cBhvr>
                                    </p:animEffect>
                                  </p:childTnLst>
                                </p:cTn>
                              </p:par>
                              <p:par>
                                <p:cTn id="326" presetID="3" presetClass="entr" presetSubtype="5" fill="hold" grpId="2" nodeType="withEffect">
                                  <p:stCondLst>
                                    <p:cond delay="0"/>
                                  </p:stCondLst>
                                  <p:childTnLst>
                                    <p:set>
                                      <p:cBhvr>
                                        <p:cTn id="327" dur="1" fill="hold">
                                          <p:stCondLst>
                                            <p:cond delay="0"/>
                                          </p:stCondLst>
                                        </p:cTn>
                                        <p:tgtEl>
                                          <p:spTgt spid="37"/>
                                        </p:tgtEl>
                                        <p:attrNameLst>
                                          <p:attrName>style.visibility</p:attrName>
                                        </p:attrNameLst>
                                      </p:cBhvr>
                                      <p:to>
                                        <p:strVal val="visible"/>
                                      </p:to>
                                    </p:set>
                                    <p:animEffect transition="in" filter="blinds(vertical)">
                                      <p:cBhvr>
                                        <p:cTn id="328" dur="3000"/>
                                        <p:tgtEl>
                                          <p:spTgt spid="37"/>
                                        </p:tgtEl>
                                      </p:cBhvr>
                                    </p:animEffect>
                                  </p:childTnLst>
                                </p:cTn>
                              </p:par>
                              <p:par>
                                <p:cTn id="329" presetID="3" presetClass="entr" presetSubtype="5" fill="hold" grpId="2" nodeType="withEffect">
                                  <p:stCondLst>
                                    <p:cond delay="0"/>
                                  </p:stCondLst>
                                  <p:childTnLst>
                                    <p:set>
                                      <p:cBhvr>
                                        <p:cTn id="330" dur="1" fill="hold">
                                          <p:stCondLst>
                                            <p:cond delay="0"/>
                                          </p:stCondLst>
                                        </p:cTn>
                                        <p:tgtEl>
                                          <p:spTgt spid="38"/>
                                        </p:tgtEl>
                                        <p:attrNameLst>
                                          <p:attrName>style.visibility</p:attrName>
                                        </p:attrNameLst>
                                      </p:cBhvr>
                                      <p:to>
                                        <p:strVal val="visible"/>
                                      </p:to>
                                    </p:set>
                                    <p:animEffect transition="in" filter="blinds(vertical)">
                                      <p:cBhvr>
                                        <p:cTn id="331" dur="3000"/>
                                        <p:tgtEl>
                                          <p:spTgt spid="38"/>
                                        </p:tgtEl>
                                      </p:cBhvr>
                                    </p:animEffect>
                                  </p:childTnLst>
                                </p:cTn>
                              </p:par>
                            </p:childTnLst>
                          </p:cTn>
                        </p:par>
                        <p:par>
                          <p:cTn id="332" fill="hold">
                            <p:stCondLst>
                              <p:cond delay="3000"/>
                            </p:stCondLst>
                            <p:childTnLst>
                              <p:par>
                                <p:cTn id="333" presetID="2" presetClass="exit" presetSubtype="4" fill="hold" grpId="3" nodeType="afterEffect">
                                  <p:stCondLst>
                                    <p:cond delay="0"/>
                                  </p:stCondLst>
                                  <p:childTnLst>
                                    <p:anim calcmode="lin" valueType="num">
                                      <p:cBhvr additive="base">
                                        <p:cTn id="334" dur="3000"/>
                                        <p:tgtEl>
                                          <p:spTgt spid="3"/>
                                        </p:tgtEl>
                                        <p:attrNameLst>
                                          <p:attrName>ppt_x</p:attrName>
                                        </p:attrNameLst>
                                      </p:cBhvr>
                                      <p:tavLst>
                                        <p:tav tm="0">
                                          <p:val>
                                            <p:strVal val="ppt_x"/>
                                          </p:val>
                                        </p:tav>
                                        <p:tav tm="100000">
                                          <p:val>
                                            <p:strVal val="ppt_x"/>
                                          </p:val>
                                        </p:tav>
                                      </p:tavLst>
                                    </p:anim>
                                    <p:anim calcmode="lin" valueType="num">
                                      <p:cBhvr additive="base">
                                        <p:cTn id="335" dur="3000"/>
                                        <p:tgtEl>
                                          <p:spTgt spid="3"/>
                                        </p:tgtEl>
                                        <p:attrNameLst>
                                          <p:attrName>ppt_y</p:attrName>
                                        </p:attrNameLst>
                                      </p:cBhvr>
                                      <p:tavLst>
                                        <p:tav tm="0">
                                          <p:val>
                                            <p:strVal val="ppt_y"/>
                                          </p:val>
                                        </p:tav>
                                        <p:tav tm="100000">
                                          <p:val>
                                            <p:strVal val="1+ppt_h/2"/>
                                          </p:val>
                                        </p:tav>
                                      </p:tavLst>
                                    </p:anim>
                                    <p:set>
                                      <p:cBhvr>
                                        <p:cTn id="336" dur="1" fill="hold">
                                          <p:stCondLst>
                                            <p:cond delay="2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5"/>
                                        </p:tgtEl>
                                        <p:attrNameLst>
                                          <p:attrName>ppt_x</p:attrName>
                                        </p:attrNameLst>
                                      </p:cBhvr>
                                      <p:tavLst>
                                        <p:tav tm="0">
                                          <p:val>
                                            <p:strVal val="ppt_x"/>
                                          </p:val>
                                        </p:tav>
                                        <p:tav tm="100000">
                                          <p:val>
                                            <p:strVal val="ppt_x"/>
                                          </p:val>
                                        </p:tav>
                                      </p:tavLst>
                                    </p:anim>
                                    <p:anim calcmode="lin" valueType="num">
                                      <p:cBhvr additive="base">
                                        <p:cTn id="339" dur="3000"/>
                                        <p:tgtEl>
                                          <p:spTgt spid="5"/>
                                        </p:tgtEl>
                                        <p:attrNameLst>
                                          <p:attrName>ppt_y</p:attrName>
                                        </p:attrNameLst>
                                      </p:cBhvr>
                                      <p:tavLst>
                                        <p:tav tm="0">
                                          <p:val>
                                            <p:strVal val="ppt_y"/>
                                          </p:val>
                                        </p:tav>
                                        <p:tav tm="100000">
                                          <p:val>
                                            <p:strVal val="1+ppt_h/2"/>
                                          </p:val>
                                        </p:tav>
                                      </p:tavLst>
                                    </p:anim>
                                    <p:set>
                                      <p:cBhvr>
                                        <p:cTn id="340" dur="1" fill="hold">
                                          <p:stCondLst>
                                            <p:cond delay="2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7"/>
                                        </p:tgtEl>
                                        <p:attrNameLst>
                                          <p:attrName>ppt_x</p:attrName>
                                        </p:attrNameLst>
                                      </p:cBhvr>
                                      <p:tavLst>
                                        <p:tav tm="0">
                                          <p:val>
                                            <p:strVal val="ppt_x"/>
                                          </p:val>
                                        </p:tav>
                                        <p:tav tm="100000">
                                          <p:val>
                                            <p:strVal val="ppt_x"/>
                                          </p:val>
                                        </p:tav>
                                      </p:tavLst>
                                    </p:anim>
                                    <p:anim calcmode="lin" valueType="num">
                                      <p:cBhvr additive="base">
                                        <p:cTn id="343" dur="3000"/>
                                        <p:tgtEl>
                                          <p:spTgt spid="7"/>
                                        </p:tgtEl>
                                        <p:attrNameLst>
                                          <p:attrName>ppt_y</p:attrName>
                                        </p:attrNameLst>
                                      </p:cBhvr>
                                      <p:tavLst>
                                        <p:tav tm="0">
                                          <p:val>
                                            <p:strVal val="ppt_y"/>
                                          </p:val>
                                        </p:tav>
                                        <p:tav tm="100000">
                                          <p:val>
                                            <p:strVal val="1+ppt_h/2"/>
                                          </p:val>
                                        </p:tav>
                                      </p:tavLst>
                                    </p:anim>
                                    <p:set>
                                      <p:cBhvr>
                                        <p:cTn id="344" dur="1" fill="hold">
                                          <p:stCondLst>
                                            <p:cond delay="2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9"/>
                                        </p:tgtEl>
                                        <p:attrNameLst>
                                          <p:attrName>ppt_x</p:attrName>
                                        </p:attrNameLst>
                                      </p:cBhvr>
                                      <p:tavLst>
                                        <p:tav tm="0">
                                          <p:val>
                                            <p:strVal val="ppt_x"/>
                                          </p:val>
                                        </p:tav>
                                        <p:tav tm="100000">
                                          <p:val>
                                            <p:strVal val="ppt_x"/>
                                          </p:val>
                                        </p:tav>
                                      </p:tavLst>
                                    </p:anim>
                                    <p:anim calcmode="lin" valueType="num">
                                      <p:cBhvr additive="base">
                                        <p:cTn id="347" dur="3000"/>
                                        <p:tgtEl>
                                          <p:spTgt spid="9"/>
                                        </p:tgtEl>
                                        <p:attrNameLst>
                                          <p:attrName>ppt_y</p:attrName>
                                        </p:attrNameLst>
                                      </p:cBhvr>
                                      <p:tavLst>
                                        <p:tav tm="0">
                                          <p:val>
                                            <p:strVal val="ppt_y"/>
                                          </p:val>
                                        </p:tav>
                                        <p:tav tm="100000">
                                          <p:val>
                                            <p:strVal val="1+ppt_h/2"/>
                                          </p:val>
                                        </p:tav>
                                      </p:tavLst>
                                    </p:anim>
                                    <p:set>
                                      <p:cBhvr>
                                        <p:cTn id="348" dur="1" fill="hold">
                                          <p:stCondLst>
                                            <p:cond delay="2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1"/>
                                        </p:tgtEl>
                                        <p:attrNameLst>
                                          <p:attrName>ppt_x</p:attrName>
                                        </p:attrNameLst>
                                      </p:cBhvr>
                                      <p:tavLst>
                                        <p:tav tm="0">
                                          <p:val>
                                            <p:strVal val="ppt_x"/>
                                          </p:val>
                                        </p:tav>
                                        <p:tav tm="100000">
                                          <p:val>
                                            <p:strVal val="ppt_x"/>
                                          </p:val>
                                        </p:tav>
                                      </p:tavLst>
                                    </p:anim>
                                    <p:anim calcmode="lin" valueType="num">
                                      <p:cBhvr additive="base">
                                        <p:cTn id="351" dur="3000"/>
                                        <p:tgtEl>
                                          <p:spTgt spid="11"/>
                                        </p:tgtEl>
                                        <p:attrNameLst>
                                          <p:attrName>ppt_y</p:attrName>
                                        </p:attrNameLst>
                                      </p:cBhvr>
                                      <p:tavLst>
                                        <p:tav tm="0">
                                          <p:val>
                                            <p:strVal val="ppt_y"/>
                                          </p:val>
                                        </p:tav>
                                        <p:tav tm="100000">
                                          <p:val>
                                            <p:strVal val="1+ppt_h/2"/>
                                          </p:val>
                                        </p:tav>
                                      </p:tavLst>
                                    </p:anim>
                                    <p:set>
                                      <p:cBhvr>
                                        <p:cTn id="352" dur="1" fill="hold">
                                          <p:stCondLst>
                                            <p:cond delay="2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3"/>
                                        </p:tgtEl>
                                        <p:attrNameLst>
                                          <p:attrName>ppt_x</p:attrName>
                                        </p:attrNameLst>
                                      </p:cBhvr>
                                      <p:tavLst>
                                        <p:tav tm="0">
                                          <p:val>
                                            <p:strVal val="ppt_x"/>
                                          </p:val>
                                        </p:tav>
                                        <p:tav tm="100000">
                                          <p:val>
                                            <p:strVal val="ppt_x"/>
                                          </p:val>
                                        </p:tav>
                                      </p:tavLst>
                                    </p:anim>
                                    <p:anim calcmode="lin" valueType="num">
                                      <p:cBhvr additive="base">
                                        <p:cTn id="355" dur="3000"/>
                                        <p:tgtEl>
                                          <p:spTgt spid="13"/>
                                        </p:tgtEl>
                                        <p:attrNameLst>
                                          <p:attrName>ppt_y</p:attrName>
                                        </p:attrNameLst>
                                      </p:cBhvr>
                                      <p:tavLst>
                                        <p:tav tm="0">
                                          <p:val>
                                            <p:strVal val="ppt_y"/>
                                          </p:val>
                                        </p:tav>
                                        <p:tav tm="100000">
                                          <p:val>
                                            <p:strVal val="1+ppt_h/2"/>
                                          </p:val>
                                        </p:tav>
                                      </p:tavLst>
                                    </p:anim>
                                    <p:set>
                                      <p:cBhvr>
                                        <p:cTn id="356" dur="1" fill="hold">
                                          <p:stCondLst>
                                            <p:cond delay="2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7"/>
                                        </p:tgtEl>
                                        <p:attrNameLst>
                                          <p:attrName>ppt_x</p:attrName>
                                        </p:attrNameLst>
                                      </p:cBhvr>
                                      <p:tavLst>
                                        <p:tav tm="0">
                                          <p:val>
                                            <p:strVal val="ppt_x"/>
                                          </p:val>
                                        </p:tav>
                                        <p:tav tm="100000">
                                          <p:val>
                                            <p:strVal val="ppt_x"/>
                                          </p:val>
                                        </p:tav>
                                      </p:tavLst>
                                    </p:anim>
                                    <p:anim calcmode="lin" valueType="num">
                                      <p:cBhvr additive="base">
                                        <p:cTn id="363" dur="3000"/>
                                        <p:tgtEl>
                                          <p:spTgt spid="17"/>
                                        </p:tgtEl>
                                        <p:attrNameLst>
                                          <p:attrName>ppt_y</p:attrName>
                                        </p:attrNameLst>
                                      </p:cBhvr>
                                      <p:tavLst>
                                        <p:tav tm="0">
                                          <p:val>
                                            <p:strVal val="ppt_y"/>
                                          </p:val>
                                        </p:tav>
                                        <p:tav tm="100000">
                                          <p:val>
                                            <p:strVal val="1+ppt_h/2"/>
                                          </p:val>
                                        </p:tav>
                                      </p:tavLst>
                                    </p:anim>
                                    <p:set>
                                      <p:cBhvr>
                                        <p:cTn id="364" dur="1" fill="hold">
                                          <p:stCondLst>
                                            <p:cond delay="2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9"/>
                                        </p:tgtEl>
                                        <p:attrNameLst>
                                          <p:attrName>ppt_x</p:attrName>
                                        </p:attrNameLst>
                                      </p:cBhvr>
                                      <p:tavLst>
                                        <p:tav tm="0">
                                          <p:val>
                                            <p:strVal val="ppt_x"/>
                                          </p:val>
                                        </p:tav>
                                        <p:tav tm="100000">
                                          <p:val>
                                            <p:strVal val="ppt_x"/>
                                          </p:val>
                                        </p:tav>
                                      </p:tavLst>
                                    </p:anim>
                                    <p:anim calcmode="lin" valueType="num">
                                      <p:cBhvr additive="base">
                                        <p:cTn id="367" dur="3000"/>
                                        <p:tgtEl>
                                          <p:spTgt spid="19"/>
                                        </p:tgtEl>
                                        <p:attrNameLst>
                                          <p:attrName>ppt_y</p:attrName>
                                        </p:attrNameLst>
                                      </p:cBhvr>
                                      <p:tavLst>
                                        <p:tav tm="0">
                                          <p:val>
                                            <p:strVal val="ppt_y"/>
                                          </p:val>
                                        </p:tav>
                                        <p:tav tm="100000">
                                          <p:val>
                                            <p:strVal val="1+ppt_h/2"/>
                                          </p:val>
                                        </p:tav>
                                      </p:tavLst>
                                    </p:anim>
                                    <p:set>
                                      <p:cBhvr>
                                        <p:cTn id="368" dur="1" fill="hold">
                                          <p:stCondLst>
                                            <p:cond delay="2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21"/>
                                        </p:tgtEl>
                                        <p:attrNameLst>
                                          <p:attrName>ppt_x</p:attrName>
                                        </p:attrNameLst>
                                      </p:cBhvr>
                                      <p:tavLst>
                                        <p:tav tm="0">
                                          <p:val>
                                            <p:strVal val="ppt_x"/>
                                          </p:val>
                                        </p:tav>
                                        <p:tav tm="100000">
                                          <p:val>
                                            <p:strVal val="ppt_x"/>
                                          </p:val>
                                        </p:tav>
                                      </p:tavLst>
                                    </p:anim>
                                    <p:anim calcmode="lin" valueType="num">
                                      <p:cBhvr additive="base">
                                        <p:cTn id="371" dur="3000"/>
                                        <p:tgtEl>
                                          <p:spTgt spid="21"/>
                                        </p:tgtEl>
                                        <p:attrNameLst>
                                          <p:attrName>ppt_y</p:attrName>
                                        </p:attrNameLst>
                                      </p:cBhvr>
                                      <p:tavLst>
                                        <p:tav tm="0">
                                          <p:val>
                                            <p:strVal val="ppt_y"/>
                                          </p:val>
                                        </p:tav>
                                        <p:tav tm="100000">
                                          <p:val>
                                            <p:strVal val="1+ppt_h/2"/>
                                          </p:val>
                                        </p:tav>
                                      </p:tavLst>
                                    </p:anim>
                                    <p:set>
                                      <p:cBhvr>
                                        <p:cTn id="372" dur="1" fill="hold">
                                          <p:stCondLst>
                                            <p:cond delay="2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23"/>
                                        </p:tgtEl>
                                        <p:attrNameLst>
                                          <p:attrName>ppt_x</p:attrName>
                                        </p:attrNameLst>
                                      </p:cBhvr>
                                      <p:tavLst>
                                        <p:tav tm="0">
                                          <p:val>
                                            <p:strVal val="ppt_x"/>
                                          </p:val>
                                        </p:tav>
                                        <p:tav tm="100000">
                                          <p:val>
                                            <p:strVal val="ppt_x"/>
                                          </p:val>
                                        </p:tav>
                                      </p:tavLst>
                                    </p:anim>
                                    <p:anim calcmode="lin" valueType="num">
                                      <p:cBhvr additive="base">
                                        <p:cTn id="375" dur="3000"/>
                                        <p:tgtEl>
                                          <p:spTgt spid="23"/>
                                        </p:tgtEl>
                                        <p:attrNameLst>
                                          <p:attrName>ppt_y</p:attrName>
                                        </p:attrNameLst>
                                      </p:cBhvr>
                                      <p:tavLst>
                                        <p:tav tm="0">
                                          <p:val>
                                            <p:strVal val="ppt_y"/>
                                          </p:val>
                                        </p:tav>
                                        <p:tav tm="100000">
                                          <p:val>
                                            <p:strVal val="1+ppt_h/2"/>
                                          </p:val>
                                        </p:tav>
                                      </p:tavLst>
                                    </p:anim>
                                    <p:set>
                                      <p:cBhvr>
                                        <p:cTn id="376" dur="1" fill="hold">
                                          <p:stCondLst>
                                            <p:cond delay="2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ppt_x"/>
                                          </p:val>
                                        </p:tav>
                                      </p:tavLst>
                                    </p:anim>
                                    <p:anim calcmode="lin" valueType="num">
                                      <p:cBhvr additive="base">
                                        <p:cTn id="379" dur="3000"/>
                                        <p:tgtEl>
                                          <p:spTgt spid="25"/>
                                        </p:tgtEl>
                                        <p:attrNameLst>
                                          <p:attrName>ppt_y</p:attrName>
                                        </p:attrNameLst>
                                      </p:cBhvr>
                                      <p:tavLst>
                                        <p:tav tm="0">
                                          <p:val>
                                            <p:strVal val="ppt_y"/>
                                          </p:val>
                                        </p:tav>
                                        <p:tav tm="100000">
                                          <p:val>
                                            <p:strVal val="1+ppt_h/2"/>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27"/>
                                        </p:tgtEl>
                                        <p:attrNameLst>
                                          <p:attrName>ppt_x</p:attrName>
                                        </p:attrNameLst>
                                      </p:cBhvr>
                                      <p:tavLst>
                                        <p:tav tm="0">
                                          <p:val>
                                            <p:strVal val="ppt_x"/>
                                          </p:val>
                                        </p:tav>
                                        <p:tav tm="100000">
                                          <p:val>
                                            <p:strVal val="ppt_x"/>
                                          </p:val>
                                        </p:tav>
                                      </p:tavLst>
                                    </p:anim>
                                    <p:anim calcmode="lin" valueType="num">
                                      <p:cBhvr additive="base">
                                        <p:cTn id="383" dur="3000"/>
                                        <p:tgtEl>
                                          <p:spTgt spid="27"/>
                                        </p:tgtEl>
                                        <p:attrNameLst>
                                          <p:attrName>ppt_y</p:attrName>
                                        </p:attrNameLst>
                                      </p:cBhvr>
                                      <p:tavLst>
                                        <p:tav tm="0">
                                          <p:val>
                                            <p:strVal val="ppt_y"/>
                                          </p:val>
                                        </p:tav>
                                        <p:tav tm="100000">
                                          <p:val>
                                            <p:strVal val="1+ppt_h/2"/>
                                          </p:val>
                                        </p:tav>
                                      </p:tavLst>
                                    </p:anim>
                                    <p:set>
                                      <p:cBhvr>
                                        <p:cTn id="384" dur="1" fill="hold">
                                          <p:stCondLst>
                                            <p:cond delay="2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29"/>
                                        </p:tgtEl>
                                        <p:attrNameLst>
                                          <p:attrName>ppt_x</p:attrName>
                                        </p:attrNameLst>
                                      </p:cBhvr>
                                      <p:tavLst>
                                        <p:tav tm="0">
                                          <p:val>
                                            <p:strVal val="ppt_x"/>
                                          </p:val>
                                        </p:tav>
                                        <p:tav tm="100000">
                                          <p:val>
                                            <p:strVal val="ppt_x"/>
                                          </p:val>
                                        </p:tav>
                                      </p:tavLst>
                                    </p:anim>
                                    <p:anim calcmode="lin" valueType="num">
                                      <p:cBhvr additive="base">
                                        <p:cTn id="387" dur="3000"/>
                                        <p:tgtEl>
                                          <p:spTgt spid="29"/>
                                        </p:tgtEl>
                                        <p:attrNameLst>
                                          <p:attrName>ppt_y</p:attrName>
                                        </p:attrNameLst>
                                      </p:cBhvr>
                                      <p:tavLst>
                                        <p:tav tm="0">
                                          <p:val>
                                            <p:strVal val="ppt_y"/>
                                          </p:val>
                                        </p:tav>
                                        <p:tav tm="100000">
                                          <p:val>
                                            <p:strVal val="1+ppt_h/2"/>
                                          </p:val>
                                        </p:tav>
                                      </p:tavLst>
                                    </p:anim>
                                    <p:set>
                                      <p:cBhvr>
                                        <p:cTn id="388" dur="1" fill="hold">
                                          <p:stCondLst>
                                            <p:cond delay="2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31"/>
                                        </p:tgtEl>
                                        <p:attrNameLst>
                                          <p:attrName>ppt_x</p:attrName>
                                        </p:attrNameLst>
                                      </p:cBhvr>
                                      <p:tavLst>
                                        <p:tav tm="0">
                                          <p:val>
                                            <p:strVal val="ppt_x"/>
                                          </p:val>
                                        </p:tav>
                                        <p:tav tm="100000">
                                          <p:val>
                                            <p:strVal val="ppt_x"/>
                                          </p:val>
                                        </p:tav>
                                      </p:tavLst>
                                    </p:anim>
                                    <p:anim calcmode="lin" valueType="num">
                                      <p:cBhvr additive="base">
                                        <p:cTn id="391" dur="3000"/>
                                        <p:tgtEl>
                                          <p:spTgt spid="31"/>
                                        </p:tgtEl>
                                        <p:attrNameLst>
                                          <p:attrName>ppt_y</p:attrName>
                                        </p:attrNameLst>
                                      </p:cBhvr>
                                      <p:tavLst>
                                        <p:tav tm="0">
                                          <p:val>
                                            <p:strVal val="ppt_y"/>
                                          </p:val>
                                        </p:tav>
                                        <p:tav tm="100000">
                                          <p:val>
                                            <p:strVal val="1+ppt_h/2"/>
                                          </p:val>
                                        </p:tav>
                                      </p:tavLst>
                                    </p:anim>
                                    <p:set>
                                      <p:cBhvr>
                                        <p:cTn id="392" dur="1" fill="hold">
                                          <p:stCondLst>
                                            <p:cond delay="2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33"/>
                                        </p:tgtEl>
                                        <p:attrNameLst>
                                          <p:attrName>ppt_x</p:attrName>
                                        </p:attrNameLst>
                                      </p:cBhvr>
                                      <p:tavLst>
                                        <p:tav tm="0">
                                          <p:val>
                                            <p:strVal val="ppt_x"/>
                                          </p:val>
                                        </p:tav>
                                        <p:tav tm="100000">
                                          <p:val>
                                            <p:strVal val="ppt_x"/>
                                          </p:val>
                                        </p:tav>
                                      </p:tavLst>
                                    </p:anim>
                                    <p:anim calcmode="lin" valueType="num">
                                      <p:cBhvr additive="base">
                                        <p:cTn id="395" dur="3000"/>
                                        <p:tgtEl>
                                          <p:spTgt spid="33"/>
                                        </p:tgtEl>
                                        <p:attrNameLst>
                                          <p:attrName>ppt_y</p:attrName>
                                        </p:attrNameLst>
                                      </p:cBhvr>
                                      <p:tavLst>
                                        <p:tav tm="0">
                                          <p:val>
                                            <p:strVal val="ppt_y"/>
                                          </p:val>
                                        </p:tav>
                                        <p:tav tm="100000">
                                          <p:val>
                                            <p:strVal val="1+ppt_h/2"/>
                                          </p:val>
                                        </p:tav>
                                      </p:tavLst>
                                    </p:anim>
                                    <p:set>
                                      <p:cBhvr>
                                        <p:cTn id="396" dur="1" fill="hold">
                                          <p:stCondLst>
                                            <p:cond delay="2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35"/>
                                        </p:tgtEl>
                                        <p:attrNameLst>
                                          <p:attrName>ppt_x</p:attrName>
                                        </p:attrNameLst>
                                      </p:cBhvr>
                                      <p:tavLst>
                                        <p:tav tm="0">
                                          <p:val>
                                            <p:strVal val="ppt_x"/>
                                          </p:val>
                                        </p:tav>
                                        <p:tav tm="100000">
                                          <p:val>
                                            <p:strVal val="ppt_x"/>
                                          </p:val>
                                        </p:tav>
                                      </p:tavLst>
                                    </p:anim>
                                    <p:anim calcmode="lin" valueType="num">
                                      <p:cBhvr additive="base">
                                        <p:cTn id="399" dur="3000"/>
                                        <p:tgtEl>
                                          <p:spTgt spid="35"/>
                                        </p:tgtEl>
                                        <p:attrNameLst>
                                          <p:attrName>ppt_y</p:attrName>
                                        </p:attrNameLst>
                                      </p:cBhvr>
                                      <p:tavLst>
                                        <p:tav tm="0">
                                          <p:val>
                                            <p:strVal val="ppt_y"/>
                                          </p:val>
                                        </p:tav>
                                        <p:tav tm="100000">
                                          <p:val>
                                            <p:strVal val="1+ppt_h/2"/>
                                          </p:val>
                                        </p:tav>
                                      </p:tavLst>
                                    </p:anim>
                                    <p:set>
                                      <p:cBhvr>
                                        <p:cTn id="400" dur="1" fill="hold">
                                          <p:stCondLst>
                                            <p:cond delay="2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4"/>
                                        </p:tgtEl>
                                        <p:attrNameLst>
                                          <p:attrName>ppt_x</p:attrName>
                                        </p:attrNameLst>
                                      </p:cBhvr>
                                      <p:tavLst>
                                        <p:tav tm="0">
                                          <p:val>
                                            <p:strVal val="ppt_x"/>
                                          </p:val>
                                        </p:tav>
                                        <p:tav tm="100000">
                                          <p:val>
                                            <p:strVal val="ppt_x"/>
                                          </p:val>
                                        </p:tav>
                                      </p:tavLst>
                                    </p:anim>
                                    <p:anim calcmode="lin" valueType="num">
                                      <p:cBhvr additive="base">
                                        <p:cTn id="407" dur="3000"/>
                                        <p:tgtEl>
                                          <p:spTgt spid="4"/>
                                        </p:tgtEl>
                                        <p:attrNameLst>
                                          <p:attrName>ppt_y</p:attrName>
                                        </p:attrNameLst>
                                      </p:cBhvr>
                                      <p:tavLst>
                                        <p:tav tm="0">
                                          <p:val>
                                            <p:strVal val="ppt_y"/>
                                          </p:val>
                                        </p:tav>
                                        <p:tav tm="100000">
                                          <p:val>
                                            <p:strVal val="0-ppt_h/2"/>
                                          </p:val>
                                        </p:tav>
                                      </p:tavLst>
                                    </p:anim>
                                    <p:set>
                                      <p:cBhvr>
                                        <p:cTn id="408" dur="1" fill="hold">
                                          <p:stCondLst>
                                            <p:cond delay="2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0-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8"/>
                                        </p:tgtEl>
                                        <p:attrNameLst>
                                          <p:attrName>ppt_x</p:attrName>
                                        </p:attrNameLst>
                                      </p:cBhvr>
                                      <p:tavLst>
                                        <p:tav tm="0">
                                          <p:val>
                                            <p:strVal val="ppt_x"/>
                                          </p:val>
                                        </p:tav>
                                        <p:tav tm="100000">
                                          <p:val>
                                            <p:strVal val="ppt_x"/>
                                          </p:val>
                                        </p:tav>
                                      </p:tavLst>
                                    </p:anim>
                                    <p:anim calcmode="lin" valueType="num">
                                      <p:cBhvr additive="base">
                                        <p:cTn id="415" dur="3000"/>
                                        <p:tgtEl>
                                          <p:spTgt spid="8"/>
                                        </p:tgtEl>
                                        <p:attrNameLst>
                                          <p:attrName>ppt_y</p:attrName>
                                        </p:attrNameLst>
                                      </p:cBhvr>
                                      <p:tavLst>
                                        <p:tav tm="0">
                                          <p:val>
                                            <p:strVal val="ppt_y"/>
                                          </p:val>
                                        </p:tav>
                                        <p:tav tm="100000">
                                          <p:val>
                                            <p:strVal val="0-ppt_h/2"/>
                                          </p:val>
                                        </p:tav>
                                      </p:tavLst>
                                    </p:anim>
                                    <p:set>
                                      <p:cBhvr>
                                        <p:cTn id="416" dur="1" fill="hold">
                                          <p:stCondLst>
                                            <p:cond delay="2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10"/>
                                        </p:tgtEl>
                                        <p:attrNameLst>
                                          <p:attrName>ppt_x</p:attrName>
                                        </p:attrNameLst>
                                      </p:cBhvr>
                                      <p:tavLst>
                                        <p:tav tm="0">
                                          <p:val>
                                            <p:strVal val="ppt_x"/>
                                          </p:val>
                                        </p:tav>
                                        <p:tav tm="100000">
                                          <p:val>
                                            <p:strVal val="ppt_x"/>
                                          </p:val>
                                        </p:tav>
                                      </p:tavLst>
                                    </p:anim>
                                    <p:anim calcmode="lin" valueType="num">
                                      <p:cBhvr additive="base">
                                        <p:cTn id="419" dur="3000"/>
                                        <p:tgtEl>
                                          <p:spTgt spid="10"/>
                                        </p:tgtEl>
                                        <p:attrNameLst>
                                          <p:attrName>ppt_y</p:attrName>
                                        </p:attrNameLst>
                                      </p:cBhvr>
                                      <p:tavLst>
                                        <p:tav tm="0">
                                          <p:val>
                                            <p:strVal val="ppt_y"/>
                                          </p:val>
                                        </p:tav>
                                        <p:tav tm="100000">
                                          <p:val>
                                            <p:strVal val="0-ppt_h/2"/>
                                          </p:val>
                                        </p:tav>
                                      </p:tavLst>
                                    </p:anim>
                                    <p:set>
                                      <p:cBhvr>
                                        <p:cTn id="420" dur="1" fill="hold">
                                          <p:stCondLst>
                                            <p:cond delay="2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12"/>
                                        </p:tgtEl>
                                        <p:attrNameLst>
                                          <p:attrName>ppt_x</p:attrName>
                                        </p:attrNameLst>
                                      </p:cBhvr>
                                      <p:tavLst>
                                        <p:tav tm="0">
                                          <p:val>
                                            <p:strVal val="ppt_x"/>
                                          </p:val>
                                        </p:tav>
                                        <p:tav tm="100000">
                                          <p:val>
                                            <p:strVal val="ppt_x"/>
                                          </p:val>
                                        </p:tav>
                                      </p:tavLst>
                                    </p:anim>
                                    <p:anim calcmode="lin" valueType="num">
                                      <p:cBhvr additive="base">
                                        <p:cTn id="423" dur="3000"/>
                                        <p:tgtEl>
                                          <p:spTgt spid="12"/>
                                        </p:tgtEl>
                                        <p:attrNameLst>
                                          <p:attrName>ppt_y</p:attrName>
                                        </p:attrNameLst>
                                      </p:cBhvr>
                                      <p:tavLst>
                                        <p:tav tm="0">
                                          <p:val>
                                            <p:strVal val="ppt_y"/>
                                          </p:val>
                                        </p:tav>
                                        <p:tav tm="100000">
                                          <p:val>
                                            <p:strVal val="0-ppt_h/2"/>
                                          </p:val>
                                        </p:tav>
                                      </p:tavLst>
                                    </p:anim>
                                    <p:set>
                                      <p:cBhvr>
                                        <p:cTn id="424" dur="1" fill="hold">
                                          <p:stCondLst>
                                            <p:cond delay="2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14"/>
                                        </p:tgtEl>
                                        <p:attrNameLst>
                                          <p:attrName>ppt_x</p:attrName>
                                        </p:attrNameLst>
                                      </p:cBhvr>
                                      <p:tavLst>
                                        <p:tav tm="0">
                                          <p:val>
                                            <p:strVal val="ppt_x"/>
                                          </p:val>
                                        </p:tav>
                                        <p:tav tm="100000">
                                          <p:val>
                                            <p:strVal val="ppt_x"/>
                                          </p:val>
                                        </p:tav>
                                      </p:tavLst>
                                    </p:anim>
                                    <p:anim calcmode="lin" valueType="num">
                                      <p:cBhvr additive="base">
                                        <p:cTn id="427" dur="3000"/>
                                        <p:tgtEl>
                                          <p:spTgt spid="14"/>
                                        </p:tgtEl>
                                        <p:attrNameLst>
                                          <p:attrName>ppt_y</p:attrName>
                                        </p:attrNameLst>
                                      </p:cBhvr>
                                      <p:tavLst>
                                        <p:tav tm="0">
                                          <p:val>
                                            <p:strVal val="ppt_y"/>
                                          </p:val>
                                        </p:tav>
                                        <p:tav tm="100000">
                                          <p:val>
                                            <p:strVal val="0-ppt_h/2"/>
                                          </p:val>
                                        </p:tav>
                                      </p:tavLst>
                                    </p:anim>
                                    <p:set>
                                      <p:cBhvr>
                                        <p:cTn id="428" dur="1" fill="hold">
                                          <p:stCondLst>
                                            <p:cond delay="2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3000"/>
                                        <p:tgtEl>
                                          <p:spTgt spid="16"/>
                                        </p:tgtEl>
                                        <p:attrNameLst>
                                          <p:attrName>ppt_x</p:attrName>
                                        </p:attrNameLst>
                                      </p:cBhvr>
                                      <p:tavLst>
                                        <p:tav tm="0">
                                          <p:val>
                                            <p:strVal val="ppt_x"/>
                                          </p:val>
                                        </p:tav>
                                        <p:tav tm="100000">
                                          <p:val>
                                            <p:strVal val="ppt_x"/>
                                          </p:val>
                                        </p:tav>
                                      </p:tavLst>
                                    </p:anim>
                                    <p:anim calcmode="lin" valueType="num">
                                      <p:cBhvr additive="base">
                                        <p:cTn id="431" dur="3000"/>
                                        <p:tgtEl>
                                          <p:spTgt spid="16"/>
                                        </p:tgtEl>
                                        <p:attrNameLst>
                                          <p:attrName>ppt_y</p:attrName>
                                        </p:attrNameLst>
                                      </p:cBhvr>
                                      <p:tavLst>
                                        <p:tav tm="0">
                                          <p:val>
                                            <p:strVal val="ppt_y"/>
                                          </p:val>
                                        </p:tav>
                                        <p:tav tm="100000">
                                          <p:val>
                                            <p:strVal val="0-ppt_h/2"/>
                                          </p:val>
                                        </p:tav>
                                      </p:tavLst>
                                    </p:anim>
                                    <p:set>
                                      <p:cBhvr>
                                        <p:cTn id="432" dur="1" fill="hold">
                                          <p:stCondLst>
                                            <p:cond delay="2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3000"/>
                                        <p:tgtEl>
                                          <p:spTgt spid="18"/>
                                        </p:tgtEl>
                                        <p:attrNameLst>
                                          <p:attrName>ppt_x</p:attrName>
                                        </p:attrNameLst>
                                      </p:cBhvr>
                                      <p:tavLst>
                                        <p:tav tm="0">
                                          <p:val>
                                            <p:strVal val="ppt_x"/>
                                          </p:val>
                                        </p:tav>
                                        <p:tav tm="100000">
                                          <p:val>
                                            <p:strVal val="ppt_x"/>
                                          </p:val>
                                        </p:tav>
                                      </p:tavLst>
                                    </p:anim>
                                    <p:anim calcmode="lin" valueType="num">
                                      <p:cBhvr additive="base">
                                        <p:cTn id="435" dur="3000"/>
                                        <p:tgtEl>
                                          <p:spTgt spid="18"/>
                                        </p:tgtEl>
                                        <p:attrNameLst>
                                          <p:attrName>ppt_y</p:attrName>
                                        </p:attrNameLst>
                                      </p:cBhvr>
                                      <p:tavLst>
                                        <p:tav tm="0">
                                          <p:val>
                                            <p:strVal val="ppt_y"/>
                                          </p:val>
                                        </p:tav>
                                        <p:tav tm="100000">
                                          <p:val>
                                            <p:strVal val="0-ppt_h/2"/>
                                          </p:val>
                                        </p:tav>
                                      </p:tavLst>
                                    </p:anim>
                                    <p:set>
                                      <p:cBhvr>
                                        <p:cTn id="436" dur="1" fill="hold">
                                          <p:stCondLst>
                                            <p:cond delay="2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3000"/>
                                        <p:tgtEl>
                                          <p:spTgt spid="20"/>
                                        </p:tgtEl>
                                        <p:attrNameLst>
                                          <p:attrName>ppt_x</p:attrName>
                                        </p:attrNameLst>
                                      </p:cBhvr>
                                      <p:tavLst>
                                        <p:tav tm="0">
                                          <p:val>
                                            <p:strVal val="ppt_x"/>
                                          </p:val>
                                        </p:tav>
                                        <p:tav tm="100000">
                                          <p:val>
                                            <p:strVal val="ppt_x"/>
                                          </p:val>
                                        </p:tav>
                                      </p:tavLst>
                                    </p:anim>
                                    <p:anim calcmode="lin" valueType="num">
                                      <p:cBhvr additive="base">
                                        <p:cTn id="439" dur="3000"/>
                                        <p:tgtEl>
                                          <p:spTgt spid="20"/>
                                        </p:tgtEl>
                                        <p:attrNameLst>
                                          <p:attrName>ppt_y</p:attrName>
                                        </p:attrNameLst>
                                      </p:cBhvr>
                                      <p:tavLst>
                                        <p:tav tm="0">
                                          <p:val>
                                            <p:strVal val="ppt_y"/>
                                          </p:val>
                                        </p:tav>
                                        <p:tav tm="100000">
                                          <p:val>
                                            <p:strVal val="0-ppt_h/2"/>
                                          </p:val>
                                        </p:tav>
                                      </p:tavLst>
                                    </p:anim>
                                    <p:set>
                                      <p:cBhvr>
                                        <p:cTn id="440" dur="1" fill="hold">
                                          <p:stCondLst>
                                            <p:cond delay="2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3000"/>
                                        <p:tgtEl>
                                          <p:spTgt spid="22"/>
                                        </p:tgtEl>
                                        <p:attrNameLst>
                                          <p:attrName>ppt_x</p:attrName>
                                        </p:attrNameLst>
                                      </p:cBhvr>
                                      <p:tavLst>
                                        <p:tav tm="0">
                                          <p:val>
                                            <p:strVal val="ppt_x"/>
                                          </p:val>
                                        </p:tav>
                                        <p:tav tm="100000">
                                          <p:val>
                                            <p:strVal val="ppt_x"/>
                                          </p:val>
                                        </p:tav>
                                      </p:tavLst>
                                    </p:anim>
                                    <p:anim calcmode="lin" valueType="num">
                                      <p:cBhvr additive="base">
                                        <p:cTn id="443" dur="3000"/>
                                        <p:tgtEl>
                                          <p:spTgt spid="22"/>
                                        </p:tgtEl>
                                        <p:attrNameLst>
                                          <p:attrName>ppt_y</p:attrName>
                                        </p:attrNameLst>
                                      </p:cBhvr>
                                      <p:tavLst>
                                        <p:tav tm="0">
                                          <p:val>
                                            <p:strVal val="ppt_y"/>
                                          </p:val>
                                        </p:tav>
                                        <p:tav tm="100000">
                                          <p:val>
                                            <p:strVal val="0-ppt_h/2"/>
                                          </p:val>
                                        </p:tav>
                                      </p:tavLst>
                                    </p:anim>
                                    <p:set>
                                      <p:cBhvr>
                                        <p:cTn id="444" dur="1" fill="hold">
                                          <p:stCondLst>
                                            <p:cond delay="2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3000"/>
                                        <p:tgtEl>
                                          <p:spTgt spid="24"/>
                                        </p:tgtEl>
                                        <p:attrNameLst>
                                          <p:attrName>ppt_x</p:attrName>
                                        </p:attrNameLst>
                                      </p:cBhvr>
                                      <p:tavLst>
                                        <p:tav tm="0">
                                          <p:val>
                                            <p:strVal val="ppt_x"/>
                                          </p:val>
                                        </p:tav>
                                        <p:tav tm="100000">
                                          <p:val>
                                            <p:strVal val="ppt_x"/>
                                          </p:val>
                                        </p:tav>
                                      </p:tavLst>
                                    </p:anim>
                                    <p:anim calcmode="lin" valueType="num">
                                      <p:cBhvr additive="base">
                                        <p:cTn id="447" dur="3000"/>
                                        <p:tgtEl>
                                          <p:spTgt spid="24"/>
                                        </p:tgtEl>
                                        <p:attrNameLst>
                                          <p:attrName>ppt_y</p:attrName>
                                        </p:attrNameLst>
                                      </p:cBhvr>
                                      <p:tavLst>
                                        <p:tav tm="0">
                                          <p:val>
                                            <p:strVal val="ppt_y"/>
                                          </p:val>
                                        </p:tav>
                                        <p:tav tm="100000">
                                          <p:val>
                                            <p:strVal val="0-ppt_h/2"/>
                                          </p:val>
                                        </p:tav>
                                      </p:tavLst>
                                    </p:anim>
                                    <p:set>
                                      <p:cBhvr>
                                        <p:cTn id="448" dur="1" fill="hold">
                                          <p:stCondLst>
                                            <p:cond delay="2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26"/>
                                        </p:tgtEl>
                                        <p:attrNameLst>
                                          <p:attrName>ppt_x</p:attrName>
                                        </p:attrNameLst>
                                      </p:cBhvr>
                                      <p:tavLst>
                                        <p:tav tm="0">
                                          <p:val>
                                            <p:strVal val="ppt_x"/>
                                          </p:val>
                                        </p:tav>
                                        <p:tav tm="100000">
                                          <p:val>
                                            <p:strVal val="ppt_x"/>
                                          </p:val>
                                        </p:tav>
                                      </p:tavLst>
                                    </p:anim>
                                    <p:anim calcmode="lin" valueType="num">
                                      <p:cBhvr additive="base">
                                        <p:cTn id="451" dur="3000"/>
                                        <p:tgtEl>
                                          <p:spTgt spid="26"/>
                                        </p:tgtEl>
                                        <p:attrNameLst>
                                          <p:attrName>ppt_y</p:attrName>
                                        </p:attrNameLst>
                                      </p:cBhvr>
                                      <p:tavLst>
                                        <p:tav tm="0">
                                          <p:val>
                                            <p:strVal val="ppt_y"/>
                                          </p:val>
                                        </p:tav>
                                        <p:tav tm="100000">
                                          <p:val>
                                            <p:strVal val="0-ppt_h/2"/>
                                          </p:val>
                                        </p:tav>
                                      </p:tavLst>
                                    </p:anim>
                                    <p:set>
                                      <p:cBhvr>
                                        <p:cTn id="452" dur="1" fill="hold">
                                          <p:stCondLst>
                                            <p:cond delay="2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28"/>
                                        </p:tgtEl>
                                        <p:attrNameLst>
                                          <p:attrName>ppt_x</p:attrName>
                                        </p:attrNameLst>
                                      </p:cBhvr>
                                      <p:tavLst>
                                        <p:tav tm="0">
                                          <p:val>
                                            <p:strVal val="ppt_x"/>
                                          </p:val>
                                        </p:tav>
                                        <p:tav tm="100000">
                                          <p:val>
                                            <p:strVal val="ppt_x"/>
                                          </p:val>
                                        </p:tav>
                                      </p:tavLst>
                                    </p:anim>
                                    <p:anim calcmode="lin" valueType="num">
                                      <p:cBhvr additive="base">
                                        <p:cTn id="455" dur="3000"/>
                                        <p:tgtEl>
                                          <p:spTgt spid="28"/>
                                        </p:tgtEl>
                                        <p:attrNameLst>
                                          <p:attrName>ppt_y</p:attrName>
                                        </p:attrNameLst>
                                      </p:cBhvr>
                                      <p:tavLst>
                                        <p:tav tm="0">
                                          <p:val>
                                            <p:strVal val="ppt_y"/>
                                          </p:val>
                                        </p:tav>
                                        <p:tav tm="100000">
                                          <p:val>
                                            <p:strVal val="0-ppt_h/2"/>
                                          </p:val>
                                        </p:tav>
                                      </p:tavLst>
                                    </p:anim>
                                    <p:set>
                                      <p:cBhvr>
                                        <p:cTn id="456" dur="1" fill="hold">
                                          <p:stCondLst>
                                            <p:cond delay="2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30"/>
                                        </p:tgtEl>
                                        <p:attrNameLst>
                                          <p:attrName>ppt_x</p:attrName>
                                        </p:attrNameLst>
                                      </p:cBhvr>
                                      <p:tavLst>
                                        <p:tav tm="0">
                                          <p:val>
                                            <p:strVal val="ppt_x"/>
                                          </p:val>
                                        </p:tav>
                                        <p:tav tm="100000">
                                          <p:val>
                                            <p:strVal val="ppt_x"/>
                                          </p:val>
                                        </p:tav>
                                      </p:tavLst>
                                    </p:anim>
                                    <p:anim calcmode="lin" valueType="num">
                                      <p:cBhvr additive="base">
                                        <p:cTn id="459" dur="3000"/>
                                        <p:tgtEl>
                                          <p:spTgt spid="30"/>
                                        </p:tgtEl>
                                        <p:attrNameLst>
                                          <p:attrName>ppt_y</p:attrName>
                                        </p:attrNameLst>
                                      </p:cBhvr>
                                      <p:tavLst>
                                        <p:tav tm="0">
                                          <p:val>
                                            <p:strVal val="ppt_y"/>
                                          </p:val>
                                        </p:tav>
                                        <p:tav tm="100000">
                                          <p:val>
                                            <p:strVal val="0-ppt_h/2"/>
                                          </p:val>
                                        </p:tav>
                                      </p:tavLst>
                                    </p:anim>
                                    <p:set>
                                      <p:cBhvr>
                                        <p:cTn id="460" dur="1" fill="hold">
                                          <p:stCondLst>
                                            <p:cond delay="2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32"/>
                                        </p:tgtEl>
                                        <p:attrNameLst>
                                          <p:attrName>ppt_x</p:attrName>
                                        </p:attrNameLst>
                                      </p:cBhvr>
                                      <p:tavLst>
                                        <p:tav tm="0">
                                          <p:val>
                                            <p:strVal val="ppt_x"/>
                                          </p:val>
                                        </p:tav>
                                        <p:tav tm="100000">
                                          <p:val>
                                            <p:strVal val="ppt_x"/>
                                          </p:val>
                                        </p:tav>
                                      </p:tavLst>
                                    </p:anim>
                                    <p:anim calcmode="lin" valueType="num">
                                      <p:cBhvr additive="base">
                                        <p:cTn id="463" dur="3000"/>
                                        <p:tgtEl>
                                          <p:spTgt spid="32"/>
                                        </p:tgtEl>
                                        <p:attrNameLst>
                                          <p:attrName>ppt_y</p:attrName>
                                        </p:attrNameLst>
                                      </p:cBhvr>
                                      <p:tavLst>
                                        <p:tav tm="0">
                                          <p:val>
                                            <p:strVal val="ppt_y"/>
                                          </p:val>
                                        </p:tav>
                                        <p:tav tm="100000">
                                          <p:val>
                                            <p:strVal val="0-ppt_h/2"/>
                                          </p:val>
                                        </p:tav>
                                      </p:tavLst>
                                    </p:anim>
                                    <p:set>
                                      <p:cBhvr>
                                        <p:cTn id="464" dur="1" fill="hold">
                                          <p:stCondLst>
                                            <p:cond delay="2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34"/>
                                        </p:tgtEl>
                                        <p:attrNameLst>
                                          <p:attrName>ppt_x</p:attrName>
                                        </p:attrNameLst>
                                      </p:cBhvr>
                                      <p:tavLst>
                                        <p:tav tm="0">
                                          <p:val>
                                            <p:strVal val="ppt_x"/>
                                          </p:val>
                                        </p:tav>
                                        <p:tav tm="100000">
                                          <p:val>
                                            <p:strVal val="ppt_x"/>
                                          </p:val>
                                        </p:tav>
                                      </p:tavLst>
                                    </p:anim>
                                    <p:anim calcmode="lin" valueType="num">
                                      <p:cBhvr additive="base">
                                        <p:cTn id="467" dur="3000"/>
                                        <p:tgtEl>
                                          <p:spTgt spid="34"/>
                                        </p:tgtEl>
                                        <p:attrNameLst>
                                          <p:attrName>ppt_y</p:attrName>
                                        </p:attrNameLst>
                                      </p:cBhvr>
                                      <p:tavLst>
                                        <p:tav tm="0">
                                          <p:val>
                                            <p:strVal val="ppt_y"/>
                                          </p:val>
                                        </p:tav>
                                        <p:tav tm="100000">
                                          <p:val>
                                            <p:strVal val="0-ppt_h/2"/>
                                          </p:val>
                                        </p:tav>
                                      </p:tavLst>
                                    </p:anim>
                                    <p:set>
                                      <p:cBhvr>
                                        <p:cTn id="468" dur="1" fill="hold">
                                          <p:stCondLst>
                                            <p:cond delay="2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36"/>
                                        </p:tgtEl>
                                        <p:attrNameLst>
                                          <p:attrName>ppt_x</p:attrName>
                                        </p:attrNameLst>
                                      </p:cBhvr>
                                      <p:tavLst>
                                        <p:tav tm="0">
                                          <p:val>
                                            <p:strVal val="ppt_x"/>
                                          </p:val>
                                        </p:tav>
                                        <p:tav tm="100000">
                                          <p:val>
                                            <p:strVal val="ppt_x"/>
                                          </p:val>
                                        </p:tav>
                                      </p:tavLst>
                                    </p:anim>
                                    <p:anim calcmode="lin" valueType="num">
                                      <p:cBhvr additive="base">
                                        <p:cTn id="471" dur="3000"/>
                                        <p:tgtEl>
                                          <p:spTgt spid="36"/>
                                        </p:tgtEl>
                                        <p:attrNameLst>
                                          <p:attrName>ppt_y</p:attrName>
                                        </p:attrNameLst>
                                      </p:cBhvr>
                                      <p:tavLst>
                                        <p:tav tm="0">
                                          <p:val>
                                            <p:strVal val="ppt_y"/>
                                          </p:val>
                                        </p:tav>
                                        <p:tav tm="100000">
                                          <p:val>
                                            <p:strVal val="0-ppt_h/2"/>
                                          </p:val>
                                        </p:tav>
                                      </p:tavLst>
                                    </p:anim>
                                    <p:set>
                                      <p:cBhvr>
                                        <p:cTn id="472" dur="1" fill="hold">
                                          <p:stCondLst>
                                            <p:cond delay="2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38"/>
                                        </p:tgtEl>
                                        <p:attrNameLst>
                                          <p:attrName>ppt_x</p:attrName>
                                        </p:attrNameLst>
                                      </p:cBhvr>
                                      <p:tavLst>
                                        <p:tav tm="0">
                                          <p:val>
                                            <p:strVal val="ppt_x"/>
                                          </p:val>
                                        </p:tav>
                                        <p:tav tm="100000">
                                          <p:val>
                                            <p:strVal val="ppt_x"/>
                                          </p:val>
                                        </p:tav>
                                      </p:tavLst>
                                    </p:anim>
                                    <p:anim calcmode="lin" valueType="num">
                                      <p:cBhvr additive="base">
                                        <p:cTn id="475" dur="3000"/>
                                        <p:tgtEl>
                                          <p:spTgt spid="38"/>
                                        </p:tgtEl>
                                        <p:attrNameLst>
                                          <p:attrName>ppt_y</p:attrName>
                                        </p:attrNameLst>
                                      </p:cBhvr>
                                      <p:tavLst>
                                        <p:tav tm="0">
                                          <p:val>
                                            <p:strVal val="ppt_y"/>
                                          </p:val>
                                        </p:tav>
                                        <p:tav tm="100000">
                                          <p:val>
                                            <p:strVal val="0-ppt_h/2"/>
                                          </p:val>
                                        </p:tav>
                                      </p:tavLst>
                                    </p:anim>
                                    <p:set>
                                      <p:cBhvr>
                                        <p:cTn id="476" dur="1" fill="hold">
                                          <p:stCondLst>
                                            <p:cond delay="2999"/>
                                          </p:stCondLst>
                                        </p:cTn>
                                        <p:tgtEl>
                                          <p:spTgt spid="38"/>
                                        </p:tgtEl>
                                        <p:attrNameLst>
                                          <p:attrName>style.visibility</p:attrName>
                                        </p:attrNameLst>
                                      </p:cBhvr>
                                      <p:to>
                                        <p:strVal val="hidden"/>
                                      </p:to>
                                    </p:set>
                                  </p:childTnLst>
                                </p:cTn>
                              </p:par>
                              <p:par>
                                <p:cTn id="477" presetID="8" presetClass="emph" presetSubtype="0" fill="hold" grpId="4" nodeType="withEffect">
                                  <p:stCondLst>
                                    <p:cond delay="0"/>
                                  </p:stCondLst>
                                  <p:childTnLst>
                                    <p:animRot by="21600000">
                                      <p:cBhvr>
                                        <p:cTn id="478" dur="3000" fill="hold"/>
                                        <p:tgtEl>
                                          <p:spTgt spid="5"/>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9"/>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1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17"/>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21"/>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25"/>
                                        </p:tgtEl>
                                        <p:attrNameLst>
                                          <p:attrName>r</p:attrName>
                                        </p:attrNameLst>
                                      </p:cBhvr>
                                    </p:animRot>
                                  </p:childTnLst>
                                </p:cTn>
                              </p:par>
                              <p:par>
                                <p:cTn id="489" presetID="8" presetClass="emph" presetSubtype="0" fill="hold" grpId="4" nodeType="withEffect">
                                  <p:stCondLst>
                                    <p:cond delay="0"/>
                                  </p:stCondLst>
                                  <p:childTnLst>
                                    <p:animRot by="21600000">
                                      <p:cBhvr>
                                        <p:cTn id="490" dur="3000" fill="hold"/>
                                        <p:tgtEl>
                                          <p:spTgt spid="29"/>
                                        </p:tgtEl>
                                        <p:attrNameLst>
                                          <p:attrName>r</p:attrName>
                                        </p:attrNameLst>
                                      </p:cBhvr>
                                    </p:animRot>
                                  </p:childTnLst>
                                </p:cTn>
                              </p:par>
                              <p:par>
                                <p:cTn id="491" presetID="8" presetClass="emph" presetSubtype="0" fill="hold" grpId="4" nodeType="withEffect">
                                  <p:stCondLst>
                                    <p:cond delay="0"/>
                                  </p:stCondLst>
                                  <p:childTnLst>
                                    <p:animRot by="21600000">
                                      <p:cBhvr>
                                        <p:cTn id="492" dur="3000" fill="hold"/>
                                        <p:tgtEl>
                                          <p:spTgt spid="33"/>
                                        </p:tgtEl>
                                        <p:attrNameLst>
                                          <p:attrName>r</p:attrName>
                                        </p:attrNameLst>
                                      </p:cBhvr>
                                    </p:animRot>
                                  </p:childTnLst>
                                </p:cTn>
                              </p:par>
                              <p:par>
                                <p:cTn id="493" presetID="8" presetClass="emph" presetSubtype="0" fill="hold" grpId="4" nodeType="withEffect">
                                  <p:stCondLst>
                                    <p:cond delay="0"/>
                                  </p:stCondLst>
                                  <p:childTnLst>
                                    <p:animRot by="21600000">
                                      <p:cBhvr>
                                        <p:cTn id="494" dur="3000" fill="hold"/>
                                        <p:tgtEl>
                                          <p:spTgt spid="37"/>
                                        </p:tgtEl>
                                        <p:attrNameLst>
                                          <p:attrName>r</p:attrName>
                                        </p:attrNameLst>
                                      </p:cBhvr>
                                    </p:animRot>
                                  </p:childTnLst>
                                </p:cTn>
                              </p:par>
                              <p:par>
                                <p:cTn id="495" presetID="8" presetClass="emph" presetSubtype="0" fill="hold" grpId="4" nodeType="withEffect">
                                  <p:stCondLst>
                                    <p:cond delay="0"/>
                                  </p:stCondLst>
                                  <p:childTnLst>
                                    <p:animRot by="-21600000">
                                      <p:cBhvr>
                                        <p:cTn id="496" dur="3000" fill="hold"/>
                                        <p:tgtEl>
                                          <p:spTgt spid="3"/>
                                        </p:tgtEl>
                                        <p:attrNameLst>
                                          <p:attrName>r</p:attrName>
                                        </p:attrNameLst>
                                      </p:cBhvr>
                                    </p:animRot>
                                  </p:childTnLst>
                                </p:cTn>
                              </p:par>
                              <p:par>
                                <p:cTn id="497" presetID="8" presetClass="emph" presetSubtype="0" fill="hold" grpId="4" nodeType="withEffect">
                                  <p:stCondLst>
                                    <p:cond delay="0"/>
                                  </p:stCondLst>
                                  <p:childTnLst>
                                    <p:animRot by="-21600000">
                                      <p:cBhvr>
                                        <p:cTn id="498" dur="3000" fill="hold"/>
                                        <p:tgtEl>
                                          <p:spTgt spid="7"/>
                                        </p:tgtEl>
                                        <p:attrNameLst>
                                          <p:attrName>r</p:attrName>
                                        </p:attrNameLst>
                                      </p:cBhvr>
                                    </p:animRot>
                                  </p:childTnLst>
                                </p:cTn>
                              </p:par>
                              <p:par>
                                <p:cTn id="499" presetID="8" presetClass="emph" presetSubtype="0" fill="hold" grpId="4" nodeType="withEffect">
                                  <p:stCondLst>
                                    <p:cond delay="0"/>
                                  </p:stCondLst>
                                  <p:childTnLst>
                                    <p:animRot by="-21600000">
                                      <p:cBhvr>
                                        <p:cTn id="500" dur="3000" fill="hold"/>
                                        <p:tgtEl>
                                          <p:spTgt spid="11"/>
                                        </p:tgtEl>
                                        <p:attrNameLst>
                                          <p:attrName>r</p:attrName>
                                        </p:attrNameLst>
                                      </p:cBhvr>
                                    </p:animRot>
                                  </p:childTnLst>
                                </p:cTn>
                              </p:par>
                              <p:par>
                                <p:cTn id="501" presetID="8" presetClass="emph" presetSubtype="0" fill="hold" grpId="4" nodeType="withEffect">
                                  <p:stCondLst>
                                    <p:cond delay="0"/>
                                  </p:stCondLst>
                                  <p:childTnLst>
                                    <p:animRot by="-21600000">
                                      <p:cBhvr>
                                        <p:cTn id="502" dur="3000" fill="hold"/>
                                        <p:tgtEl>
                                          <p:spTgt spid="15"/>
                                        </p:tgtEl>
                                        <p:attrNameLst>
                                          <p:attrName>r</p:attrName>
                                        </p:attrNameLst>
                                      </p:cBhvr>
                                    </p:animRot>
                                  </p:childTnLst>
                                </p:cTn>
                              </p:par>
                              <p:par>
                                <p:cTn id="503" presetID="8" presetClass="emph" presetSubtype="0" fill="hold" grpId="4" nodeType="withEffect">
                                  <p:stCondLst>
                                    <p:cond delay="0"/>
                                  </p:stCondLst>
                                  <p:childTnLst>
                                    <p:animRot by="-21600000">
                                      <p:cBhvr>
                                        <p:cTn id="504" dur="3000" fill="hold"/>
                                        <p:tgtEl>
                                          <p:spTgt spid="19"/>
                                        </p:tgtEl>
                                        <p:attrNameLst>
                                          <p:attrName>r</p:attrName>
                                        </p:attrNameLst>
                                      </p:cBhvr>
                                    </p:animRot>
                                  </p:childTnLst>
                                </p:cTn>
                              </p:par>
                              <p:par>
                                <p:cTn id="505" presetID="8" presetClass="emph" presetSubtype="0" fill="hold" grpId="4" nodeType="withEffect">
                                  <p:stCondLst>
                                    <p:cond delay="0"/>
                                  </p:stCondLst>
                                  <p:childTnLst>
                                    <p:animRot by="-21600000">
                                      <p:cBhvr>
                                        <p:cTn id="506" dur="3000" fill="hold"/>
                                        <p:tgtEl>
                                          <p:spTgt spid="23"/>
                                        </p:tgtEl>
                                        <p:attrNameLst>
                                          <p:attrName>r</p:attrName>
                                        </p:attrNameLst>
                                      </p:cBhvr>
                                    </p:animRot>
                                  </p:childTnLst>
                                </p:cTn>
                              </p:par>
                              <p:par>
                                <p:cTn id="507" presetID="8" presetClass="emph" presetSubtype="0" fill="hold" grpId="4" nodeType="withEffect">
                                  <p:stCondLst>
                                    <p:cond delay="0"/>
                                  </p:stCondLst>
                                  <p:childTnLst>
                                    <p:animRot by="-21600000">
                                      <p:cBhvr>
                                        <p:cTn id="508" dur="3000" fill="hold"/>
                                        <p:tgtEl>
                                          <p:spTgt spid="27"/>
                                        </p:tgtEl>
                                        <p:attrNameLst>
                                          <p:attrName>r</p:attrName>
                                        </p:attrNameLst>
                                      </p:cBhvr>
                                    </p:animRot>
                                  </p:childTnLst>
                                </p:cTn>
                              </p:par>
                              <p:par>
                                <p:cTn id="509" presetID="8" presetClass="emph" presetSubtype="0" fill="hold" grpId="4" nodeType="withEffect">
                                  <p:stCondLst>
                                    <p:cond delay="0"/>
                                  </p:stCondLst>
                                  <p:childTnLst>
                                    <p:animRot by="-21600000">
                                      <p:cBhvr>
                                        <p:cTn id="510" dur="3000" fill="hold"/>
                                        <p:tgtEl>
                                          <p:spTgt spid="31"/>
                                        </p:tgtEl>
                                        <p:attrNameLst>
                                          <p:attrName>r</p:attrName>
                                        </p:attrNameLst>
                                      </p:cBhvr>
                                    </p:animRot>
                                  </p:childTnLst>
                                </p:cTn>
                              </p:par>
                              <p:par>
                                <p:cTn id="511" presetID="8" presetClass="emph" presetSubtype="0" fill="hold" grpId="4" nodeType="withEffect">
                                  <p:stCondLst>
                                    <p:cond delay="0"/>
                                  </p:stCondLst>
                                  <p:childTnLst>
                                    <p:animRot by="-21600000">
                                      <p:cBhvr>
                                        <p:cTn id="512" dur="3000" fill="hold"/>
                                        <p:tgtEl>
                                          <p:spTgt spid="35"/>
                                        </p:tgtEl>
                                        <p:attrNameLst>
                                          <p:attrName>r</p:attrName>
                                        </p:attrNameLst>
                                      </p:cBhvr>
                                    </p:animRot>
                                  </p:childTnLst>
                                </p:cTn>
                              </p:par>
                              <p:par>
                                <p:cTn id="513" presetID="8" presetClass="emph" presetSubtype="0" fill="hold" grpId="4" nodeType="withEffect">
                                  <p:stCondLst>
                                    <p:cond delay="0"/>
                                  </p:stCondLst>
                                  <p:childTnLst>
                                    <p:animRot by="21600000">
                                      <p:cBhvr>
                                        <p:cTn id="514" dur="3000" fill="hold"/>
                                        <p:tgtEl>
                                          <p:spTgt spid="4"/>
                                        </p:tgtEl>
                                        <p:attrNameLst>
                                          <p:attrName>r</p:attrName>
                                        </p:attrNameLst>
                                      </p:cBhvr>
                                    </p:animRot>
                                  </p:childTnLst>
                                </p:cTn>
                              </p:par>
                              <p:par>
                                <p:cTn id="515" presetID="8" presetClass="emph" presetSubtype="0" fill="hold" grpId="4" nodeType="withEffect">
                                  <p:stCondLst>
                                    <p:cond delay="0"/>
                                  </p:stCondLst>
                                  <p:childTnLst>
                                    <p:animRot by="21600000">
                                      <p:cBhvr>
                                        <p:cTn id="516" dur="3000" fill="hold"/>
                                        <p:tgtEl>
                                          <p:spTgt spid="8"/>
                                        </p:tgtEl>
                                        <p:attrNameLst>
                                          <p:attrName>r</p:attrName>
                                        </p:attrNameLst>
                                      </p:cBhvr>
                                    </p:animRot>
                                  </p:childTnLst>
                                </p:cTn>
                              </p:par>
                              <p:par>
                                <p:cTn id="517" presetID="8" presetClass="emph" presetSubtype="0" fill="hold" grpId="4" nodeType="withEffect">
                                  <p:stCondLst>
                                    <p:cond delay="0"/>
                                  </p:stCondLst>
                                  <p:childTnLst>
                                    <p:animRot by="21600000">
                                      <p:cBhvr>
                                        <p:cTn id="518" dur="3000" fill="hold"/>
                                        <p:tgtEl>
                                          <p:spTgt spid="12"/>
                                        </p:tgtEl>
                                        <p:attrNameLst>
                                          <p:attrName>r</p:attrName>
                                        </p:attrNameLst>
                                      </p:cBhvr>
                                    </p:animRot>
                                  </p:childTnLst>
                                </p:cTn>
                              </p:par>
                              <p:par>
                                <p:cTn id="519" presetID="8" presetClass="emph" presetSubtype="0" fill="hold" grpId="4" nodeType="withEffect">
                                  <p:stCondLst>
                                    <p:cond delay="0"/>
                                  </p:stCondLst>
                                  <p:childTnLst>
                                    <p:animRot by="21600000">
                                      <p:cBhvr>
                                        <p:cTn id="520" dur="3000" fill="hold"/>
                                        <p:tgtEl>
                                          <p:spTgt spid="16"/>
                                        </p:tgtEl>
                                        <p:attrNameLst>
                                          <p:attrName>r</p:attrName>
                                        </p:attrNameLst>
                                      </p:cBhvr>
                                    </p:animRot>
                                  </p:childTnLst>
                                </p:cTn>
                              </p:par>
                              <p:par>
                                <p:cTn id="521" presetID="8" presetClass="emph" presetSubtype="0" fill="hold" grpId="4" nodeType="withEffect">
                                  <p:stCondLst>
                                    <p:cond delay="0"/>
                                  </p:stCondLst>
                                  <p:childTnLst>
                                    <p:animRot by="21600000">
                                      <p:cBhvr>
                                        <p:cTn id="522" dur="3000" fill="hold"/>
                                        <p:tgtEl>
                                          <p:spTgt spid="20"/>
                                        </p:tgtEl>
                                        <p:attrNameLst>
                                          <p:attrName>r</p:attrName>
                                        </p:attrNameLst>
                                      </p:cBhvr>
                                    </p:animRot>
                                  </p:childTnLst>
                                </p:cTn>
                              </p:par>
                              <p:par>
                                <p:cTn id="523" presetID="8" presetClass="emph" presetSubtype="0" fill="hold" grpId="4" nodeType="withEffect">
                                  <p:stCondLst>
                                    <p:cond delay="0"/>
                                  </p:stCondLst>
                                  <p:childTnLst>
                                    <p:animRot by="21600000">
                                      <p:cBhvr>
                                        <p:cTn id="524" dur="3000" fill="hold"/>
                                        <p:tgtEl>
                                          <p:spTgt spid="24"/>
                                        </p:tgtEl>
                                        <p:attrNameLst>
                                          <p:attrName>r</p:attrName>
                                        </p:attrNameLst>
                                      </p:cBhvr>
                                    </p:animRot>
                                  </p:childTnLst>
                                </p:cTn>
                              </p:par>
                              <p:par>
                                <p:cTn id="525" presetID="8" presetClass="emph" presetSubtype="0" fill="hold" grpId="4" nodeType="withEffect">
                                  <p:stCondLst>
                                    <p:cond delay="0"/>
                                  </p:stCondLst>
                                  <p:childTnLst>
                                    <p:animRot by="21600000">
                                      <p:cBhvr>
                                        <p:cTn id="526" dur="3000" fill="hold"/>
                                        <p:tgtEl>
                                          <p:spTgt spid="28"/>
                                        </p:tgtEl>
                                        <p:attrNameLst>
                                          <p:attrName>r</p:attrName>
                                        </p:attrNameLst>
                                      </p:cBhvr>
                                    </p:animRot>
                                  </p:childTnLst>
                                </p:cTn>
                              </p:par>
                              <p:par>
                                <p:cTn id="527" presetID="8" presetClass="emph" presetSubtype="0" fill="hold" grpId="4" nodeType="withEffect">
                                  <p:stCondLst>
                                    <p:cond delay="0"/>
                                  </p:stCondLst>
                                  <p:childTnLst>
                                    <p:animRot by="21600000">
                                      <p:cBhvr>
                                        <p:cTn id="528" dur="3000" fill="hold"/>
                                        <p:tgtEl>
                                          <p:spTgt spid="32"/>
                                        </p:tgtEl>
                                        <p:attrNameLst>
                                          <p:attrName>r</p:attrName>
                                        </p:attrNameLst>
                                      </p:cBhvr>
                                    </p:animRot>
                                  </p:childTnLst>
                                </p:cTn>
                              </p:par>
                              <p:par>
                                <p:cTn id="529" presetID="8" presetClass="emph" presetSubtype="0" fill="hold" grpId="4" nodeType="withEffect">
                                  <p:stCondLst>
                                    <p:cond delay="0"/>
                                  </p:stCondLst>
                                  <p:childTnLst>
                                    <p:animRot by="21600000">
                                      <p:cBhvr>
                                        <p:cTn id="530" dur="3000" fill="hold"/>
                                        <p:tgtEl>
                                          <p:spTgt spid="36"/>
                                        </p:tgtEl>
                                        <p:attrNameLst>
                                          <p:attrName>r</p:attrName>
                                        </p:attrNameLst>
                                      </p:cBhvr>
                                    </p:animRot>
                                  </p:childTnLst>
                                </p:cTn>
                              </p:par>
                              <p:par>
                                <p:cTn id="531" presetID="8" presetClass="emph" presetSubtype="0" fill="hold" grpId="4" nodeType="withEffect">
                                  <p:stCondLst>
                                    <p:cond delay="0"/>
                                  </p:stCondLst>
                                  <p:childTnLst>
                                    <p:animRot by="-21600000">
                                      <p:cBhvr>
                                        <p:cTn id="532" dur="3000" fill="hold"/>
                                        <p:tgtEl>
                                          <p:spTgt spid="6"/>
                                        </p:tgtEl>
                                        <p:attrNameLst>
                                          <p:attrName>r</p:attrName>
                                        </p:attrNameLst>
                                      </p:cBhvr>
                                    </p:animRot>
                                  </p:childTnLst>
                                </p:cTn>
                              </p:par>
                              <p:par>
                                <p:cTn id="533" presetID="8" presetClass="emph" presetSubtype="0" fill="hold" grpId="4" nodeType="withEffect">
                                  <p:stCondLst>
                                    <p:cond delay="0"/>
                                  </p:stCondLst>
                                  <p:childTnLst>
                                    <p:animRot by="-21600000">
                                      <p:cBhvr>
                                        <p:cTn id="534" dur="3000" fill="hold"/>
                                        <p:tgtEl>
                                          <p:spTgt spid="10"/>
                                        </p:tgtEl>
                                        <p:attrNameLst>
                                          <p:attrName>r</p:attrName>
                                        </p:attrNameLst>
                                      </p:cBhvr>
                                    </p:animRot>
                                  </p:childTnLst>
                                </p:cTn>
                              </p:par>
                              <p:par>
                                <p:cTn id="535" presetID="8" presetClass="emph" presetSubtype="0" fill="hold" grpId="4" nodeType="withEffect">
                                  <p:stCondLst>
                                    <p:cond delay="0"/>
                                  </p:stCondLst>
                                  <p:childTnLst>
                                    <p:animRot by="-21600000">
                                      <p:cBhvr>
                                        <p:cTn id="536" dur="3000" fill="hold"/>
                                        <p:tgtEl>
                                          <p:spTgt spid="14"/>
                                        </p:tgtEl>
                                        <p:attrNameLst>
                                          <p:attrName>r</p:attrName>
                                        </p:attrNameLst>
                                      </p:cBhvr>
                                    </p:animRot>
                                  </p:childTnLst>
                                </p:cTn>
                              </p:par>
                              <p:par>
                                <p:cTn id="537" presetID="8" presetClass="emph" presetSubtype="0" fill="hold" grpId="4" nodeType="withEffect">
                                  <p:stCondLst>
                                    <p:cond delay="0"/>
                                  </p:stCondLst>
                                  <p:childTnLst>
                                    <p:animRot by="-21600000">
                                      <p:cBhvr>
                                        <p:cTn id="538" dur="3000" fill="hold"/>
                                        <p:tgtEl>
                                          <p:spTgt spid="18"/>
                                        </p:tgtEl>
                                        <p:attrNameLst>
                                          <p:attrName>r</p:attrName>
                                        </p:attrNameLst>
                                      </p:cBhvr>
                                    </p:animRot>
                                  </p:childTnLst>
                                </p:cTn>
                              </p:par>
                              <p:par>
                                <p:cTn id="539" presetID="8" presetClass="emph" presetSubtype="0" fill="hold" grpId="4" nodeType="withEffect">
                                  <p:stCondLst>
                                    <p:cond delay="0"/>
                                  </p:stCondLst>
                                  <p:childTnLst>
                                    <p:animRot by="-21600000">
                                      <p:cBhvr>
                                        <p:cTn id="540" dur="3000" fill="hold"/>
                                        <p:tgtEl>
                                          <p:spTgt spid="22"/>
                                        </p:tgtEl>
                                        <p:attrNameLst>
                                          <p:attrName>r</p:attrName>
                                        </p:attrNameLst>
                                      </p:cBhvr>
                                    </p:animRot>
                                  </p:childTnLst>
                                </p:cTn>
                              </p:par>
                              <p:par>
                                <p:cTn id="541" presetID="8" presetClass="emph" presetSubtype="0" fill="hold" grpId="4" nodeType="withEffect">
                                  <p:stCondLst>
                                    <p:cond delay="0"/>
                                  </p:stCondLst>
                                  <p:childTnLst>
                                    <p:animRot by="-21600000">
                                      <p:cBhvr>
                                        <p:cTn id="542" dur="3000" fill="hold"/>
                                        <p:tgtEl>
                                          <p:spTgt spid="26"/>
                                        </p:tgtEl>
                                        <p:attrNameLst>
                                          <p:attrName>r</p:attrName>
                                        </p:attrNameLst>
                                      </p:cBhvr>
                                    </p:animRot>
                                  </p:childTnLst>
                                </p:cTn>
                              </p:par>
                              <p:par>
                                <p:cTn id="543" presetID="8" presetClass="emph" presetSubtype="0" fill="hold" grpId="4"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4" nodeType="withEffect">
                                  <p:stCondLst>
                                    <p:cond delay="0"/>
                                  </p:stCondLst>
                                  <p:childTnLst>
                                    <p:animRot by="-21600000">
                                      <p:cBhvr>
                                        <p:cTn id="546" dur="3000" fill="hold"/>
                                        <p:tgtEl>
                                          <p:spTgt spid="34"/>
                                        </p:tgtEl>
                                        <p:attrNameLst>
                                          <p:attrName>r</p:attrName>
                                        </p:attrNameLst>
                                      </p:cBhvr>
                                    </p:animRot>
                                  </p:childTnLst>
                                </p:cTn>
                              </p:par>
                              <p:par>
                                <p:cTn id="547" presetID="8" presetClass="emph" presetSubtype="0" fill="hold" grpId="4" nodeType="withEffect">
                                  <p:stCondLst>
                                    <p:cond delay="0"/>
                                  </p:stCondLst>
                                  <p:childTnLst>
                                    <p:animRot by="-21600000">
                                      <p:cBhvr>
                                        <p:cTn id="548" dur="3000" fill="hold"/>
                                        <p:tgtEl>
                                          <p:spTgt spid="38"/>
                                        </p:tgtEl>
                                        <p:attrNameLst>
                                          <p:attrName>r</p:attrName>
                                        </p:attrNameLst>
                                      </p:cBhvr>
                                    </p:animRot>
                                  </p:childTnLst>
                                </p:cTn>
                              </p:par>
                              <p:par>
                                <p:cTn id="549" presetID="23" presetClass="entr" presetSubtype="288" fill="hold" nodeType="withEffect">
                                  <p:stCondLst>
                                    <p:cond delay="0"/>
                                  </p:stCondLst>
                                  <p:childTnLst>
                                    <p:set>
                                      <p:cBhvr>
                                        <p:cTn id="550" dur="1" fill="hold">
                                          <p:stCondLst>
                                            <p:cond delay="0"/>
                                          </p:stCondLst>
                                        </p:cTn>
                                        <p:tgtEl>
                                          <p:spTgt spid="2"/>
                                        </p:tgtEl>
                                        <p:attrNameLst>
                                          <p:attrName>style.visibility</p:attrName>
                                        </p:attrNameLst>
                                      </p:cBhvr>
                                      <p:to>
                                        <p:strVal val="visible"/>
                                      </p:to>
                                    </p:set>
                                    <p:anim calcmode="lin" valueType="num">
                                      <p:cBhvr>
                                        <p:cTn id="551" dur="3000" fill="hold"/>
                                        <p:tgtEl>
                                          <p:spTgt spid="2"/>
                                        </p:tgtEl>
                                        <p:attrNameLst>
                                          <p:attrName>ppt_w</p:attrName>
                                        </p:attrNameLst>
                                      </p:cBhvr>
                                      <p:tavLst>
                                        <p:tav tm="0">
                                          <p:val>
                                            <p:strVal val="4/3*#ppt_w"/>
                                          </p:val>
                                        </p:tav>
                                        <p:tav tm="100000">
                                          <p:val>
                                            <p:strVal val="#ppt_w"/>
                                          </p:val>
                                        </p:tav>
                                      </p:tavLst>
                                    </p:anim>
                                    <p:anim calcmode="lin" valueType="num">
                                      <p:cBhvr>
                                        <p:cTn id="552" dur="3000" fill="hold"/>
                                        <p:tgtEl>
                                          <p:spTgt spid="2"/>
                                        </p:tgtEl>
                                        <p:attrNameLst>
                                          <p:attrName>ppt_h</p:attrName>
                                        </p:attrNameLst>
                                      </p:cBhvr>
                                      <p:tavLst>
                                        <p:tav tm="0">
                                          <p:val>
                                            <p:strVal val="4/3*#ppt_h"/>
                                          </p:val>
                                        </p:tav>
                                        <p:tav tm="100000">
                                          <p:val>
                                            <p:strVal val="#ppt_h"/>
                                          </p:val>
                                        </p:tav>
                                      </p:tavLst>
                                    </p:anim>
                                  </p:childTnLst>
                                </p:cTn>
                              </p:par>
                              <p:par>
                                <p:cTn id="553" presetID="16" presetClass="entr" presetSubtype="42" fill="hold" nodeType="withEffect">
                                  <p:stCondLst>
                                    <p:cond delay="0"/>
                                  </p:stCondLst>
                                  <p:childTnLst>
                                    <p:set>
                                      <p:cBhvr>
                                        <p:cTn id="554" dur="1" fill="hold">
                                          <p:stCondLst>
                                            <p:cond delay="0"/>
                                          </p:stCondLst>
                                        </p:cTn>
                                        <p:tgtEl>
                                          <p:spTgt spid="2"/>
                                        </p:tgtEl>
                                        <p:attrNameLst>
                                          <p:attrName>style.visibility</p:attrName>
                                        </p:attrNameLst>
                                      </p:cBhvr>
                                      <p:to>
                                        <p:strVal val="visible"/>
                                      </p:to>
                                    </p:set>
                                    <p:animEffect transition="in" filter="barn(outHorizontal)">
                                      <p:cBhvr>
                                        <p:cTn id="5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63fa3d63244133b97f2462ead6875196.jpg"/>
          <p:cNvPicPr>
            <a:picLocks noChangeAspect="1"/>
          </p:cNvPicPr>
          <p:nvPr/>
        </p:nvPicPr>
        <p:blipFill>
          <a:blip r:embed="rId2"/>
          <a:stretch>
            <a:fillRect/>
          </a:stretch>
        </p:blipFill>
        <p:spPr>
          <a:xfrm>
            <a:off x="-1" y="0"/>
            <a:ext cx="9124703" cy="5143500"/>
          </a:xfrm>
          <a:prstGeom prst="rect">
            <a:avLst/>
          </a:prstGeom>
        </p:spPr>
      </p:pic>
      <p:sp>
        <p:nvSpPr>
          <p:cNvPr id="4" name="3 Medio marco"/>
          <p:cNvSpPr/>
          <p:nvPr/>
        </p:nvSpPr>
        <p:spPr>
          <a:xfrm>
            <a:off x="4643438" y="2643188"/>
            <a:ext cx="2286016"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5400000">
            <a:off x="2464579" y="2678907"/>
            <a:ext cx="2214578"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0800000">
            <a:off x="2500298" y="500048"/>
            <a:ext cx="2143140"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4714876" y="428610"/>
            <a:ext cx="2143140" cy="228601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a:off x="4786314" y="2857502"/>
            <a:ext cx="1928826"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0800000">
            <a:off x="2714612" y="785800"/>
            <a:ext cx="1714512" cy="16430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4929190" y="642924"/>
            <a:ext cx="1714512" cy="185738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400000">
            <a:off x="2678893" y="2893221"/>
            <a:ext cx="1857388"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0800000">
            <a:off x="2857488" y="928676"/>
            <a:ext cx="1428760" cy="1357322"/>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5072066" y="785800"/>
            <a:ext cx="1428760" cy="157163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a:off x="4929190" y="3000378"/>
            <a:ext cx="1633550" cy="14906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rot="5400000">
            <a:off x="2821769" y="3036097"/>
            <a:ext cx="1571636" cy="150019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1+#ppt_w/2"/>
                                          </p:val>
                                        </p:tav>
                                        <p:tav tm="100000">
                                          <p:val>
                                            <p:strVal val="#ppt_x"/>
                                          </p:val>
                                        </p:tav>
                                      </p:tavLst>
                                    </p:anim>
                                    <p:anim calcmode="lin" valueType="num">
                                      <p:cBhvr additive="base">
                                        <p:cTn id="19" dur="3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0-#ppt_w/2"/>
                                          </p:val>
                                        </p:tav>
                                        <p:tav tm="100000">
                                          <p:val>
                                            <p:strVal val="#ppt_x"/>
                                          </p:val>
                                        </p:tav>
                                      </p:tavLst>
                                    </p:anim>
                                    <p:anim calcmode="lin" valueType="num">
                                      <p:cBhvr additive="base">
                                        <p:cTn id="35" dur="3000" fill="hold"/>
                                        <p:tgtEl>
                                          <p:spTgt spid="4"/>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1+#ppt_w/2"/>
                                          </p:val>
                                        </p:tav>
                                        <p:tav tm="100000">
                                          <p:val>
                                            <p:strVal val="#ppt_x"/>
                                          </p:val>
                                        </p:tav>
                                      </p:tavLst>
                                    </p:anim>
                                    <p:anim calcmode="lin" valueType="num">
                                      <p:cBhvr additive="base">
                                        <p:cTn id="47" dur="3000" fill="hold"/>
                                        <p:tgtEl>
                                          <p:spTgt spid="5"/>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1+#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fmla="#ppt_w*sin(2.5*pi*$)">
                                          <p:val>
                                            <p:fltVal val="0"/>
                                          </p:val>
                                        </p:tav>
                                        <p:tav tm="100000">
                                          <p:val>
                                            <p:fltVal val="1"/>
                                          </p:val>
                                        </p:tav>
                                      </p:tavLst>
                                    </p:anim>
                                    <p:anim calcmode="lin" valueType="num">
                                      <p:cBhvr>
                                        <p:cTn id="59" dur="3000" fill="hold"/>
                                        <p:tgtEl>
                                          <p:spTgt spid="4"/>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ppt_w</p:attrName>
                                        </p:attrNameLst>
                                      </p:cBhvr>
                                      <p:tavLst>
                                        <p:tav tm="0" fmla="#ppt_w*sin(2.5*pi*$)">
                                          <p:val>
                                            <p:fltVal val="0"/>
                                          </p:val>
                                        </p:tav>
                                        <p:tav tm="100000">
                                          <p:val>
                                            <p:fltVal val="1"/>
                                          </p:val>
                                        </p:tav>
                                      </p:tavLst>
                                    </p:anim>
                                    <p:anim calcmode="lin" valueType="num">
                                      <p:cBhvr>
                                        <p:cTn id="63" dur="3000" fill="hold"/>
                                        <p:tgtEl>
                                          <p:spTgt spid="5"/>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3000" fill="hold"/>
                                        <p:tgtEl>
                                          <p:spTgt spid="6"/>
                                        </p:tgtEl>
                                        <p:attrNameLst>
                                          <p:attrName>ppt_w</p:attrName>
                                        </p:attrNameLst>
                                      </p:cBhvr>
                                      <p:tavLst>
                                        <p:tav tm="0" fmla="#ppt_w*sin(2.5*pi*$)">
                                          <p:val>
                                            <p:fltVal val="0"/>
                                          </p:val>
                                        </p:tav>
                                        <p:tav tm="100000">
                                          <p:val>
                                            <p:fltVal val="1"/>
                                          </p:val>
                                        </p:tav>
                                      </p:tavLst>
                                    </p:anim>
                                    <p:anim calcmode="lin" valueType="num">
                                      <p:cBhvr>
                                        <p:cTn id="67" dur="3000" fill="hold"/>
                                        <p:tgtEl>
                                          <p:spTgt spid="6"/>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fmla="#ppt_w*sin(2.5*pi*$)">
                                          <p:val>
                                            <p:fltVal val="0"/>
                                          </p:val>
                                        </p:tav>
                                        <p:tav tm="100000">
                                          <p:val>
                                            <p:fltVal val="1"/>
                                          </p:val>
                                        </p:tav>
                                      </p:tavLst>
                                    </p:anim>
                                    <p:anim calcmode="lin" valueType="num">
                                      <p:cBhvr>
                                        <p:cTn id="71" dur="3000" fill="hold"/>
                                        <p:tgtEl>
                                          <p:spTgt spid="7"/>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fmla="#ppt_w*sin(2.5*pi*$)">
                                          <p:val>
                                            <p:fltVal val="0"/>
                                          </p:val>
                                        </p:tav>
                                        <p:tav tm="100000">
                                          <p:val>
                                            <p:fltVal val="1"/>
                                          </p:val>
                                        </p:tav>
                                      </p:tavLst>
                                    </p:anim>
                                    <p:anim calcmode="lin" valueType="num">
                                      <p:cBhvr>
                                        <p:cTn id="79" dur="3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3000" fill="hold"/>
                                        <p:tgtEl>
                                          <p:spTgt spid="11"/>
                                        </p:tgtEl>
                                        <p:attrNameLst>
                                          <p:attrName>ppt_w</p:attrName>
                                        </p:attrNameLst>
                                      </p:cBhvr>
                                      <p:tavLst>
                                        <p:tav tm="0" fmla="#ppt_w*sin(2.5*pi*$)">
                                          <p:val>
                                            <p:fltVal val="0"/>
                                          </p:val>
                                        </p:tav>
                                        <p:tav tm="100000">
                                          <p:val>
                                            <p:fltVal val="1"/>
                                          </p:val>
                                        </p:tav>
                                      </p:tavLst>
                                    </p:anim>
                                    <p:anim calcmode="lin" valueType="num">
                                      <p:cBhvr>
                                        <p:cTn id="87" dur="3000" fill="hold"/>
                                        <p:tgtEl>
                                          <p:spTgt spid="11"/>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ppt_w</p:attrName>
                                        </p:attrNameLst>
                                      </p:cBhvr>
                                      <p:tavLst>
                                        <p:tav tm="0" fmla="#ppt_w*sin(2.5*pi*$)">
                                          <p:val>
                                            <p:fltVal val="0"/>
                                          </p:val>
                                        </p:tav>
                                        <p:tav tm="100000">
                                          <p:val>
                                            <p:fltVal val="1"/>
                                          </p:val>
                                        </p:tav>
                                      </p:tavLst>
                                    </p:anim>
                                    <p:anim calcmode="lin" valueType="num">
                                      <p:cBhvr>
                                        <p:cTn id="91" dur="3000" fill="hold"/>
                                        <p:tgtEl>
                                          <p:spTgt spid="12"/>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3000" fill="hold"/>
                                        <p:tgtEl>
                                          <p:spTgt spid="13"/>
                                        </p:tgtEl>
                                        <p:attrNameLst>
                                          <p:attrName>ppt_w</p:attrName>
                                        </p:attrNameLst>
                                      </p:cBhvr>
                                      <p:tavLst>
                                        <p:tav tm="0" fmla="#ppt_w*sin(2.5*pi*$)">
                                          <p:val>
                                            <p:fltVal val="0"/>
                                          </p:val>
                                        </p:tav>
                                        <p:tav tm="100000">
                                          <p:val>
                                            <p:fltVal val="1"/>
                                          </p:val>
                                        </p:tav>
                                      </p:tavLst>
                                    </p:anim>
                                    <p:anim calcmode="lin" valueType="num">
                                      <p:cBhvr>
                                        <p:cTn id="95" dur="3000" fill="hold"/>
                                        <p:tgtEl>
                                          <p:spTgt spid="13"/>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3000" fill="hold"/>
                                        <p:tgtEl>
                                          <p:spTgt spid="14"/>
                                        </p:tgtEl>
                                        <p:attrNameLst>
                                          <p:attrName>ppt_w</p:attrName>
                                        </p:attrNameLst>
                                      </p:cBhvr>
                                      <p:tavLst>
                                        <p:tav tm="0" fmla="#ppt_w*sin(2.5*pi*$)">
                                          <p:val>
                                            <p:fltVal val="0"/>
                                          </p:val>
                                        </p:tav>
                                        <p:tav tm="100000">
                                          <p:val>
                                            <p:fltVal val="1"/>
                                          </p:val>
                                        </p:tav>
                                      </p:tavLst>
                                    </p:anim>
                                    <p:anim calcmode="lin" valueType="num">
                                      <p:cBhvr>
                                        <p:cTn id="99" dur="3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3000" fill="hold"/>
                                        <p:tgtEl>
                                          <p:spTgt spid="15"/>
                                        </p:tgtEl>
                                        <p:attrNameLst>
                                          <p:attrName>ppt_w</p:attrName>
                                        </p:attrNameLst>
                                      </p:cBhvr>
                                      <p:tavLst>
                                        <p:tav tm="0" fmla="#ppt_w*sin(2.5*pi*$)">
                                          <p:val>
                                            <p:fltVal val="0"/>
                                          </p:val>
                                        </p:tav>
                                        <p:tav tm="100000">
                                          <p:val>
                                            <p:fltVal val="1"/>
                                          </p:val>
                                        </p:tav>
                                      </p:tavLst>
                                    </p:anim>
                                    <p:anim calcmode="lin" valueType="num">
                                      <p:cBhvr>
                                        <p:cTn id="103" dur="3000" fill="hold"/>
                                        <p:tgtEl>
                                          <p:spTgt spid="15"/>
                                        </p:tgtEl>
                                        <p:attrNameLst>
                                          <p:attrName>ppt_h</p:attrName>
                                        </p:attrNameLst>
                                      </p:cBhvr>
                                      <p:tavLst>
                                        <p:tav tm="0">
                                          <p:val>
                                            <p:strVal val="#ppt_h"/>
                                          </p:val>
                                        </p:tav>
                                        <p:tav tm="100000">
                                          <p:val>
                                            <p:strVal val="#ppt_h"/>
                                          </p:val>
                                        </p:tav>
                                      </p:tavLst>
                                    </p:anim>
                                  </p:childTnLst>
                                </p:cTn>
                              </p:par>
                              <p:par>
                                <p:cTn id="104" presetID="3" presetClass="entr" presetSubtype="5" fill="hold" grpId="2"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blinds(vertical)">
                                      <p:cBhvr>
                                        <p:cTn id="106" dur="3000"/>
                                        <p:tgtEl>
                                          <p:spTgt spid="4"/>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5"/>
                                        </p:tgtEl>
                                        <p:attrNameLst>
                                          <p:attrName>style.visibility</p:attrName>
                                        </p:attrNameLst>
                                      </p:cBhvr>
                                      <p:to>
                                        <p:strVal val="visible"/>
                                      </p:to>
                                    </p:set>
                                    <p:animEffect transition="in" filter="blinds(vertical)">
                                      <p:cBhvr>
                                        <p:cTn id="109" dur="3000"/>
                                        <p:tgtEl>
                                          <p:spTgt spid="5"/>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6"/>
                                        </p:tgtEl>
                                        <p:attrNameLst>
                                          <p:attrName>style.visibility</p:attrName>
                                        </p:attrNameLst>
                                      </p:cBhvr>
                                      <p:to>
                                        <p:strVal val="visible"/>
                                      </p:to>
                                    </p:set>
                                    <p:animEffect transition="in" filter="blinds(vertical)">
                                      <p:cBhvr>
                                        <p:cTn id="112" dur="3000"/>
                                        <p:tgtEl>
                                          <p:spTgt spid="6"/>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7"/>
                                        </p:tgtEl>
                                        <p:attrNameLst>
                                          <p:attrName>style.visibility</p:attrName>
                                        </p:attrNameLst>
                                      </p:cBhvr>
                                      <p:to>
                                        <p:strVal val="visible"/>
                                      </p:to>
                                    </p:set>
                                    <p:animEffect transition="in" filter="blinds(vertical)">
                                      <p:cBhvr>
                                        <p:cTn id="115" dur="3000"/>
                                        <p:tgtEl>
                                          <p:spTgt spid="7"/>
                                        </p:tgtEl>
                                      </p:cBhvr>
                                    </p:animEffect>
                                  </p:childTnLst>
                                </p:cTn>
                              </p:par>
                              <p:par>
                                <p:cTn id="116" presetID="3" presetClass="entr" presetSubtype="5" fill="hold" grpId="2" nodeType="withEffect">
                                  <p:stCondLst>
                                    <p:cond delay="0"/>
                                  </p:stCondLst>
                                  <p:childTnLst>
                                    <p:set>
                                      <p:cBhvr>
                                        <p:cTn id="117" dur="1" fill="hold">
                                          <p:stCondLst>
                                            <p:cond delay="0"/>
                                          </p:stCondLst>
                                        </p:cTn>
                                        <p:tgtEl>
                                          <p:spTgt spid="8"/>
                                        </p:tgtEl>
                                        <p:attrNameLst>
                                          <p:attrName>style.visibility</p:attrName>
                                        </p:attrNameLst>
                                      </p:cBhvr>
                                      <p:to>
                                        <p:strVal val="visible"/>
                                      </p:to>
                                    </p:set>
                                    <p:animEffect transition="in" filter="blinds(vertical)">
                                      <p:cBhvr>
                                        <p:cTn id="118" dur="3000"/>
                                        <p:tgtEl>
                                          <p:spTgt spid="8"/>
                                        </p:tgtEl>
                                      </p:cBhvr>
                                    </p:animEffect>
                                  </p:childTnLst>
                                </p:cTn>
                              </p:par>
                              <p:par>
                                <p:cTn id="119" presetID="3" presetClass="entr" presetSubtype="5" fill="hold" grpId="2" nodeType="withEffect">
                                  <p:stCondLst>
                                    <p:cond delay="0"/>
                                  </p:stCondLst>
                                  <p:childTnLst>
                                    <p:set>
                                      <p:cBhvr>
                                        <p:cTn id="120" dur="1" fill="hold">
                                          <p:stCondLst>
                                            <p:cond delay="0"/>
                                          </p:stCondLst>
                                        </p:cTn>
                                        <p:tgtEl>
                                          <p:spTgt spid="9"/>
                                        </p:tgtEl>
                                        <p:attrNameLst>
                                          <p:attrName>style.visibility</p:attrName>
                                        </p:attrNameLst>
                                      </p:cBhvr>
                                      <p:to>
                                        <p:strVal val="visible"/>
                                      </p:to>
                                    </p:set>
                                    <p:animEffect transition="in" filter="blinds(vertical)">
                                      <p:cBhvr>
                                        <p:cTn id="121" dur="3000"/>
                                        <p:tgtEl>
                                          <p:spTgt spid="9"/>
                                        </p:tgtEl>
                                      </p:cBhvr>
                                    </p:animEffect>
                                  </p:childTnLst>
                                </p:cTn>
                              </p:par>
                              <p:par>
                                <p:cTn id="122" presetID="3" presetClass="entr" presetSubtype="5" fill="hold" grpId="2" nodeType="withEffect">
                                  <p:stCondLst>
                                    <p:cond delay="0"/>
                                  </p:stCondLst>
                                  <p:childTnLst>
                                    <p:set>
                                      <p:cBhvr>
                                        <p:cTn id="123" dur="1" fill="hold">
                                          <p:stCondLst>
                                            <p:cond delay="0"/>
                                          </p:stCondLst>
                                        </p:cTn>
                                        <p:tgtEl>
                                          <p:spTgt spid="10"/>
                                        </p:tgtEl>
                                        <p:attrNameLst>
                                          <p:attrName>style.visibility</p:attrName>
                                        </p:attrNameLst>
                                      </p:cBhvr>
                                      <p:to>
                                        <p:strVal val="visible"/>
                                      </p:to>
                                    </p:set>
                                    <p:animEffect transition="in" filter="blinds(vertical)">
                                      <p:cBhvr>
                                        <p:cTn id="124" dur="3000"/>
                                        <p:tgtEl>
                                          <p:spTgt spid="10"/>
                                        </p:tgtEl>
                                      </p:cBhvr>
                                    </p:animEffect>
                                  </p:childTnLst>
                                </p:cTn>
                              </p:par>
                              <p:par>
                                <p:cTn id="125" presetID="3" presetClass="entr" presetSubtype="5" fill="hold" grpId="2" nodeType="withEffect">
                                  <p:stCondLst>
                                    <p:cond delay="0"/>
                                  </p:stCondLst>
                                  <p:childTnLst>
                                    <p:set>
                                      <p:cBhvr>
                                        <p:cTn id="126" dur="1" fill="hold">
                                          <p:stCondLst>
                                            <p:cond delay="0"/>
                                          </p:stCondLst>
                                        </p:cTn>
                                        <p:tgtEl>
                                          <p:spTgt spid="11"/>
                                        </p:tgtEl>
                                        <p:attrNameLst>
                                          <p:attrName>style.visibility</p:attrName>
                                        </p:attrNameLst>
                                      </p:cBhvr>
                                      <p:to>
                                        <p:strVal val="visible"/>
                                      </p:to>
                                    </p:set>
                                    <p:animEffect transition="in" filter="blinds(vertical)">
                                      <p:cBhvr>
                                        <p:cTn id="127" dur="3000"/>
                                        <p:tgtEl>
                                          <p:spTgt spid="11"/>
                                        </p:tgtEl>
                                      </p:cBhvr>
                                    </p:animEffect>
                                  </p:childTnLst>
                                </p:cTn>
                              </p:par>
                              <p:par>
                                <p:cTn id="128" presetID="3" presetClass="entr" presetSubtype="5" fill="hold" grpId="2" nodeType="withEffect">
                                  <p:stCondLst>
                                    <p:cond delay="0"/>
                                  </p:stCondLst>
                                  <p:childTnLst>
                                    <p:set>
                                      <p:cBhvr>
                                        <p:cTn id="129" dur="1" fill="hold">
                                          <p:stCondLst>
                                            <p:cond delay="0"/>
                                          </p:stCondLst>
                                        </p:cTn>
                                        <p:tgtEl>
                                          <p:spTgt spid="12"/>
                                        </p:tgtEl>
                                        <p:attrNameLst>
                                          <p:attrName>style.visibility</p:attrName>
                                        </p:attrNameLst>
                                      </p:cBhvr>
                                      <p:to>
                                        <p:strVal val="visible"/>
                                      </p:to>
                                    </p:set>
                                    <p:animEffect transition="in" filter="blinds(vertical)">
                                      <p:cBhvr>
                                        <p:cTn id="130" dur="3000"/>
                                        <p:tgtEl>
                                          <p:spTgt spid="12"/>
                                        </p:tgtEl>
                                      </p:cBhvr>
                                    </p:animEffect>
                                  </p:childTnLst>
                                </p:cTn>
                              </p:par>
                              <p:par>
                                <p:cTn id="131" presetID="3" presetClass="entr" presetSubtype="5" fill="hold" grpId="2" nodeType="withEffect">
                                  <p:stCondLst>
                                    <p:cond delay="0"/>
                                  </p:stCondLst>
                                  <p:childTnLst>
                                    <p:set>
                                      <p:cBhvr>
                                        <p:cTn id="132" dur="1" fill="hold">
                                          <p:stCondLst>
                                            <p:cond delay="0"/>
                                          </p:stCondLst>
                                        </p:cTn>
                                        <p:tgtEl>
                                          <p:spTgt spid="13"/>
                                        </p:tgtEl>
                                        <p:attrNameLst>
                                          <p:attrName>style.visibility</p:attrName>
                                        </p:attrNameLst>
                                      </p:cBhvr>
                                      <p:to>
                                        <p:strVal val="visible"/>
                                      </p:to>
                                    </p:set>
                                    <p:animEffect transition="in" filter="blinds(vertical)">
                                      <p:cBhvr>
                                        <p:cTn id="133" dur="3000"/>
                                        <p:tgtEl>
                                          <p:spTgt spid="13"/>
                                        </p:tgtEl>
                                      </p:cBhvr>
                                    </p:animEffect>
                                  </p:childTnLst>
                                </p:cTn>
                              </p:par>
                              <p:par>
                                <p:cTn id="134" presetID="3" presetClass="entr" presetSubtype="5" fill="hold" grpId="2" nodeType="withEffect">
                                  <p:stCondLst>
                                    <p:cond delay="0"/>
                                  </p:stCondLst>
                                  <p:childTnLst>
                                    <p:set>
                                      <p:cBhvr>
                                        <p:cTn id="135" dur="1" fill="hold">
                                          <p:stCondLst>
                                            <p:cond delay="0"/>
                                          </p:stCondLst>
                                        </p:cTn>
                                        <p:tgtEl>
                                          <p:spTgt spid="14"/>
                                        </p:tgtEl>
                                        <p:attrNameLst>
                                          <p:attrName>style.visibility</p:attrName>
                                        </p:attrNameLst>
                                      </p:cBhvr>
                                      <p:to>
                                        <p:strVal val="visible"/>
                                      </p:to>
                                    </p:set>
                                    <p:animEffect transition="in" filter="blinds(vertical)">
                                      <p:cBhvr>
                                        <p:cTn id="136" dur="3000"/>
                                        <p:tgtEl>
                                          <p:spTgt spid="14"/>
                                        </p:tgtEl>
                                      </p:cBhvr>
                                    </p:animEffect>
                                  </p:childTnLst>
                                </p:cTn>
                              </p:par>
                              <p:par>
                                <p:cTn id="137" presetID="3" presetClass="entr" presetSubtype="5" fill="hold" grpId="2" nodeType="withEffect">
                                  <p:stCondLst>
                                    <p:cond delay="0"/>
                                  </p:stCondLst>
                                  <p:childTnLst>
                                    <p:set>
                                      <p:cBhvr>
                                        <p:cTn id="138" dur="1" fill="hold">
                                          <p:stCondLst>
                                            <p:cond delay="0"/>
                                          </p:stCondLst>
                                        </p:cTn>
                                        <p:tgtEl>
                                          <p:spTgt spid="15"/>
                                        </p:tgtEl>
                                        <p:attrNameLst>
                                          <p:attrName>style.visibility</p:attrName>
                                        </p:attrNameLst>
                                      </p:cBhvr>
                                      <p:to>
                                        <p:strVal val="visible"/>
                                      </p:to>
                                    </p:set>
                                    <p:animEffect transition="in" filter="blinds(vertical)">
                                      <p:cBhvr>
                                        <p:cTn id="139" dur="3000"/>
                                        <p:tgtEl>
                                          <p:spTgt spid="15"/>
                                        </p:tgtEl>
                                      </p:cBhvr>
                                    </p:animEffect>
                                  </p:childTnLst>
                                </p:cTn>
                              </p:par>
                            </p:childTnLst>
                          </p:cTn>
                        </p:par>
                        <p:par>
                          <p:cTn id="140" fill="hold">
                            <p:stCondLst>
                              <p:cond delay="3000"/>
                            </p:stCondLst>
                            <p:childTnLst>
                              <p:par>
                                <p:cTn id="141" presetID="2" presetClass="exit" presetSubtype="6" fill="hold" grpId="3" nodeType="after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1+ppt_w/2"/>
                                          </p:val>
                                        </p:tav>
                                      </p:tavLst>
                                    </p:anim>
                                    <p:anim calcmode="lin" valueType="num">
                                      <p:cBhvr additive="base">
                                        <p:cTn id="143" dur="3000"/>
                                        <p:tgtEl>
                                          <p:spTgt spid="6"/>
                                        </p:tgtEl>
                                        <p:attrNameLst>
                                          <p:attrName>ppt_y</p:attrName>
                                        </p:attrNameLst>
                                      </p:cBhvr>
                                      <p:tavLst>
                                        <p:tav tm="0">
                                          <p:val>
                                            <p:strVal val="ppt_y"/>
                                          </p:val>
                                        </p:tav>
                                        <p:tav tm="100000">
                                          <p:val>
                                            <p:strVal val="1+ppt_h/2"/>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1+ppt_w/2"/>
                                          </p:val>
                                        </p:tav>
                                      </p:tavLst>
                                    </p:anim>
                                    <p:anim calcmode="lin" valueType="num">
                                      <p:cBhvr additive="base">
                                        <p:cTn id="147" dur="3000"/>
                                        <p:tgtEl>
                                          <p:spTgt spid="9"/>
                                        </p:tgtEl>
                                        <p:attrNameLst>
                                          <p:attrName>ppt_y</p:attrName>
                                        </p:attrNameLst>
                                      </p:cBhvr>
                                      <p:tavLst>
                                        <p:tav tm="0">
                                          <p:val>
                                            <p:strVal val="ppt_y"/>
                                          </p:val>
                                        </p:tav>
                                        <p:tav tm="100000">
                                          <p:val>
                                            <p:strVal val="1+ppt_h/2"/>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1+ppt_w/2"/>
                                          </p:val>
                                        </p:tav>
                                      </p:tavLst>
                                    </p:anim>
                                    <p:anim calcmode="lin" valueType="num">
                                      <p:cBhvr additive="base">
                                        <p:cTn id="151" dur="3000"/>
                                        <p:tgtEl>
                                          <p:spTgt spid="12"/>
                                        </p:tgtEl>
                                        <p:attrNameLst>
                                          <p:attrName>ppt_y</p:attrName>
                                        </p:attrNameLst>
                                      </p:cBhvr>
                                      <p:tavLst>
                                        <p:tav tm="0">
                                          <p:val>
                                            <p:strVal val="ppt_y"/>
                                          </p:val>
                                        </p:tav>
                                        <p:tav tm="100000">
                                          <p:val>
                                            <p:strVal val="1+ppt_h/2"/>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0-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0-ppt_w/2"/>
                                          </p:val>
                                        </p:tav>
                                      </p:tavLst>
                                    </p:anim>
                                    <p:anim calcmode="lin" valueType="num">
                                      <p:cBhvr additive="base">
                                        <p:cTn id="159" dur="3000"/>
                                        <p:tgtEl>
                                          <p:spTgt spid="10"/>
                                        </p:tgtEl>
                                        <p:attrNameLst>
                                          <p:attrName>ppt_y</p:attrName>
                                        </p:attrNameLst>
                                      </p:cBhvr>
                                      <p:tavLst>
                                        <p:tav tm="0">
                                          <p:val>
                                            <p:strVal val="ppt_y"/>
                                          </p:val>
                                        </p:tav>
                                        <p:tav tm="100000">
                                          <p:val>
                                            <p:strVal val="1+ppt_h/2"/>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3"/>
                                        </p:tgtEl>
                                        <p:attrNameLst>
                                          <p:attrName>ppt_x</p:attrName>
                                        </p:attrNameLst>
                                      </p:cBhvr>
                                      <p:tavLst>
                                        <p:tav tm="0">
                                          <p:val>
                                            <p:strVal val="ppt_x"/>
                                          </p:val>
                                        </p:tav>
                                        <p:tav tm="100000">
                                          <p:val>
                                            <p:strVal val="0-ppt_w/2"/>
                                          </p:val>
                                        </p:tav>
                                      </p:tavLst>
                                    </p:anim>
                                    <p:anim calcmode="lin" valueType="num">
                                      <p:cBhvr additive="base">
                                        <p:cTn id="163" dur="3000"/>
                                        <p:tgtEl>
                                          <p:spTgt spid="13"/>
                                        </p:tgtEl>
                                        <p:attrNameLst>
                                          <p:attrName>ppt_y</p:attrName>
                                        </p:attrNameLst>
                                      </p:cBhvr>
                                      <p:tavLst>
                                        <p:tav tm="0">
                                          <p:val>
                                            <p:strVal val="ppt_y"/>
                                          </p:val>
                                        </p:tav>
                                        <p:tav tm="100000">
                                          <p:val>
                                            <p:strVal val="1+ppt_h/2"/>
                                          </p:val>
                                        </p:tav>
                                      </p:tavLst>
                                    </p:anim>
                                    <p:set>
                                      <p:cBhvr>
                                        <p:cTn id="164" dur="1" fill="hold">
                                          <p:stCondLst>
                                            <p:cond delay="2999"/>
                                          </p:stCondLst>
                                        </p:cTn>
                                        <p:tgtEl>
                                          <p:spTgt spid="13"/>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3000"/>
                                        <p:tgtEl>
                                          <p:spTgt spid="4"/>
                                        </p:tgtEl>
                                        <p:attrNameLst>
                                          <p:attrName>ppt_x</p:attrName>
                                        </p:attrNameLst>
                                      </p:cBhvr>
                                      <p:tavLst>
                                        <p:tav tm="0">
                                          <p:val>
                                            <p:strVal val="ppt_x"/>
                                          </p:val>
                                        </p:tav>
                                        <p:tav tm="100000">
                                          <p:val>
                                            <p:strVal val="0-ppt_w/2"/>
                                          </p:val>
                                        </p:tav>
                                      </p:tavLst>
                                    </p:anim>
                                    <p:anim calcmode="lin" valueType="num">
                                      <p:cBhvr additive="base">
                                        <p:cTn id="167" dur="3000"/>
                                        <p:tgtEl>
                                          <p:spTgt spid="4"/>
                                        </p:tgtEl>
                                        <p:attrNameLst>
                                          <p:attrName>ppt_y</p:attrName>
                                        </p:attrNameLst>
                                      </p:cBhvr>
                                      <p:tavLst>
                                        <p:tav tm="0">
                                          <p:val>
                                            <p:strVal val="ppt_y"/>
                                          </p:val>
                                        </p:tav>
                                        <p:tav tm="100000">
                                          <p:val>
                                            <p:strVal val="0-ppt_h/2"/>
                                          </p:val>
                                        </p:tav>
                                      </p:tavLst>
                                    </p:anim>
                                    <p:set>
                                      <p:cBhvr>
                                        <p:cTn id="168" dur="1" fill="hold">
                                          <p:stCondLst>
                                            <p:cond delay="2999"/>
                                          </p:stCondLst>
                                        </p:cTn>
                                        <p:tgtEl>
                                          <p:spTgt spid="4"/>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3000"/>
                                        <p:tgtEl>
                                          <p:spTgt spid="8"/>
                                        </p:tgtEl>
                                        <p:attrNameLst>
                                          <p:attrName>ppt_x</p:attrName>
                                        </p:attrNameLst>
                                      </p:cBhvr>
                                      <p:tavLst>
                                        <p:tav tm="0">
                                          <p:val>
                                            <p:strVal val="ppt_x"/>
                                          </p:val>
                                        </p:tav>
                                        <p:tav tm="100000">
                                          <p:val>
                                            <p:strVal val="0-ppt_w/2"/>
                                          </p:val>
                                        </p:tav>
                                      </p:tavLst>
                                    </p:anim>
                                    <p:anim calcmode="lin" valueType="num">
                                      <p:cBhvr additive="base">
                                        <p:cTn id="171" dur="3000"/>
                                        <p:tgtEl>
                                          <p:spTgt spid="8"/>
                                        </p:tgtEl>
                                        <p:attrNameLst>
                                          <p:attrName>ppt_y</p:attrName>
                                        </p:attrNameLst>
                                      </p:cBhvr>
                                      <p:tavLst>
                                        <p:tav tm="0">
                                          <p:val>
                                            <p:strVal val="ppt_y"/>
                                          </p:val>
                                        </p:tav>
                                        <p:tav tm="100000">
                                          <p:val>
                                            <p:strVal val="0-ppt_h/2"/>
                                          </p:val>
                                        </p:tav>
                                      </p:tavLst>
                                    </p:anim>
                                    <p:set>
                                      <p:cBhvr>
                                        <p:cTn id="172" dur="1" fill="hold">
                                          <p:stCondLst>
                                            <p:cond delay="2999"/>
                                          </p:stCondLst>
                                        </p:cTn>
                                        <p:tgtEl>
                                          <p:spTgt spid="8"/>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0-ppt_w/2"/>
                                          </p:val>
                                        </p:tav>
                                      </p:tavLst>
                                    </p:anim>
                                    <p:anim calcmode="lin" valueType="num">
                                      <p:cBhvr additive="base">
                                        <p:cTn id="175" dur="3000"/>
                                        <p:tgtEl>
                                          <p:spTgt spid="14"/>
                                        </p:tgtEl>
                                        <p:attrNameLst>
                                          <p:attrName>ppt_y</p:attrName>
                                        </p:attrNameLst>
                                      </p:cBhvr>
                                      <p:tavLst>
                                        <p:tav tm="0">
                                          <p:val>
                                            <p:strVal val="ppt_y"/>
                                          </p:val>
                                        </p:tav>
                                        <p:tav tm="100000">
                                          <p:val>
                                            <p:strVal val="0-ppt_h/2"/>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3" fill="hold" grpId="3" nodeType="withEffect">
                                  <p:stCondLst>
                                    <p:cond delay="0"/>
                                  </p:stCondLst>
                                  <p:childTnLst>
                                    <p:anim calcmode="lin" valueType="num">
                                      <p:cBhvr additive="base">
                                        <p:cTn id="178" dur="3000"/>
                                        <p:tgtEl>
                                          <p:spTgt spid="5"/>
                                        </p:tgtEl>
                                        <p:attrNameLst>
                                          <p:attrName>ppt_x</p:attrName>
                                        </p:attrNameLst>
                                      </p:cBhvr>
                                      <p:tavLst>
                                        <p:tav tm="0">
                                          <p:val>
                                            <p:strVal val="ppt_x"/>
                                          </p:val>
                                        </p:tav>
                                        <p:tav tm="100000">
                                          <p:val>
                                            <p:strVal val="1+ppt_w/2"/>
                                          </p:val>
                                        </p:tav>
                                      </p:tavLst>
                                    </p:anim>
                                    <p:anim calcmode="lin" valueType="num">
                                      <p:cBhvr additive="base">
                                        <p:cTn id="179" dur="3000"/>
                                        <p:tgtEl>
                                          <p:spTgt spid="5"/>
                                        </p:tgtEl>
                                        <p:attrNameLst>
                                          <p:attrName>ppt_y</p:attrName>
                                        </p:attrNameLst>
                                      </p:cBhvr>
                                      <p:tavLst>
                                        <p:tav tm="0">
                                          <p:val>
                                            <p:strVal val="ppt_y"/>
                                          </p:val>
                                        </p:tav>
                                        <p:tav tm="100000">
                                          <p:val>
                                            <p:strVal val="0-ppt_h/2"/>
                                          </p:val>
                                        </p:tav>
                                      </p:tavLst>
                                    </p:anim>
                                    <p:set>
                                      <p:cBhvr>
                                        <p:cTn id="180" dur="1" fill="hold">
                                          <p:stCondLst>
                                            <p:cond delay="2999"/>
                                          </p:stCondLst>
                                        </p:cTn>
                                        <p:tgtEl>
                                          <p:spTgt spid="5"/>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3000"/>
                                        <p:tgtEl>
                                          <p:spTgt spid="11"/>
                                        </p:tgtEl>
                                        <p:attrNameLst>
                                          <p:attrName>ppt_x</p:attrName>
                                        </p:attrNameLst>
                                      </p:cBhvr>
                                      <p:tavLst>
                                        <p:tav tm="0">
                                          <p:val>
                                            <p:strVal val="ppt_x"/>
                                          </p:val>
                                        </p:tav>
                                        <p:tav tm="100000">
                                          <p:val>
                                            <p:strVal val="1+ppt_w/2"/>
                                          </p:val>
                                        </p:tav>
                                      </p:tavLst>
                                    </p:anim>
                                    <p:anim calcmode="lin" valueType="num">
                                      <p:cBhvr additive="base">
                                        <p:cTn id="183" dur="3000"/>
                                        <p:tgtEl>
                                          <p:spTgt spid="11"/>
                                        </p:tgtEl>
                                        <p:attrNameLst>
                                          <p:attrName>ppt_y</p:attrName>
                                        </p:attrNameLst>
                                      </p:cBhvr>
                                      <p:tavLst>
                                        <p:tav tm="0">
                                          <p:val>
                                            <p:strVal val="ppt_y"/>
                                          </p:val>
                                        </p:tav>
                                        <p:tav tm="100000">
                                          <p:val>
                                            <p:strVal val="0-ppt_h/2"/>
                                          </p:val>
                                        </p:tav>
                                      </p:tavLst>
                                    </p:anim>
                                    <p:set>
                                      <p:cBhvr>
                                        <p:cTn id="184" dur="1" fill="hold">
                                          <p:stCondLst>
                                            <p:cond delay="2999"/>
                                          </p:stCondLst>
                                        </p:cTn>
                                        <p:tgtEl>
                                          <p:spTgt spid="11"/>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3000"/>
                                        <p:tgtEl>
                                          <p:spTgt spid="15"/>
                                        </p:tgtEl>
                                        <p:attrNameLst>
                                          <p:attrName>ppt_x</p:attrName>
                                        </p:attrNameLst>
                                      </p:cBhvr>
                                      <p:tavLst>
                                        <p:tav tm="0">
                                          <p:val>
                                            <p:strVal val="ppt_x"/>
                                          </p:val>
                                        </p:tav>
                                        <p:tav tm="100000">
                                          <p:val>
                                            <p:strVal val="1+ppt_w/2"/>
                                          </p:val>
                                        </p:tav>
                                      </p:tavLst>
                                    </p:anim>
                                    <p:anim calcmode="lin" valueType="num">
                                      <p:cBhvr additive="base">
                                        <p:cTn id="187" dur="3000"/>
                                        <p:tgtEl>
                                          <p:spTgt spid="15"/>
                                        </p:tgtEl>
                                        <p:attrNameLst>
                                          <p:attrName>ppt_y</p:attrName>
                                        </p:attrNameLst>
                                      </p:cBhvr>
                                      <p:tavLst>
                                        <p:tav tm="0">
                                          <p:val>
                                            <p:strVal val="ppt_y"/>
                                          </p:val>
                                        </p:tav>
                                        <p:tav tm="100000">
                                          <p:val>
                                            <p:strVal val="0-ppt_h/2"/>
                                          </p:val>
                                        </p:tav>
                                      </p:tavLst>
                                    </p:anim>
                                    <p:set>
                                      <p:cBhvr>
                                        <p:cTn id="188" dur="1" fill="hold">
                                          <p:stCondLst>
                                            <p:cond delay="2999"/>
                                          </p:stCondLst>
                                        </p:cTn>
                                        <p:tgtEl>
                                          <p:spTgt spid="15"/>
                                        </p:tgtEl>
                                        <p:attrNameLst>
                                          <p:attrName>style.visibility</p:attrName>
                                        </p:attrNameLst>
                                      </p:cBhvr>
                                      <p:to>
                                        <p:strVal val="hidden"/>
                                      </p:to>
                                    </p:set>
                                  </p:childTnLst>
                                </p:cTn>
                              </p:par>
                              <p:par>
                                <p:cTn id="189" presetID="19" presetClass="exit" presetSubtype="10" fill="hold" grpId="4" nodeType="withEffect">
                                  <p:stCondLst>
                                    <p:cond delay="0"/>
                                  </p:stCondLst>
                                  <p:childTnLst>
                                    <p:anim calcmode="lin" valueType="num">
                                      <p:cBhvr>
                                        <p:cTn id="190" dur="3000"/>
                                        <p:tgtEl>
                                          <p:spTgt spid="4"/>
                                        </p:tgtEl>
                                        <p:attrNameLst>
                                          <p:attrName>ppt_h</p:attrName>
                                        </p:attrNameLst>
                                      </p:cBhvr>
                                      <p:tavLst>
                                        <p:tav tm="0">
                                          <p:val>
                                            <p:strVal val="ppt_h"/>
                                          </p:val>
                                        </p:tav>
                                        <p:tav tm="100000">
                                          <p:val>
                                            <p:strVal val="ppt_h"/>
                                          </p:val>
                                        </p:tav>
                                      </p:tavLst>
                                    </p:anim>
                                    <p:anim calcmode="lin" valueType="num">
                                      <p:cBhvr>
                                        <p:cTn id="19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4"/>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3000"/>
                                        <p:tgtEl>
                                          <p:spTgt spid="5"/>
                                        </p:tgtEl>
                                        <p:attrNameLst>
                                          <p:attrName>ppt_h</p:attrName>
                                        </p:attrNameLst>
                                      </p:cBhvr>
                                      <p:tavLst>
                                        <p:tav tm="0">
                                          <p:val>
                                            <p:strVal val="ppt_h"/>
                                          </p:val>
                                        </p:tav>
                                        <p:tav tm="100000">
                                          <p:val>
                                            <p:strVal val="ppt_h"/>
                                          </p:val>
                                        </p:tav>
                                      </p:tavLst>
                                    </p:anim>
                                    <p:anim calcmode="lin" valueType="num">
                                      <p:cBhvr>
                                        <p:cTn id="19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5"/>
                                        </p:tgtEl>
                                        <p:attrNameLst>
                                          <p:attrName>style.visibility</p:attrName>
                                        </p:attrNameLst>
                                      </p:cBhvr>
                                      <p:to>
                                        <p:strVal val="hidden"/>
                                      </p:to>
                                    </p:set>
                                  </p:childTnLst>
                                </p:cTn>
                              </p:par>
                              <p:par>
                                <p:cTn id="197" presetID="19" presetClass="exit" presetSubtype="10" fill="hold" grpId="4" nodeType="withEffect">
                                  <p:stCondLst>
                                    <p:cond delay="0"/>
                                  </p:stCondLst>
                                  <p:childTnLst>
                                    <p:anim calcmode="lin" valueType="num">
                                      <p:cBhvr>
                                        <p:cTn id="198" dur="3000"/>
                                        <p:tgtEl>
                                          <p:spTgt spid="6"/>
                                        </p:tgtEl>
                                        <p:attrNameLst>
                                          <p:attrName>ppt_h</p:attrName>
                                        </p:attrNameLst>
                                      </p:cBhvr>
                                      <p:tavLst>
                                        <p:tav tm="0">
                                          <p:val>
                                            <p:strVal val="ppt_h"/>
                                          </p:val>
                                        </p:tav>
                                        <p:tav tm="100000">
                                          <p:val>
                                            <p:strVal val="ppt_h"/>
                                          </p:val>
                                        </p:tav>
                                      </p:tavLst>
                                    </p:anim>
                                    <p:anim calcmode="lin" valueType="num">
                                      <p:cBhvr>
                                        <p:cTn id="19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6"/>
                                        </p:tgtEl>
                                        <p:attrNameLst>
                                          <p:attrName>style.visibility</p:attrName>
                                        </p:attrNameLst>
                                      </p:cBhvr>
                                      <p:to>
                                        <p:strVal val="hidden"/>
                                      </p:to>
                                    </p:set>
                                  </p:childTnLst>
                                </p:cTn>
                              </p:par>
                              <p:par>
                                <p:cTn id="201" presetID="19" presetClass="exit" presetSubtype="10" fill="hold" grpId="4" nodeType="withEffect">
                                  <p:stCondLst>
                                    <p:cond delay="0"/>
                                  </p:stCondLst>
                                  <p:childTnLst>
                                    <p:anim calcmode="lin" valueType="num">
                                      <p:cBhvr>
                                        <p:cTn id="202" dur="3000"/>
                                        <p:tgtEl>
                                          <p:spTgt spid="7"/>
                                        </p:tgtEl>
                                        <p:attrNameLst>
                                          <p:attrName>ppt_h</p:attrName>
                                        </p:attrNameLst>
                                      </p:cBhvr>
                                      <p:tavLst>
                                        <p:tav tm="0">
                                          <p:val>
                                            <p:strVal val="ppt_h"/>
                                          </p:val>
                                        </p:tav>
                                        <p:tav tm="100000">
                                          <p:val>
                                            <p:strVal val="ppt_h"/>
                                          </p:val>
                                        </p:tav>
                                      </p:tavLst>
                                    </p:anim>
                                    <p:anim calcmode="lin" valueType="num">
                                      <p:cBhvr>
                                        <p:cTn id="20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7"/>
                                        </p:tgtEl>
                                        <p:attrNameLst>
                                          <p:attrName>style.visibility</p:attrName>
                                        </p:attrNameLst>
                                      </p:cBhvr>
                                      <p:to>
                                        <p:strVal val="hidden"/>
                                      </p:to>
                                    </p:set>
                                  </p:childTnLst>
                                </p:cTn>
                              </p:par>
                              <p:par>
                                <p:cTn id="205" presetID="19" presetClass="exit" presetSubtype="10" fill="hold" grpId="4" nodeType="withEffect">
                                  <p:stCondLst>
                                    <p:cond delay="0"/>
                                  </p:stCondLst>
                                  <p:childTnLst>
                                    <p:anim calcmode="lin" valueType="num">
                                      <p:cBhvr>
                                        <p:cTn id="206" dur="3000"/>
                                        <p:tgtEl>
                                          <p:spTgt spid="8"/>
                                        </p:tgtEl>
                                        <p:attrNameLst>
                                          <p:attrName>ppt_h</p:attrName>
                                        </p:attrNameLst>
                                      </p:cBhvr>
                                      <p:tavLst>
                                        <p:tav tm="0">
                                          <p:val>
                                            <p:strVal val="ppt_h"/>
                                          </p:val>
                                        </p:tav>
                                        <p:tav tm="100000">
                                          <p:val>
                                            <p:strVal val="ppt_h"/>
                                          </p:val>
                                        </p:tav>
                                      </p:tavLst>
                                    </p:anim>
                                    <p:anim calcmode="lin" valueType="num">
                                      <p:cBhvr>
                                        <p:cTn id="20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8"/>
                                        </p:tgtEl>
                                        <p:attrNameLst>
                                          <p:attrName>style.visibility</p:attrName>
                                        </p:attrNameLst>
                                      </p:cBhvr>
                                      <p:to>
                                        <p:strVal val="hidden"/>
                                      </p:to>
                                    </p:set>
                                  </p:childTnLst>
                                </p:cTn>
                              </p:par>
                              <p:par>
                                <p:cTn id="209" presetID="19" presetClass="exit" presetSubtype="10" fill="hold" grpId="4" nodeType="withEffect">
                                  <p:stCondLst>
                                    <p:cond delay="0"/>
                                  </p:stCondLst>
                                  <p:childTnLst>
                                    <p:anim calcmode="lin" valueType="num">
                                      <p:cBhvr>
                                        <p:cTn id="210" dur="3000"/>
                                        <p:tgtEl>
                                          <p:spTgt spid="9"/>
                                        </p:tgtEl>
                                        <p:attrNameLst>
                                          <p:attrName>ppt_h</p:attrName>
                                        </p:attrNameLst>
                                      </p:cBhvr>
                                      <p:tavLst>
                                        <p:tav tm="0">
                                          <p:val>
                                            <p:strVal val="ppt_h"/>
                                          </p:val>
                                        </p:tav>
                                        <p:tav tm="100000">
                                          <p:val>
                                            <p:strVal val="ppt_h"/>
                                          </p:val>
                                        </p:tav>
                                      </p:tavLst>
                                    </p:anim>
                                    <p:anim calcmode="lin" valueType="num">
                                      <p:cBhvr>
                                        <p:cTn id="21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9"/>
                                        </p:tgtEl>
                                        <p:attrNameLst>
                                          <p:attrName>style.visibility</p:attrName>
                                        </p:attrNameLst>
                                      </p:cBhvr>
                                      <p:to>
                                        <p:strVal val="hidden"/>
                                      </p:to>
                                    </p:set>
                                  </p:childTnLst>
                                </p:cTn>
                              </p:par>
                              <p:par>
                                <p:cTn id="213" presetID="19" presetClass="exit" presetSubtype="10" fill="hold" grpId="4" nodeType="withEffect">
                                  <p:stCondLst>
                                    <p:cond delay="0"/>
                                  </p:stCondLst>
                                  <p:childTnLst>
                                    <p:anim calcmode="lin" valueType="num">
                                      <p:cBhvr>
                                        <p:cTn id="214" dur="3000"/>
                                        <p:tgtEl>
                                          <p:spTgt spid="10"/>
                                        </p:tgtEl>
                                        <p:attrNameLst>
                                          <p:attrName>ppt_h</p:attrName>
                                        </p:attrNameLst>
                                      </p:cBhvr>
                                      <p:tavLst>
                                        <p:tav tm="0">
                                          <p:val>
                                            <p:strVal val="ppt_h"/>
                                          </p:val>
                                        </p:tav>
                                        <p:tav tm="100000">
                                          <p:val>
                                            <p:strVal val="ppt_h"/>
                                          </p:val>
                                        </p:tav>
                                      </p:tavLst>
                                    </p:anim>
                                    <p:anim calcmode="lin" valueType="num">
                                      <p:cBhvr>
                                        <p:cTn id="21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10"/>
                                        </p:tgtEl>
                                        <p:attrNameLst>
                                          <p:attrName>style.visibility</p:attrName>
                                        </p:attrNameLst>
                                      </p:cBhvr>
                                      <p:to>
                                        <p:strVal val="hidden"/>
                                      </p:to>
                                    </p:set>
                                  </p:childTnLst>
                                </p:cTn>
                              </p:par>
                              <p:par>
                                <p:cTn id="217" presetID="19" presetClass="exit" presetSubtype="10" fill="hold" grpId="4" nodeType="withEffect">
                                  <p:stCondLst>
                                    <p:cond delay="0"/>
                                  </p:stCondLst>
                                  <p:childTnLst>
                                    <p:anim calcmode="lin" valueType="num">
                                      <p:cBhvr>
                                        <p:cTn id="218" dur="3000"/>
                                        <p:tgtEl>
                                          <p:spTgt spid="11"/>
                                        </p:tgtEl>
                                        <p:attrNameLst>
                                          <p:attrName>ppt_h</p:attrName>
                                        </p:attrNameLst>
                                      </p:cBhvr>
                                      <p:tavLst>
                                        <p:tav tm="0">
                                          <p:val>
                                            <p:strVal val="ppt_h"/>
                                          </p:val>
                                        </p:tav>
                                        <p:tav tm="100000">
                                          <p:val>
                                            <p:strVal val="ppt_h"/>
                                          </p:val>
                                        </p:tav>
                                      </p:tavLst>
                                    </p:anim>
                                    <p:anim calcmode="lin" valueType="num">
                                      <p:cBhvr>
                                        <p:cTn id="21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11"/>
                                        </p:tgtEl>
                                        <p:attrNameLst>
                                          <p:attrName>style.visibility</p:attrName>
                                        </p:attrNameLst>
                                      </p:cBhvr>
                                      <p:to>
                                        <p:strVal val="hidden"/>
                                      </p:to>
                                    </p:set>
                                  </p:childTnLst>
                                </p:cTn>
                              </p:par>
                              <p:par>
                                <p:cTn id="221" presetID="19" presetClass="exit" presetSubtype="10" fill="hold" grpId="4" nodeType="withEffect">
                                  <p:stCondLst>
                                    <p:cond delay="0"/>
                                  </p:stCondLst>
                                  <p:childTnLst>
                                    <p:anim calcmode="lin" valueType="num">
                                      <p:cBhvr>
                                        <p:cTn id="222" dur="3000"/>
                                        <p:tgtEl>
                                          <p:spTgt spid="12"/>
                                        </p:tgtEl>
                                        <p:attrNameLst>
                                          <p:attrName>ppt_h</p:attrName>
                                        </p:attrNameLst>
                                      </p:cBhvr>
                                      <p:tavLst>
                                        <p:tav tm="0">
                                          <p:val>
                                            <p:strVal val="ppt_h"/>
                                          </p:val>
                                        </p:tav>
                                        <p:tav tm="100000">
                                          <p:val>
                                            <p:strVal val="ppt_h"/>
                                          </p:val>
                                        </p:tav>
                                      </p:tavLst>
                                    </p:anim>
                                    <p:anim calcmode="lin" valueType="num">
                                      <p:cBhvr>
                                        <p:cTn id="22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2"/>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3000"/>
                                        <p:tgtEl>
                                          <p:spTgt spid="13"/>
                                        </p:tgtEl>
                                        <p:attrNameLst>
                                          <p:attrName>ppt_h</p:attrName>
                                        </p:attrNameLst>
                                      </p:cBhvr>
                                      <p:tavLst>
                                        <p:tav tm="0">
                                          <p:val>
                                            <p:strVal val="ppt_h"/>
                                          </p:val>
                                        </p:tav>
                                        <p:tav tm="100000">
                                          <p:val>
                                            <p:strVal val="ppt_h"/>
                                          </p:val>
                                        </p:tav>
                                      </p:tavLst>
                                    </p:anim>
                                    <p:anim calcmode="lin" valueType="num">
                                      <p:cBhvr>
                                        <p:cTn id="22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3"/>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14"/>
                                        </p:tgtEl>
                                        <p:attrNameLst>
                                          <p:attrName>ppt_h</p:attrName>
                                        </p:attrNameLst>
                                      </p:cBhvr>
                                      <p:tavLst>
                                        <p:tav tm="0">
                                          <p:val>
                                            <p:strVal val="ppt_h"/>
                                          </p:val>
                                        </p:tav>
                                        <p:tav tm="100000">
                                          <p:val>
                                            <p:strVal val="ppt_h"/>
                                          </p:val>
                                        </p:tav>
                                      </p:tavLst>
                                    </p:anim>
                                    <p:anim calcmode="lin" valueType="num">
                                      <p:cBhvr>
                                        <p:cTn id="23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4"/>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3000"/>
                                        <p:tgtEl>
                                          <p:spTgt spid="15"/>
                                        </p:tgtEl>
                                        <p:attrNameLst>
                                          <p:attrName>ppt_h</p:attrName>
                                        </p:attrNameLst>
                                      </p:cBhvr>
                                      <p:tavLst>
                                        <p:tav tm="0">
                                          <p:val>
                                            <p:strVal val="ppt_h"/>
                                          </p:val>
                                        </p:tav>
                                        <p:tav tm="100000">
                                          <p:val>
                                            <p:strVal val="ppt_h"/>
                                          </p:val>
                                        </p:tav>
                                      </p:tavLst>
                                    </p:anim>
                                    <p:anim calcmode="lin" valueType="num">
                                      <p:cBhvr>
                                        <p:cTn id="23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5"/>
                                        </p:tgtEl>
                                        <p:attrNameLst>
                                          <p:attrName>style.visibility</p:attrName>
                                        </p:attrNameLst>
                                      </p:cBhvr>
                                      <p:to>
                                        <p:strVal val="hidden"/>
                                      </p:to>
                                    </p:set>
                                  </p:childTnLst>
                                </p:cTn>
                              </p:par>
                              <p:par>
                                <p:cTn id="237" presetID="23" presetClass="entr" presetSubtype="272" fill="hold" nodeType="withEffect">
                                  <p:stCondLst>
                                    <p:cond delay="0"/>
                                  </p:stCondLst>
                                  <p:childTnLst>
                                    <p:set>
                                      <p:cBhvr>
                                        <p:cTn id="238" dur="1" fill="hold">
                                          <p:stCondLst>
                                            <p:cond delay="0"/>
                                          </p:stCondLst>
                                        </p:cTn>
                                        <p:tgtEl>
                                          <p:spTgt spid="3"/>
                                        </p:tgtEl>
                                        <p:attrNameLst>
                                          <p:attrName>style.visibility</p:attrName>
                                        </p:attrNameLst>
                                      </p:cBhvr>
                                      <p:to>
                                        <p:strVal val="visible"/>
                                      </p:to>
                                    </p:set>
                                    <p:anim calcmode="lin" valueType="num">
                                      <p:cBhvr>
                                        <p:cTn id="239" dur="2000" fill="hold"/>
                                        <p:tgtEl>
                                          <p:spTgt spid="3"/>
                                        </p:tgtEl>
                                        <p:attrNameLst>
                                          <p:attrName>ppt_w</p:attrName>
                                        </p:attrNameLst>
                                      </p:cBhvr>
                                      <p:tavLst>
                                        <p:tav tm="0">
                                          <p:val>
                                            <p:strVal val="2/3*#ppt_w"/>
                                          </p:val>
                                        </p:tav>
                                        <p:tav tm="100000">
                                          <p:val>
                                            <p:strVal val="#ppt_w"/>
                                          </p:val>
                                        </p:tav>
                                      </p:tavLst>
                                    </p:anim>
                                    <p:anim calcmode="lin" valueType="num">
                                      <p:cBhvr>
                                        <p:cTn id="240" dur="2000" fill="hold"/>
                                        <p:tgtEl>
                                          <p:spTgt spid="3"/>
                                        </p:tgtEl>
                                        <p:attrNameLst>
                                          <p:attrName>ppt_h</p:attrName>
                                        </p:attrNameLst>
                                      </p:cBhvr>
                                      <p:tavLst>
                                        <p:tav tm="0">
                                          <p:val>
                                            <p:strVal val="2/3*#ppt_h"/>
                                          </p:val>
                                        </p:tav>
                                        <p:tav tm="100000">
                                          <p:val>
                                            <p:strVal val="#ppt_h"/>
                                          </p:val>
                                        </p:tav>
                                      </p:tavLst>
                                    </p:anim>
                                  </p:childTnLst>
                                </p:cTn>
                              </p:par>
                              <p:par>
                                <p:cTn id="241" presetID="4" presetClass="entr" presetSubtype="32" fill="hold" nodeType="withEffect">
                                  <p:stCondLst>
                                    <p:cond delay="0"/>
                                  </p:stCondLst>
                                  <p:childTnLst>
                                    <p:set>
                                      <p:cBhvr>
                                        <p:cTn id="242" dur="1" fill="hold">
                                          <p:stCondLst>
                                            <p:cond delay="0"/>
                                          </p:stCondLst>
                                        </p:cTn>
                                        <p:tgtEl>
                                          <p:spTgt spid="3"/>
                                        </p:tgtEl>
                                        <p:attrNameLst>
                                          <p:attrName>style.visibility</p:attrName>
                                        </p:attrNameLst>
                                      </p:cBhvr>
                                      <p:to>
                                        <p:strVal val="visible"/>
                                      </p:to>
                                    </p:set>
                                    <p:animEffect transition="in" filter="box(out)">
                                      <p:cBhvr>
                                        <p:cTn id="24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50790-1680x105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0-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9028_lawenda-koszyk-kamie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ppt_x"/>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ppt_x"/>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1+#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2000" fill="hold"/>
                                        <p:tgtEl>
                                          <p:spTgt spid="5"/>
                                        </p:tgtEl>
                                        <p:attrNameLst>
                                          <p:attrName>ppt_w</p:attrName>
                                        </p:attrNameLst>
                                      </p:cBhvr>
                                      <p:tavLst>
                                        <p:tav tm="0" fmla="#ppt_w*sin(2.5*pi*$)">
                                          <p:val>
                                            <p:fltVal val="0"/>
                                          </p:val>
                                        </p:tav>
                                        <p:tav tm="100000">
                                          <p:val>
                                            <p:fltVal val="1"/>
                                          </p:val>
                                        </p:tav>
                                      </p:tavLst>
                                    </p:anim>
                                    <p:anim calcmode="lin" valueType="num">
                                      <p:cBhvr>
                                        <p:cTn id="75" dur="2000" fill="hold"/>
                                        <p:tgtEl>
                                          <p:spTgt spid="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2000" fill="hold"/>
                                        <p:tgtEl>
                                          <p:spTgt spid="9"/>
                                        </p:tgtEl>
                                        <p:attrNameLst>
                                          <p:attrName>ppt_w</p:attrName>
                                        </p:attrNameLst>
                                      </p:cBhvr>
                                      <p:tavLst>
                                        <p:tav tm="0" fmla="#ppt_w*sin(2.5*pi*$)">
                                          <p:val>
                                            <p:fltVal val="0"/>
                                          </p:val>
                                        </p:tav>
                                        <p:tav tm="100000">
                                          <p:val>
                                            <p:fltVal val="1"/>
                                          </p:val>
                                        </p:tav>
                                      </p:tavLst>
                                    </p:anim>
                                    <p:anim calcmode="lin" valueType="num">
                                      <p:cBhvr>
                                        <p:cTn id="79" dur="2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2000" fill="hold"/>
                                        <p:tgtEl>
                                          <p:spTgt spid="13"/>
                                        </p:tgtEl>
                                        <p:attrNameLst>
                                          <p:attrName>ppt_w</p:attrName>
                                        </p:attrNameLst>
                                      </p:cBhvr>
                                      <p:tavLst>
                                        <p:tav tm="0" fmla="#ppt_w*sin(2.5*pi*$)">
                                          <p:val>
                                            <p:fltVal val="0"/>
                                          </p:val>
                                        </p:tav>
                                        <p:tav tm="100000">
                                          <p:val>
                                            <p:fltVal val="1"/>
                                          </p:val>
                                        </p:tav>
                                      </p:tavLst>
                                    </p:anim>
                                    <p:anim calcmode="lin" valueType="num">
                                      <p:cBhvr>
                                        <p:cTn id="83" dur="2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p:cTn id="86" dur="2000" fill="hold"/>
                                        <p:tgtEl>
                                          <p:spTgt spid="17"/>
                                        </p:tgtEl>
                                        <p:attrNameLst>
                                          <p:attrName>ppt_w</p:attrName>
                                        </p:attrNameLst>
                                      </p:cBhvr>
                                      <p:tavLst>
                                        <p:tav tm="0" fmla="#ppt_w*sin(2.5*pi*$)">
                                          <p:val>
                                            <p:fltVal val="0"/>
                                          </p:val>
                                        </p:tav>
                                        <p:tav tm="100000">
                                          <p:val>
                                            <p:fltVal val="1"/>
                                          </p:val>
                                        </p:tav>
                                      </p:tavLst>
                                    </p:anim>
                                    <p:anim calcmode="lin" valueType="num">
                                      <p:cBhvr>
                                        <p:cTn id="87" dur="2000" fill="hold"/>
                                        <p:tgtEl>
                                          <p:spTgt spid="17"/>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2000" fill="hold"/>
                                        <p:tgtEl>
                                          <p:spTgt spid="6"/>
                                        </p:tgtEl>
                                        <p:attrNameLst>
                                          <p:attrName>ppt_w</p:attrName>
                                        </p:attrNameLst>
                                      </p:cBhvr>
                                      <p:tavLst>
                                        <p:tav tm="0" fmla="#ppt_w*sin(2.5*pi*$)">
                                          <p:val>
                                            <p:fltVal val="0"/>
                                          </p:val>
                                        </p:tav>
                                        <p:tav tm="100000">
                                          <p:val>
                                            <p:fltVal val="1"/>
                                          </p:val>
                                        </p:tav>
                                      </p:tavLst>
                                    </p:anim>
                                    <p:anim calcmode="lin" valueType="num">
                                      <p:cBhvr>
                                        <p:cTn id="91" dur="2000" fill="hold"/>
                                        <p:tgtEl>
                                          <p:spTgt spid="6"/>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fmla="#ppt_w*sin(2.5*pi*$)">
                                          <p:val>
                                            <p:fltVal val="0"/>
                                          </p:val>
                                        </p:tav>
                                        <p:tav tm="100000">
                                          <p:val>
                                            <p:fltVal val="1"/>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2000" fill="hold"/>
                                        <p:tgtEl>
                                          <p:spTgt spid="14"/>
                                        </p:tgtEl>
                                        <p:attrNameLst>
                                          <p:attrName>ppt_w</p:attrName>
                                        </p:attrNameLst>
                                      </p:cBhvr>
                                      <p:tavLst>
                                        <p:tav tm="0" fmla="#ppt_w*sin(2.5*pi*$)">
                                          <p:val>
                                            <p:fltVal val="0"/>
                                          </p:val>
                                        </p:tav>
                                        <p:tav tm="100000">
                                          <p:val>
                                            <p:fltVal val="1"/>
                                          </p:val>
                                        </p:tav>
                                      </p:tavLst>
                                    </p:anim>
                                    <p:anim calcmode="lin" valueType="num">
                                      <p:cBhvr>
                                        <p:cTn id="99" dur="2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2000" fill="hold"/>
                                        <p:tgtEl>
                                          <p:spTgt spid="18"/>
                                        </p:tgtEl>
                                        <p:attrNameLst>
                                          <p:attrName>ppt_w</p:attrName>
                                        </p:attrNameLst>
                                      </p:cBhvr>
                                      <p:tavLst>
                                        <p:tav tm="0" fmla="#ppt_w*sin(2.5*pi*$)">
                                          <p:val>
                                            <p:fltVal val="0"/>
                                          </p:val>
                                        </p:tav>
                                        <p:tav tm="100000">
                                          <p:val>
                                            <p:fltVal val="1"/>
                                          </p:val>
                                        </p:tav>
                                      </p:tavLst>
                                    </p:anim>
                                    <p:anim calcmode="lin" valueType="num">
                                      <p:cBhvr>
                                        <p:cTn id="103" dur="2000" fill="hold"/>
                                        <p:tgtEl>
                                          <p:spTgt spid="18"/>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strVal val="#ppt_w"/>
                                          </p:val>
                                        </p:tav>
                                        <p:tav tm="100000">
                                          <p:val>
                                            <p:strVal val="#ppt_w"/>
                                          </p:val>
                                        </p:tav>
                                      </p:tavLst>
                                    </p:anim>
                                    <p:anim calcmode="lin" valueType="num">
                                      <p:cBhvr>
                                        <p:cTn id="107" dur="2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2000" fill="hold"/>
                                        <p:tgtEl>
                                          <p:spTgt spid="7"/>
                                        </p:tgtEl>
                                        <p:attrNameLst>
                                          <p:attrName>ppt_w</p:attrName>
                                        </p:attrNameLst>
                                      </p:cBhvr>
                                      <p:tavLst>
                                        <p:tav tm="0">
                                          <p:val>
                                            <p:strVal val="#ppt_w"/>
                                          </p:val>
                                        </p:tav>
                                        <p:tav tm="100000">
                                          <p:val>
                                            <p:strVal val="#ppt_w"/>
                                          </p:val>
                                        </p:tav>
                                      </p:tavLst>
                                    </p:anim>
                                    <p:anim calcmode="lin" valueType="num">
                                      <p:cBhvr>
                                        <p:cTn id="111" dur="2000" fill="hold"/>
                                        <p:tgtEl>
                                          <p:spTgt spid="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strVal val="#ppt_w"/>
                                          </p:val>
                                        </p:tav>
                                        <p:tav tm="100000">
                                          <p:val>
                                            <p:strVal val="#ppt_w"/>
                                          </p:val>
                                        </p:tav>
                                      </p:tavLst>
                                    </p:anim>
                                    <p:anim calcmode="lin" valueType="num">
                                      <p:cBhvr>
                                        <p:cTn id="115" dur="2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2000" fill="hold"/>
                                        <p:tgtEl>
                                          <p:spTgt spid="15"/>
                                        </p:tgtEl>
                                        <p:attrNameLst>
                                          <p:attrName>ppt_w</p:attrName>
                                        </p:attrNameLst>
                                      </p:cBhvr>
                                      <p:tavLst>
                                        <p:tav tm="0">
                                          <p:val>
                                            <p:strVal val="#ppt_w"/>
                                          </p:val>
                                        </p:tav>
                                        <p:tav tm="100000">
                                          <p:val>
                                            <p:strVal val="#ppt_w"/>
                                          </p:val>
                                        </p:tav>
                                      </p:tavLst>
                                    </p:anim>
                                    <p:anim calcmode="lin" valueType="num">
                                      <p:cBhvr>
                                        <p:cTn id="119" dur="2000" fill="hold"/>
                                        <p:tgtEl>
                                          <p:spTgt spid="15"/>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2000" fill="hold"/>
                                        <p:tgtEl>
                                          <p:spTgt spid="4"/>
                                        </p:tgtEl>
                                        <p:attrNameLst>
                                          <p:attrName>ppt_w</p:attrName>
                                        </p:attrNameLst>
                                      </p:cBhvr>
                                      <p:tavLst>
                                        <p:tav tm="0">
                                          <p:val>
                                            <p:strVal val="#ppt_w"/>
                                          </p:val>
                                        </p:tav>
                                        <p:tav tm="100000">
                                          <p:val>
                                            <p:strVal val="#ppt_w"/>
                                          </p:val>
                                        </p:tav>
                                      </p:tavLst>
                                    </p:anim>
                                    <p:anim calcmode="lin" valueType="num">
                                      <p:cBhvr>
                                        <p:cTn id="123" dur="2000" fill="hold"/>
                                        <p:tgtEl>
                                          <p:spTgt spid="4"/>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2000" fill="hold"/>
                                        <p:tgtEl>
                                          <p:spTgt spid="8"/>
                                        </p:tgtEl>
                                        <p:attrNameLst>
                                          <p:attrName>ppt_w</p:attrName>
                                        </p:attrNameLst>
                                      </p:cBhvr>
                                      <p:tavLst>
                                        <p:tav tm="0">
                                          <p:val>
                                            <p:strVal val="#ppt_w"/>
                                          </p:val>
                                        </p:tav>
                                        <p:tav tm="100000">
                                          <p:val>
                                            <p:strVal val="#ppt_w"/>
                                          </p:val>
                                        </p:tav>
                                      </p:tavLst>
                                    </p:anim>
                                    <p:anim calcmode="lin" valueType="num">
                                      <p:cBhvr>
                                        <p:cTn id="127" dur="2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2000" fill="hold"/>
                                        <p:tgtEl>
                                          <p:spTgt spid="12"/>
                                        </p:tgtEl>
                                        <p:attrNameLst>
                                          <p:attrName>ppt_w</p:attrName>
                                        </p:attrNameLst>
                                      </p:cBhvr>
                                      <p:tavLst>
                                        <p:tav tm="0">
                                          <p:val>
                                            <p:strVal val="#ppt_w"/>
                                          </p:val>
                                        </p:tav>
                                        <p:tav tm="100000">
                                          <p:val>
                                            <p:strVal val="#ppt_w"/>
                                          </p:val>
                                        </p:tav>
                                      </p:tavLst>
                                    </p:anim>
                                    <p:anim calcmode="lin" valueType="num">
                                      <p:cBhvr>
                                        <p:cTn id="131" dur="2000" fill="hold"/>
                                        <p:tgtEl>
                                          <p:spTgt spid="12"/>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2000" fill="hold"/>
                                        <p:tgtEl>
                                          <p:spTgt spid="16"/>
                                        </p:tgtEl>
                                        <p:attrNameLst>
                                          <p:attrName>ppt_w</p:attrName>
                                        </p:attrNameLst>
                                      </p:cBhvr>
                                      <p:tavLst>
                                        <p:tav tm="0">
                                          <p:val>
                                            <p:strVal val="#ppt_w"/>
                                          </p:val>
                                        </p:tav>
                                        <p:tav tm="100000">
                                          <p:val>
                                            <p:strVal val="#ppt_w"/>
                                          </p:val>
                                        </p:tav>
                                      </p:tavLst>
                                    </p:anim>
                                    <p:anim calcmode="lin" valueType="num">
                                      <p:cBhvr>
                                        <p:cTn id="135" dur="2000" fill="hold"/>
                                        <p:tgtEl>
                                          <p:spTgt spid="16"/>
                                        </p:tgtEl>
                                        <p:attrNameLst>
                                          <p:attrName>ppt_h</p:attrName>
                                        </p:attrNameLst>
                                      </p:cBhvr>
                                      <p:tavLst>
                                        <p:tav tm="0" fmla="#ppt_h*sin(2.5*pi*$)">
                                          <p:val>
                                            <p:fltVal val="0"/>
                                          </p:val>
                                        </p:tav>
                                        <p:tav tm="100000">
                                          <p:val>
                                            <p:fltVal val="1"/>
                                          </p:val>
                                        </p:tav>
                                      </p:tavLst>
                                    </p:anim>
                                  </p:childTnLst>
                                </p:cTn>
                              </p:par>
                            </p:childTnLst>
                          </p:cTn>
                        </p:par>
                        <p:par>
                          <p:cTn id="136" fill="hold">
                            <p:stCondLst>
                              <p:cond delay="2000"/>
                            </p:stCondLst>
                            <p:childTnLst>
                              <p:par>
                                <p:cTn id="137" presetID="2" presetClass="exit" presetSubtype="2" fill="hold" grpId="2" nodeType="afterEffect">
                                  <p:stCondLst>
                                    <p:cond delay="0"/>
                                  </p:stCondLst>
                                  <p:childTnLst>
                                    <p:anim calcmode="lin" valueType="num">
                                      <p:cBhvr additive="base">
                                        <p:cTn id="138" dur="2000"/>
                                        <p:tgtEl>
                                          <p:spTgt spid="5"/>
                                        </p:tgtEl>
                                        <p:attrNameLst>
                                          <p:attrName>ppt_x</p:attrName>
                                        </p:attrNameLst>
                                      </p:cBhvr>
                                      <p:tavLst>
                                        <p:tav tm="0">
                                          <p:val>
                                            <p:strVal val="ppt_x"/>
                                          </p:val>
                                        </p:tav>
                                        <p:tav tm="100000">
                                          <p:val>
                                            <p:strVal val="1+ppt_w/2"/>
                                          </p:val>
                                        </p:tav>
                                      </p:tavLst>
                                    </p:anim>
                                    <p:anim calcmode="lin" valueType="num">
                                      <p:cBhvr additive="base">
                                        <p:cTn id="139" dur="2000"/>
                                        <p:tgtEl>
                                          <p:spTgt spid="5"/>
                                        </p:tgtEl>
                                        <p:attrNameLst>
                                          <p:attrName>ppt_y</p:attrName>
                                        </p:attrNameLst>
                                      </p:cBhvr>
                                      <p:tavLst>
                                        <p:tav tm="0">
                                          <p:val>
                                            <p:strVal val="ppt_y"/>
                                          </p:val>
                                        </p:tav>
                                        <p:tav tm="100000">
                                          <p:val>
                                            <p:strVal val="ppt_y"/>
                                          </p:val>
                                        </p:tav>
                                      </p:tavLst>
                                    </p:anim>
                                    <p:set>
                                      <p:cBhvr>
                                        <p:cTn id="140" dur="1" fill="hold">
                                          <p:stCondLst>
                                            <p:cond delay="1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1+ppt_w/2"/>
                                          </p:val>
                                        </p:tav>
                                      </p:tavLst>
                                    </p:anim>
                                    <p:anim calcmode="lin" valueType="num">
                                      <p:cBhvr additive="base">
                                        <p:cTn id="143" dur="2000"/>
                                        <p:tgtEl>
                                          <p:spTgt spid="9"/>
                                        </p:tgtEl>
                                        <p:attrNameLst>
                                          <p:attrName>ppt_y</p:attrName>
                                        </p:attrNameLst>
                                      </p:cBhvr>
                                      <p:tavLst>
                                        <p:tav tm="0">
                                          <p:val>
                                            <p:strVal val="ppt_y"/>
                                          </p:val>
                                        </p:tav>
                                        <p:tav tm="100000">
                                          <p:val>
                                            <p:strVal val="ppt_y"/>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1+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1+ppt_w/2"/>
                                          </p:val>
                                        </p:tav>
                                      </p:tavLst>
                                    </p:anim>
                                    <p:anim calcmode="lin" valueType="num">
                                      <p:cBhvr additive="base">
                                        <p:cTn id="151" dur="2000"/>
                                        <p:tgtEl>
                                          <p:spTgt spid="17"/>
                                        </p:tgtEl>
                                        <p:attrNameLst>
                                          <p:attrName>ppt_y</p:attrName>
                                        </p:attrNameLst>
                                      </p:cBhvr>
                                      <p:tavLst>
                                        <p:tav tm="0">
                                          <p:val>
                                            <p:strVal val="ppt_y"/>
                                          </p:val>
                                        </p:tav>
                                        <p:tav tm="100000">
                                          <p:val>
                                            <p:strVal val="ppt_y"/>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ppt_y"/>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ppt_y"/>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0-ppt_w/2"/>
                                          </p:val>
                                        </p:tav>
                                      </p:tavLst>
                                    </p:anim>
                                    <p:anim calcmode="lin" valueType="num">
                                      <p:cBhvr additive="base">
                                        <p:cTn id="167" dur="2000"/>
                                        <p:tgtEl>
                                          <p:spTgt spid="18"/>
                                        </p:tgtEl>
                                        <p:attrNameLst>
                                          <p:attrName>ppt_y</p:attrName>
                                        </p:attrNameLst>
                                      </p:cBhvr>
                                      <p:tavLst>
                                        <p:tav tm="0">
                                          <p:val>
                                            <p:strVal val="ppt_y"/>
                                          </p:val>
                                        </p:tav>
                                        <p:tav tm="100000">
                                          <p:val>
                                            <p:strVal val="ppt_y"/>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ppt_x"/>
                                          </p:val>
                                        </p:tav>
                                      </p:tavLst>
                                    </p:anim>
                                    <p:anim calcmode="lin" valueType="num">
                                      <p:cBhvr additive="base">
                                        <p:cTn id="175" dur="2000"/>
                                        <p:tgtEl>
                                          <p:spTgt spid="8"/>
                                        </p:tgtEl>
                                        <p:attrNameLst>
                                          <p:attrName>ppt_y</p:attrName>
                                        </p:attrNameLst>
                                      </p:cBhvr>
                                      <p:tavLst>
                                        <p:tav tm="0">
                                          <p:val>
                                            <p:strVal val="ppt_y"/>
                                          </p:val>
                                        </p:tav>
                                        <p:tav tm="100000">
                                          <p:val>
                                            <p:strVal val="0-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ppt_x"/>
                                          </p:val>
                                        </p:tav>
                                      </p:tavLst>
                                    </p:anim>
                                    <p:anim calcmode="lin" valueType="num">
                                      <p:cBhvr additive="base">
                                        <p:cTn id="183" dur="2000"/>
                                        <p:tgtEl>
                                          <p:spTgt spid="16"/>
                                        </p:tgtEl>
                                        <p:attrNameLst>
                                          <p:attrName>ppt_y</p:attrName>
                                        </p:attrNameLst>
                                      </p:cBhvr>
                                      <p:tavLst>
                                        <p:tav tm="0">
                                          <p:val>
                                            <p:strVal val="ppt_y"/>
                                          </p:val>
                                        </p:tav>
                                        <p:tav tm="100000">
                                          <p:val>
                                            <p:strVal val="0-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3"/>
                                        </p:tgtEl>
                                        <p:attrNameLst>
                                          <p:attrName>ppt_x</p:attrName>
                                        </p:attrNameLst>
                                      </p:cBhvr>
                                      <p:tavLst>
                                        <p:tav tm="0">
                                          <p:val>
                                            <p:strVal val="ppt_x"/>
                                          </p:val>
                                        </p:tav>
                                        <p:tav tm="100000">
                                          <p:val>
                                            <p:strVal val="ppt_x"/>
                                          </p:val>
                                        </p:tav>
                                      </p:tavLst>
                                    </p:anim>
                                    <p:anim calcmode="lin" valueType="num">
                                      <p:cBhvr additive="base">
                                        <p:cTn id="187" dur="2000"/>
                                        <p:tgtEl>
                                          <p:spTgt spid="3"/>
                                        </p:tgtEl>
                                        <p:attrNameLst>
                                          <p:attrName>ppt_y</p:attrName>
                                        </p:attrNameLst>
                                      </p:cBhvr>
                                      <p:tavLst>
                                        <p:tav tm="0">
                                          <p:val>
                                            <p:strVal val="ppt_y"/>
                                          </p:val>
                                        </p:tav>
                                        <p:tav tm="100000">
                                          <p:val>
                                            <p:strVal val="1+ppt_h/2"/>
                                          </p:val>
                                        </p:tav>
                                      </p:tavLst>
                                    </p:anim>
                                    <p:set>
                                      <p:cBhvr>
                                        <p:cTn id="188" dur="1" fill="hold">
                                          <p:stCondLst>
                                            <p:cond delay="1999"/>
                                          </p:stCondLst>
                                        </p:cTn>
                                        <p:tgtEl>
                                          <p:spTgt spid="3"/>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ppt_x"/>
                                          </p:val>
                                        </p:tav>
                                      </p:tavLst>
                                    </p:anim>
                                    <p:anim calcmode="lin" valueType="num">
                                      <p:cBhvr additive="base">
                                        <p:cTn id="191" dur="2000"/>
                                        <p:tgtEl>
                                          <p:spTgt spid="7"/>
                                        </p:tgtEl>
                                        <p:attrNameLst>
                                          <p:attrName>ppt_y</p:attrName>
                                        </p:attrNameLst>
                                      </p:cBhvr>
                                      <p:tavLst>
                                        <p:tav tm="0">
                                          <p:val>
                                            <p:strVal val="ppt_y"/>
                                          </p:val>
                                        </p:tav>
                                        <p:tav tm="100000">
                                          <p:val>
                                            <p:strVal val="1+ppt_h/2"/>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ppt_x"/>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ppt_x"/>
                                          </p:val>
                                        </p:tav>
                                      </p:tavLst>
                                    </p:anim>
                                    <p:anim calcmode="lin" valueType="num">
                                      <p:cBhvr additive="base">
                                        <p:cTn id="199" dur="2000"/>
                                        <p:tgtEl>
                                          <p:spTgt spid="15"/>
                                        </p:tgtEl>
                                        <p:attrNameLst>
                                          <p:attrName>ppt_y</p:attrName>
                                        </p:attrNameLst>
                                      </p:cBhvr>
                                      <p:tavLst>
                                        <p:tav tm="0">
                                          <p:val>
                                            <p:strVal val="ppt_y"/>
                                          </p:val>
                                        </p:tav>
                                        <p:tav tm="100000">
                                          <p:val>
                                            <p:strVal val="1+ppt_h/2"/>
                                          </p:val>
                                        </p:tav>
                                      </p:tavLst>
                                    </p:anim>
                                    <p:set>
                                      <p:cBhvr>
                                        <p:cTn id="200" dur="1" fill="hold">
                                          <p:stCondLst>
                                            <p:cond delay="1999"/>
                                          </p:stCondLst>
                                        </p:cTn>
                                        <p:tgtEl>
                                          <p:spTgt spid="15"/>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2/3*#ppt_w"/>
                                          </p:val>
                                        </p:tav>
                                        <p:tav tm="100000">
                                          <p:val>
                                            <p:strVal val="#ppt_w"/>
                                          </p:val>
                                        </p:tav>
                                      </p:tavLst>
                                    </p:anim>
                                    <p:anim calcmode="lin" valueType="num">
                                      <p:cBhvr>
                                        <p:cTn id="204" dur="2000" fill="hold"/>
                                        <p:tgtEl>
                                          <p:spTgt spid="2"/>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ox(out)">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8ce9ee8743f6f93a4e8f9b0c1e8471b.jpg"/>
          <p:cNvPicPr>
            <a:picLocks noGrp="1" noChangeAspect="1"/>
          </p:cNvPicPr>
          <p:nvPr isPhoto="1"/>
        </p:nvPicPr>
        <p:blipFill>
          <a:blip r:embed="rId2">
            <a:lum contrast="20000"/>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2000" fill="hold"/>
                                        <p:tgtEl>
                                          <p:spTgt spid="2"/>
                                        </p:tgtEl>
                                        <p:attrNameLst>
                                          <p:attrName>ppt_w</p:attrName>
                                        </p:attrNameLst>
                                      </p:cBhvr>
                                      <p:tavLst>
                                        <p:tav tm="0">
                                          <p:val>
                                            <p:strVal val="4/3*#ppt_w"/>
                                          </p:val>
                                        </p:tav>
                                        <p:tav tm="100000">
                                          <p:val>
                                            <p:strVal val="#ppt_w"/>
                                          </p:val>
                                        </p:tav>
                                      </p:tavLst>
                                    </p:anim>
                                    <p:anim calcmode="lin" valueType="num">
                                      <p:cBhvr>
                                        <p:cTn id="276" dur="2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0995905_871502169576435_7340725636876302257_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3438146">
            <a:off x="365886" y="113235"/>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223471">
            <a:off x="8011269" y="93087"/>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416338">
            <a:off x="347488" y="3679434"/>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83783">
            <a:off x="7985436" y="3698412"/>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3438146">
            <a:off x="728241" y="517338"/>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382009">
            <a:off x="7704129" y="458133"/>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761480">
            <a:off x="7640538" y="3599055"/>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8672120">
            <a:off x="768023" y="3531275"/>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8672120">
            <a:off x="1144109" y="3333763"/>
            <a:ext cx="721714" cy="97344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3205182">
            <a:off x="1079630" y="890985"/>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9173878">
            <a:off x="7380436" y="816615"/>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908778">
            <a:off x="7279514" y="3462162"/>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3205182">
            <a:off x="1435096" y="1244922"/>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9203646">
            <a:off x="7051048" y="116914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794254">
            <a:off x="1597859" y="317317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2007253">
            <a:off x="6955776" y="331606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3205182">
            <a:off x="1756795" y="1525996"/>
            <a:ext cx="564634" cy="71973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9442668">
            <a:off x="6763355" y="1444069"/>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2042673">
            <a:off x="6633444" y="3167668"/>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8771553">
            <a:off x="1927312" y="3028546"/>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3205182">
            <a:off x="2041678" y="1747210"/>
            <a:ext cx="564634" cy="66099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8771553">
            <a:off x="2199457" y="2889811"/>
            <a:ext cx="564634" cy="630919"/>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9442668">
            <a:off x="6477682" y="1681081"/>
            <a:ext cx="564634" cy="591055"/>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2042673">
            <a:off x="6342567" y="3004388"/>
            <a:ext cx="564634" cy="628331"/>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3205182">
            <a:off x="2335603" y="2042243"/>
            <a:ext cx="564634" cy="581979"/>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9442668">
            <a:off x="6191930" y="1895396"/>
            <a:ext cx="564634" cy="591055"/>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8771553">
            <a:off x="2459673" y="2734615"/>
            <a:ext cx="581460" cy="54424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9442668">
            <a:off x="5875885" y="2119536"/>
            <a:ext cx="564634" cy="4878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2042673">
            <a:off x="6101785" y="2898371"/>
            <a:ext cx="564634" cy="533775"/>
          </a:xfrm>
          <a:prstGeom prst="moon">
            <a:avLst>
              <a:gd name="adj" fmla="val 39014"/>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1+#ppt_w/2"/>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1+#ppt_w/2"/>
                                          </p:val>
                                        </p:tav>
                                        <p:tav tm="100000">
                                          <p:val>
                                            <p:strVal val="#ppt_x"/>
                                          </p:val>
                                        </p:tav>
                                      </p:tavLst>
                                    </p:anim>
                                    <p:anim calcmode="lin" valueType="num">
                                      <p:cBhvr additive="base">
                                        <p:cTn id="31" dur="3000" fill="hold"/>
                                        <p:tgtEl>
                                          <p:spTgt spid="2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3000" fill="hold"/>
                                        <p:tgtEl>
                                          <p:spTgt spid="28"/>
                                        </p:tgtEl>
                                        <p:attrNameLst>
                                          <p:attrName>ppt_x</p:attrName>
                                        </p:attrNameLst>
                                      </p:cBhvr>
                                      <p:tavLst>
                                        <p:tav tm="0">
                                          <p:val>
                                            <p:strVal val="1+#ppt_w/2"/>
                                          </p:val>
                                        </p:tav>
                                        <p:tav tm="100000">
                                          <p:val>
                                            <p:strVal val="#ppt_x"/>
                                          </p:val>
                                        </p:tav>
                                      </p:tavLst>
                                    </p:anim>
                                    <p:anim calcmode="lin" valueType="num">
                                      <p:cBhvr additive="base">
                                        <p:cTn id="35" dur="3000" fill="hold"/>
                                        <p:tgtEl>
                                          <p:spTgt spid="2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0-#ppt_w/2"/>
                                          </p:val>
                                        </p:tav>
                                        <p:tav tm="100000">
                                          <p:val>
                                            <p:strVal val="#ppt_x"/>
                                          </p:val>
                                        </p:tav>
                                      </p:tavLst>
                                    </p:anim>
                                    <p:anim calcmode="lin" valueType="num">
                                      <p:cBhvr additive="base">
                                        <p:cTn id="51" dur="3000" fill="hold"/>
                                        <p:tgtEl>
                                          <p:spTgt spid="17"/>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3000" fill="hold"/>
                                        <p:tgtEl>
                                          <p:spTgt spid="26"/>
                                        </p:tgtEl>
                                        <p:attrNameLst>
                                          <p:attrName>ppt_x</p:attrName>
                                        </p:attrNameLst>
                                      </p:cBhvr>
                                      <p:tavLst>
                                        <p:tav tm="0">
                                          <p:val>
                                            <p:strVal val="0-#ppt_w/2"/>
                                          </p:val>
                                        </p:tav>
                                        <p:tav tm="100000">
                                          <p:val>
                                            <p:strVal val="#ppt_x"/>
                                          </p:val>
                                        </p:tav>
                                      </p:tavLst>
                                    </p:anim>
                                    <p:anim calcmode="lin" valueType="num">
                                      <p:cBhvr additive="base">
                                        <p:cTn id="59" dur="3000" fill="hold"/>
                                        <p:tgtEl>
                                          <p:spTgt spid="2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3000" fill="hold"/>
                                        <p:tgtEl>
                                          <p:spTgt spid="29"/>
                                        </p:tgtEl>
                                        <p:attrNameLst>
                                          <p:attrName>ppt_x</p:attrName>
                                        </p:attrNameLst>
                                      </p:cBhvr>
                                      <p:tavLst>
                                        <p:tav tm="0">
                                          <p:val>
                                            <p:strVal val="0-#ppt_w/2"/>
                                          </p:val>
                                        </p:tav>
                                        <p:tav tm="100000">
                                          <p:val>
                                            <p:strVal val="#ppt_x"/>
                                          </p:val>
                                        </p:tav>
                                      </p:tavLst>
                                    </p:anim>
                                    <p:anim calcmode="lin" valueType="num">
                                      <p:cBhvr additive="base">
                                        <p:cTn id="63" dur="3000" fill="hold"/>
                                        <p:tgtEl>
                                          <p:spTgt spid="29"/>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3000" fill="hold"/>
                                        <p:tgtEl>
                                          <p:spTgt spid="31"/>
                                        </p:tgtEl>
                                        <p:attrNameLst>
                                          <p:attrName>ppt_x</p:attrName>
                                        </p:attrNameLst>
                                      </p:cBhvr>
                                      <p:tavLst>
                                        <p:tav tm="0">
                                          <p:val>
                                            <p:strVal val="0-#ppt_w/2"/>
                                          </p:val>
                                        </p:tav>
                                        <p:tav tm="100000">
                                          <p:val>
                                            <p:strVal val="#ppt_x"/>
                                          </p:val>
                                        </p:tav>
                                      </p:tavLst>
                                    </p:anim>
                                    <p:anim calcmode="lin" valueType="num">
                                      <p:cBhvr additive="base">
                                        <p:cTn id="67" dur="3000" fill="hold"/>
                                        <p:tgtEl>
                                          <p:spTgt spid="31"/>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1+#ppt_w/2"/>
                                          </p:val>
                                        </p:tav>
                                        <p:tav tm="100000">
                                          <p:val>
                                            <p:strVal val="#ppt_x"/>
                                          </p:val>
                                        </p:tav>
                                      </p:tavLst>
                                    </p:anim>
                                    <p:anim calcmode="lin" valueType="num">
                                      <p:cBhvr additive="base">
                                        <p:cTn id="71" dur="3000" fill="hold"/>
                                        <p:tgtEl>
                                          <p:spTgt spid="6"/>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1+#ppt_w/2"/>
                                          </p:val>
                                        </p:tav>
                                        <p:tav tm="100000">
                                          <p:val>
                                            <p:strVal val="#ppt_x"/>
                                          </p:val>
                                        </p:tav>
                                      </p:tavLst>
                                    </p:anim>
                                    <p:anim calcmode="lin" valueType="num">
                                      <p:cBhvr additive="base">
                                        <p:cTn id="75" dur="3000" fill="hold"/>
                                        <p:tgtEl>
                                          <p:spTgt spid="11"/>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1+#ppt_w/2"/>
                                          </p:val>
                                        </p:tav>
                                        <p:tav tm="100000">
                                          <p:val>
                                            <p:strVal val="#ppt_x"/>
                                          </p:val>
                                        </p:tav>
                                      </p:tavLst>
                                    </p:anim>
                                    <p:anim calcmode="lin" valueType="num">
                                      <p:cBhvr additive="base">
                                        <p:cTn id="79" dur="3000" fill="hold"/>
                                        <p:tgtEl>
                                          <p:spTgt spid="12"/>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0" fill="hold"/>
                                        <p:tgtEl>
                                          <p:spTgt spid="18"/>
                                        </p:tgtEl>
                                        <p:attrNameLst>
                                          <p:attrName>ppt_x</p:attrName>
                                        </p:attrNameLst>
                                      </p:cBhvr>
                                      <p:tavLst>
                                        <p:tav tm="0">
                                          <p:val>
                                            <p:strVal val="1+#ppt_w/2"/>
                                          </p:val>
                                        </p:tav>
                                        <p:tav tm="100000">
                                          <p:val>
                                            <p:strVal val="#ppt_x"/>
                                          </p:val>
                                        </p:tav>
                                      </p:tavLst>
                                    </p:anim>
                                    <p:anim calcmode="lin" valueType="num">
                                      <p:cBhvr additive="base">
                                        <p:cTn id="83" dur="3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1+#ppt_w/2"/>
                                          </p:val>
                                        </p:tav>
                                        <p:tav tm="100000">
                                          <p:val>
                                            <p:strVal val="#ppt_x"/>
                                          </p:val>
                                        </p:tav>
                                      </p:tavLst>
                                    </p:anim>
                                    <p:anim calcmode="lin" valueType="num">
                                      <p:cBhvr additive="base">
                                        <p:cTn id="91" dur="3000" fill="hold"/>
                                        <p:tgtEl>
                                          <p:spTgt spid="25"/>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additive="base">
                                        <p:cTn id="94" dur="3000" fill="hold"/>
                                        <p:tgtEl>
                                          <p:spTgt spid="30"/>
                                        </p:tgtEl>
                                        <p:attrNameLst>
                                          <p:attrName>ppt_x</p:attrName>
                                        </p:attrNameLst>
                                      </p:cBhvr>
                                      <p:tavLst>
                                        <p:tav tm="0">
                                          <p:val>
                                            <p:strVal val="1+#ppt_w/2"/>
                                          </p:val>
                                        </p:tav>
                                        <p:tav tm="100000">
                                          <p:val>
                                            <p:strVal val="#ppt_x"/>
                                          </p:val>
                                        </p:tav>
                                      </p:tavLst>
                                    </p:anim>
                                    <p:anim calcmode="lin" valueType="num">
                                      <p:cBhvr additive="base">
                                        <p:cTn id="95" dur="3000" fill="hold"/>
                                        <p:tgtEl>
                                          <p:spTgt spid="30"/>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0-#ppt_w/2"/>
                                          </p:val>
                                        </p:tav>
                                        <p:tav tm="100000">
                                          <p:val>
                                            <p:strVal val="#ppt_x"/>
                                          </p:val>
                                        </p:tav>
                                      </p:tavLst>
                                    </p:anim>
                                    <p:anim calcmode="lin" valueType="num">
                                      <p:cBhvr additive="base">
                                        <p:cTn id="99" dur="3000" fill="hold"/>
                                        <p:tgtEl>
                                          <p:spTgt spid="7"/>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3000" fill="hold"/>
                                        <p:tgtEl>
                                          <p:spTgt spid="15"/>
                                        </p:tgtEl>
                                        <p:attrNameLst>
                                          <p:attrName>ppt_x</p:attrName>
                                        </p:attrNameLst>
                                      </p:cBhvr>
                                      <p:tavLst>
                                        <p:tav tm="0">
                                          <p:val>
                                            <p:strVal val="0-#ppt_w/2"/>
                                          </p:val>
                                        </p:tav>
                                        <p:tav tm="100000">
                                          <p:val>
                                            <p:strVal val="#ppt_x"/>
                                          </p:val>
                                        </p:tav>
                                      </p:tavLst>
                                    </p:anim>
                                    <p:anim calcmode="lin" valueType="num">
                                      <p:cBhvr additive="base">
                                        <p:cTn id="107" dur="3000" fill="hold"/>
                                        <p:tgtEl>
                                          <p:spTgt spid="15"/>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0-#ppt_w/2"/>
                                          </p:val>
                                        </p:tav>
                                        <p:tav tm="100000">
                                          <p:val>
                                            <p:strVal val="#ppt_x"/>
                                          </p:val>
                                        </p:tav>
                                      </p:tavLst>
                                    </p:anim>
                                    <p:anim calcmode="lin" valueType="num">
                                      <p:cBhvr additive="base">
                                        <p:cTn id="111" dur="3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0-#ppt_w/2"/>
                                          </p:val>
                                        </p:tav>
                                        <p:tav tm="100000">
                                          <p:val>
                                            <p:strVal val="#ppt_x"/>
                                          </p:val>
                                        </p:tav>
                                      </p:tavLst>
                                    </p:anim>
                                    <p:anim calcmode="lin" valueType="num">
                                      <p:cBhvr additive="base">
                                        <p:cTn id="115" dur="3000" fill="hold"/>
                                        <p:tgtEl>
                                          <p:spTgt spid="22"/>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 calcmode="lin" valueType="num">
                                      <p:cBhvr additive="base">
                                        <p:cTn id="118" dur="3000" fill="hold"/>
                                        <p:tgtEl>
                                          <p:spTgt spid="27"/>
                                        </p:tgtEl>
                                        <p:attrNameLst>
                                          <p:attrName>ppt_x</p:attrName>
                                        </p:attrNameLst>
                                      </p:cBhvr>
                                      <p:tavLst>
                                        <p:tav tm="0">
                                          <p:val>
                                            <p:strVal val="0-#ppt_w/2"/>
                                          </p:val>
                                        </p:tav>
                                        <p:tav tm="100000">
                                          <p:val>
                                            <p:strVal val="#ppt_x"/>
                                          </p:val>
                                        </p:tav>
                                      </p:tavLst>
                                    </p:anim>
                                    <p:anim calcmode="lin" valueType="num">
                                      <p:cBhvr additive="base">
                                        <p:cTn id="119" dur="3000" fill="hold"/>
                                        <p:tgtEl>
                                          <p:spTgt spid="27"/>
                                        </p:tgtEl>
                                        <p:attrNameLst>
                                          <p:attrName>ppt_y</p:attrName>
                                        </p:attrNameLst>
                                      </p:cBhvr>
                                      <p:tavLst>
                                        <p:tav tm="0">
                                          <p:val>
                                            <p:strVal val="0-#ppt_h/2"/>
                                          </p:val>
                                        </p:tav>
                                        <p:tav tm="100000">
                                          <p:val>
                                            <p:strVal val="#ppt_y"/>
                                          </p:val>
                                        </p:tav>
                                      </p:tavLst>
                                    </p:anim>
                                  </p:childTnLst>
                                </p:cTn>
                              </p:par>
                              <p:par>
                                <p:cTn id="120" presetID="2" presetClass="entr" presetSubtype="9"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0-#ppt_w/2"/>
                                          </p:val>
                                        </p:tav>
                                        <p:tav tm="100000">
                                          <p:val>
                                            <p:strVal val="#ppt_x"/>
                                          </p:val>
                                        </p:tav>
                                      </p:tavLst>
                                    </p:anim>
                                    <p:anim calcmode="lin" valueType="num">
                                      <p:cBhvr additive="base">
                                        <p:cTn id="123" dur="3000" fill="hold"/>
                                        <p:tgtEl>
                                          <p:spTgt spid="32"/>
                                        </p:tgtEl>
                                        <p:attrNameLst>
                                          <p:attrName>ppt_y</p:attrName>
                                        </p:attrNameLst>
                                      </p:cBhvr>
                                      <p:tavLst>
                                        <p:tav tm="0">
                                          <p:val>
                                            <p:strVal val="0-#ppt_h/2"/>
                                          </p:val>
                                        </p:tav>
                                        <p:tav tm="100000">
                                          <p:val>
                                            <p:strVal val="#ppt_y"/>
                                          </p:val>
                                        </p:tav>
                                      </p:tavLst>
                                    </p:anim>
                                  </p:childTnLst>
                                </p:cTn>
                              </p:par>
                              <p:par>
                                <p:cTn id="124" presetID="8" presetClass="emph" presetSubtype="0" fill="hold" grpId="1" nodeType="withEffect">
                                  <p:stCondLst>
                                    <p:cond delay="0"/>
                                  </p:stCondLst>
                                  <p:childTnLst>
                                    <p:animRot by="21600000">
                                      <p:cBhvr>
                                        <p:cTn id="125" dur="3000" fill="hold"/>
                                        <p:tgtEl>
                                          <p:spTgt spid="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8"/>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8"/>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7"/>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1"/>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3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7"/>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0"/>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2"/>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7"/>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11"/>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2"/>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8"/>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2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0"/>
                                        </p:tgtEl>
                                        <p:attrNameLst>
                                          <p:attrName>r</p:attrName>
                                        </p:attrNameLst>
                                      </p:cBhvr>
                                    </p:animRot>
                                  </p:childTnLst>
                                </p:cTn>
                              </p:par>
                              <p:par>
                                <p:cTn id="182" presetID="5" presetClass="entr" presetSubtype="10" fill="hold" grpId="2"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checkerboard(across)">
                                      <p:cBhvr>
                                        <p:cTn id="184" dur="3000"/>
                                        <p:tgtEl>
                                          <p:spTgt spid="4"/>
                                        </p:tgtEl>
                                      </p:cBhvr>
                                    </p:animEffect>
                                  </p:childTnLst>
                                </p:cTn>
                              </p:par>
                              <p:par>
                                <p:cTn id="185" presetID="5" presetClass="entr" presetSubtype="10" fill="hold" grpId="2" nodeType="withEffect">
                                  <p:stCondLst>
                                    <p:cond delay="0"/>
                                  </p:stCondLst>
                                  <p:childTnLst>
                                    <p:set>
                                      <p:cBhvr>
                                        <p:cTn id="186" dur="1" fill="hold">
                                          <p:stCondLst>
                                            <p:cond delay="0"/>
                                          </p:stCondLst>
                                        </p:cTn>
                                        <p:tgtEl>
                                          <p:spTgt spid="6"/>
                                        </p:tgtEl>
                                        <p:attrNameLst>
                                          <p:attrName>style.visibility</p:attrName>
                                        </p:attrNameLst>
                                      </p:cBhvr>
                                      <p:to>
                                        <p:strVal val="visible"/>
                                      </p:to>
                                    </p:set>
                                    <p:animEffect transition="in" filter="checkerboard(across)">
                                      <p:cBhvr>
                                        <p:cTn id="187" dur="3000"/>
                                        <p:tgtEl>
                                          <p:spTgt spid="6"/>
                                        </p:tgtEl>
                                      </p:cBhvr>
                                    </p:animEffect>
                                  </p:childTnLst>
                                </p:cTn>
                              </p:par>
                              <p:par>
                                <p:cTn id="188" presetID="5" presetClass="entr" presetSubtype="10" fill="hold" grpId="2" nodeType="withEffect">
                                  <p:stCondLst>
                                    <p:cond delay="0"/>
                                  </p:stCondLst>
                                  <p:childTnLst>
                                    <p:set>
                                      <p:cBhvr>
                                        <p:cTn id="189" dur="1" fill="hold">
                                          <p:stCondLst>
                                            <p:cond delay="0"/>
                                          </p:stCondLst>
                                        </p:cTn>
                                        <p:tgtEl>
                                          <p:spTgt spid="8"/>
                                        </p:tgtEl>
                                        <p:attrNameLst>
                                          <p:attrName>style.visibility</p:attrName>
                                        </p:attrNameLst>
                                      </p:cBhvr>
                                      <p:to>
                                        <p:strVal val="visible"/>
                                      </p:to>
                                    </p:set>
                                    <p:animEffect transition="in" filter="checkerboard(across)">
                                      <p:cBhvr>
                                        <p:cTn id="190" dur="3000"/>
                                        <p:tgtEl>
                                          <p:spTgt spid="8"/>
                                        </p:tgtEl>
                                      </p:cBhvr>
                                    </p:animEffect>
                                  </p:childTnLst>
                                </p:cTn>
                              </p:par>
                              <p:par>
                                <p:cTn id="191" presetID="5" presetClass="entr" presetSubtype="10" fill="hold" grpId="2" nodeType="withEffect">
                                  <p:stCondLst>
                                    <p:cond delay="0"/>
                                  </p:stCondLst>
                                  <p:childTnLst>
                                    <p:set>
                                      <p:cBhvr>
                                        <p:cTn id="192" dur="1" fill="hold">
                                          <p:stCondLst>
                                            <p:cond delay="0"/>
                                          </p:stCondLst>
                                        </p:cTn>
                                        <p:tgtEl>
                                          <p:spTgt spid="11"/>
                                        </p:tgtEl>
                                        <p:attrNameLst>
                                          <p:attrName>style.visibility</p:attrName>
                                        </p:attrNameLst>
                                      </p:cBhvr>
                                      <p:to>
                                        <p:strVal val="visible"/>
                                      </p:to>
                                    </p:set>
                                    <p:animEffect transition="in" filter="checkerboard(across)">
                                      <p:cBhvr>
                                        <p:cTn id="193" dur="3000"/>
                                        <p:tgtEl>
                                          <p:spTgt spid="11"/>
                                        </p:tgtEl>
                                      </p:cBhvr>
                                    </p:animEffect>
                                  </p:childTnLst>
                                </p:cTn>
                              </p:par>
                              <p:par>
                                <p:cTn id="194" presetID="5" presetClass="entr" presetSubtype="10" fill="hold" grpId="2" nodeType="withEffect">
                                  <p:stCondLst>
                                    <p:cond delay="0"/>
                                  </p:stCondLst>
                                  <p:childTnLst>
                                    <p:set>
                                      <p:cBhvr>
                                        <p:cTn id="195" dur="1" fill="hold">
                                          <p:stCondLst>
                                            <p:cond delay="0"/>
                                          </p:stCondLst>
                                        </p:cTn>
                                        <p:tgtEl>
                                          <p:spTgt spid="12"/>
                                        </p:tgtEl>
                                        <p:attrNameLst>
                                          <p:attrName>style.visibility</p:attrName>
                                        </p:attrNameLst>
                                      </p:cBhvr>
                                      <p:to>
                                        <p:strVal val="visible"/>
                                      </p:to>
                                    </p:set>
                                    <p:animEffect transition="in" filter="checkerboard(across)">
                                      <p:cBhvr>
                                        <p:cTn id="196" dur="3000"/>
                                        <p:tgtEl>
                                          <p:spTgt spid="12"/>
                                        </p:tgtEl>
                                      </p:cBhvr>
                                    </p:animEffect>
                                  </p:childTnLst>
                                </p:cTn>
                              </p:par>
                              <p:par>
                                <p:cTn id="197" presetID="5" presetClass="entr" presetSubtype="10" fill="hold" grpId="2" nodeType="withEffect">
                                  <p:stCondLst>
                                    <p:cond delay="0"/>
                                  </p:stCondLst>
                                  <p:childTnLst>
                                    <p:set>
                                      <p:cBhvr>
                                        <p:cTn id="198" dur="1" fill="hold">
                                          <p:stCondLst>
                                            <p:cond delay="0"/>
                                          </p:stCondLst>
                                        </p:cTn>
                                        <p:tgtEl>
                                          <p:spTgt spid="13"/>
                                        </p:tgtEl>
                                        <p:attrNameLst>
                                          <p:attrName>style.visibility</p:attrName>
                                        </p:attrNameLst>
                                      </p:cBhvr>
                                      <p:to>
                                        <p:strVal val="visible"/>
                                      </p:to>
                                    </p:set>
                                    <p:animEffect transition="in" filter="checkerboard(across)">
                                      <p:cBhvr>
                                        <p:cTn id="199" dur="3000"/>
                                        <p:tgtEl>
                                          <p:spTgt spid="13"/>
                                        </p:tgtEl>
                                      </p:cBhvr>
                                    </p:animEffect>
                                  </p:childTnLst>
                                </p:cTn>
                              </p:par>
                              <p:par>
                                <p:cTn id="200" presetID="5" presetClass="entr" presetSubtype="10" fill="hold" grpId="2" nodeType="withEffect">
                                  <p:stCondLst>
                                    <p:cond delay="0"/>
                                  </p:stCondLst>
                                  <p:childTnLst>
                                    <p:set>
                                      <p:cBhvr>
                                        <p:cTn id="201" dur="1" fill="hold">
                                          <p:stCondLst>
                                            <p:cond delay="0"/>
                                          </p:stCondLst>
                                        </p:cTn>
                                        <p:tgtEl>
                                          <p:spTgt spid="16"/>
                                        </p:tgtEl>
                                        <p:attrNameLst>
                                          <p:attrName>style.visibility</p:attrName>
                                        </p:attrNameLst>
                                      </p:cBhvr>
                                      <p:to>
                                        <p:strVal val="visible"/>
                                      </p:to>
                                    </p:set>
                                    <p:animEffect transition="in" filter="checkerboard(across)">
                                      <p:cBhvr>
                                        <p:cTn id="202" dur="3000"/>
                                        <p:tgtEl>
                                          <p:spTgt spid="16"/>
                                        </p:tgtEl>
                                      </p:cBhvr>
                                    </p:animEffect>
                                  </p:childTnLst>
                                </p:cTn>
                              </p:par>
                              <p:par>
                                <p:cTn id="203" presetID="5" presetClass="entr" presetSubtype="10" fill="hold" grpId="2" nodeType="withEffect">
                                  <p:stCondLst>
                                    <p:cond delay="0"/>
                                  </p:stCondLst>
                                  <p:childTnLst>
                                    <p:set>
                                      <p:cBhvr>
                                        <p:cTn id="204" dur="1" fill="hold">
                                          <p:stCondLst>
                                            <p:cond delay="0"/>
                                          </p:stCondLst>
                                        </p:cTn>
                                        <p:tgtEl>
                                          <p:spTgt spid="18"/>
                                        </p:tgtEl>
                                        <p:attrNameLst>
                                          <p:attrName>style.visibility</p:attrName>
                                        </p:attrNameLst>
                                      </p:cBhvr>
                                      <p:to>
                                        <p:strVal val="visible"/>
                                      </p:to>
                                    </p:set>
                                    <p:animEffect transition="in" filter="checkerboard(across)">
                                      <p:cBhvr>
                                        <p:cTn id="205" dur="3000"/>
                                        <p:tgtEl>
                                          <p:spTgt spid="18"/>
                                        </p:tgtEl>
                                      </p:cBhvr>
                                    </p:animEffect>
                                  </p:childTnLst>
                                </p:cTn>
                              </p:par>
                              <p:par>
                                <p:cTn id="206" presetID="5" presetClass="entr" presetSubtype="10" fill="hold" grpId="2" nodeType="withEffect">
                                  <p:stCondLst>
                                    <p:cond delay="0"/>
                                  </p:stCondLst>
                                  <p:childTnLst>
                                    <p:set>
                                      <p:cBhvr>
                                        <p:cTn id="207" dur="1" fill="hold">
                                          <p:stCondLst>
                                            <p:cond delay="0"/>
                                          </p:stCondLst>
                                        </p:cTn>
                                        <p:tgtEl>
                                          <p:spTgt spid="20"/>
                                        </p:tgtEl>
                                        <p:attrNameLst>
                                          <p:attrName>style.visibility</p:attrName>
                                        </p:attrNameLst>
                                      </p:cBhvr>
                                      <p:to>
                                        <p:strVal val="visible"/>
                                      </p:to>
                                    </p:set>
                                    <p:animEffect transition="in" filter="checkerboard(across)">
                                      <p:cBhvr>
                                        <p:cTn id="208" dur="3000"/>
                                        <p:tgtEl>
                                          <p:spTgt spid="20"/>
                                        </p:tgtEl>
                                      </p:cBhvr>
                                    </p:animEffect>
                                  </p:childTnLst>
                                </p:cTn>
                              </p:par>
                              <p:par>
                                <p:cTn id="209" presetID="5" presetClass="entr" presetSubtype="10" fill="hold" grpId="2" nodeType="withEffect">
                                  <p:stCondLst>
                                    <p:cond delay="0"/>
                                  </p:stCondLst>
                                  <p:childTnLst>
                                    <p:set>
                                      <p:cBhvr>
                                        <p:cTn id="210" dur="1" fill="hold">
                                          <p:stCondLst>
                                            <p:cond delay="0"/>
                                          </p:stCondLst>
                                        </p:cTn>
                                        <p:tgtEl>
                                          <p:spTgt spid="23"/>
                                        </p:tgtEl>
                                        <p:attrNameLst>
                                          <p:attrName>style.visibility</p:attrName>
                                        </p:attrNameLst>
                                      </p:cBhvr>
                                      <p:to>
                                        <p:strVal val="visible"/>
                                      </p:to>
                                    </p:set>
                                    <p:animEffect transition="in" filter="checkerboard(across)">
                                      <p:cBhvr>
                                        <p:cTn id="211" dur="3000"/>
                                        <p:tgtEl>
                                          <p:spTgt spid="23"/>
                                        </p:tgtEl>
                                      </p:cBhvr>
                                    </p:animEffect>
                                  </p:childTnLst>
                                </p:cTn>
                              </p:par>
                              <p:par>
                                <p:cTn id="212" presetID="5" presetClass="entr" presetSubtype="10" fill="hold" grpId="2" nodeType="withEffect">
                                  <p:stCondLst>
                                    <p:cond delay="0"/>
                                  </p:stCondLst>
                                  <p:childTnLst>
                                    <p:set>
                                      <p:cBhvr>
                                        <p:cTn id="213" dur="1" fill="hold">
                                          <p:stCondLst>
                                            <p:cond delay="0"/>
                                          </p:stCondLst>
                                        </p:cTn>
                                        <p:tgtEl>
                                          <p:spTgt spid="24"/>
                                        </p:tgtEl>
                                        <p:attrNameLst>
                                          <p:attrName>style.visibility</p:attrName>
                                        </p:attrNameLst>
                                      </p:cBhvr>
                                      <p:to>
                                        <p:strVal val="visible"/>
                                      </p:to>
                                    </p:set>
                                    <p:animEffect transition="in" filter="checkerboard(across)">
                                      <p:cBhvr>
                                        <p:cTn id="214" dur="3000"/>
                                        <p:tgtEl>
                                          <p:spTgt spid="24"/>
                                        </p:tgtEl>
                                      </p:cBhvr>
                                    </p:animEffect>
                                  </p:childTnLst>
                                </p:cTn>
                              </p:par>
                              <p:par>
                                <p:cTn id="215" presetID="5" presetClass="entr" presetSubtype="10" fill="hold" grpId="2" nodeType="withEffect">
                                  <p:stCondLst>
                                    <p:cond delay="0"/>
                                  </p:stCondLst>
                                  <p:childTnLst>
                                    <p:set>
                                      <p:cBhvr>
                                        <p:cTn id="216" dur="1" fill="hold">
                                          <p:stCondLst>
                                            <p:cond delay="0"/>
                                          </p:stCondLst>
                                        </p:cTn>
                                        <p:tgtEl>
                                          <p:spTgt spid="25"/>
                                        </p:tgtEl>
                                        <p:attrNameLst>
                                          <p:attrName>style.visibility</p:attrName>
                                        </p:attrNameLst>
                                      </p:cBhvr>
                                      <p:to>
                                        <p:strVal val="visible"/>
                                      </p:to>
                                    </p:set>
                                    <p:animEffect transition="in" filter="checkerboard(across)">
                                      <p:cBhvr>
                                        <p:cTn id="217" dur="3000"/>
                                        <p:tgtEl>
                                          <p:spTgt spid="25"/>
                                        </p:tgtEl>
                                      </p:cBhvr>
                                    </p:animEffect>
                                  </p:childTnLst>
                                </p:cTn>
                              </p:par>
                              <p:par>
                                <p:cTn id="218" presetID="5" presetClass="entr" presetSubtype="10" fill="hold" grpId="2" nodeType="withEffect">
                                  <p:stCondLst>
                                    <p:cond delay="0"/>
                                  </p:stCondLst>
                                  <p:childTnLst>
                                    <p:set>
                                      <p:cBhvr>
                                        <p:cTn id="219" dur="1" fill="hold">
                                          <p:stCondLst>
                                            <p:cond delay="0"/>
                                          </p:stCondLst>
                                        </p:cTn>
                                        <p:tgtEl>
                                          <p:spTgt spid="28"/>
                                        </p:tgtEl>
                                        <p:attrNameLst>
                                          <p:attrName>style.visibility</p:attrName>
                                        </p:attrNameLst>
                                      </p:cBhvr>
                                      <p:to>
                                        <p:strVal val="visible"/>
                                      </p:to>
                                    </p:set>
                                    <p:animEffect transition="in" filter="checkerboard(across)">
                                      <p:cBhvr>
                                        <p:cTn id="220" dur="3000"/>
                                        <p:tgtEl>
                                          <p:spTgt spid="28"/>
                                        </p:tgtEl>
                                      </p:cBhvr>
                                    </p:animEffect>
                                  </p:childTnLst>
                                </p:cTn>
                              </p:par>
                              <p:par>
                                <p:cTn id="221" presetID="5" presetClass="entr" presetSubtype="10" fill="hold" grpId="2" nodeType="withEffect">
                                  <p:stCondLst>
                                    <p:cond delay="0"/>
                                  </p:stCondLst>
                                  <p:childTnLst>
                                    <p:set>
                                      <p:cBhvr>
                                        <p:cTn id="222" dur="1" fill="hold">
                                          <p:stCondLst>
                                            <p:cond delay="0"/>
                                          </p:stCondLst>
                                        </p:cTn>
                                        <p:tgtEl>
                                          <p:spTgt spid="30"/>
                                        </p:tgtEl>
                                        <p:attrNameLst>
                                          <p:attrName>style.visibility</p:attrName>
                                        </p:attrNameLst>
                                      </p:cBhvr>
                                      <p:to>
                                        <p:strVal val="visible"/>
                                      </p:to>
                                    </p:set>
                                    <p:animEffect transition="in" filter="checkerboard(across)">
                                      <p:cBhvr>
                                        <p:cTn id="223" dur="3000"/>
                                        <p:tgtEl>
                                          <p:spTgt spid="30"/>
                                        </p:tgtEl>
                                      </p:cBhvr>
                                    </p:animEffect>
                                  </p:childTnLst>
                                </p:cTn>
                              </p:par>
                              <p:par>
                                <p:cTn id="224" presetID="5" presetClass="entr" presetSubtype="10" fill="hold" grpId="2" nodeType="withEffect">
                                  <p:stCondLst>
                                    <p:cond delay="0"/>
                                  </p:stCondLst>
                                  <p:childTnLst>
                                    <p:set>
                                      <p:cBhvr>
                                        <p:cTn id="225" dur="1" fill="hold">
                                          <p:stCondLst>
                                            <p:cond delay="0"/>
                                          </p:stCondLst>
                                        </p:cTn>
                                        <p:tgtEl>
                                          <p:spTgt spid="5"/>
                                        </p:tgtEl>
                                        <p:attrNameLst>
                                          <p:attrName>style.visibility</p:attrName>
                                        </p:attrNameLst>
                                      </p:cBhvr>
                                      <p:to>
                                        <p:strVal val="visible"/>
                                      </p:to>
                                    </p:set>
                                    <p:animEffect transition="in" filter="checkerboard(across)">
                                      <p:cBhvr>
                                        <p:cTn id="226" dur="3000"/>
                                        <p:tgtEl>
                                          <p:spTgt spid="5"/>
                                        </p:tgtEl>
                                      </p:cBhvr>
                                    </p:animEffect>
                                  </p:childTnLst>
                                </p:cTn>
                              </p:par>
                              <p:par>
                                <p:cTn id="227" presetID="5" presetClass="entr" presetSubtype="10" fill="hold" grpId="2" nodeType="withEffect">
                                  <p:stCondLst>
                                    <p:cond delay="0"/>
                                  </p:stCondLst>
                                  <p:childTnLst>
                                    <p:set>
                                      <p:cBhvr>
                                        <p:cTn id="228" dur="1" fill="hold">
                                          <p:stCondLst>
                                            <p:cond delay="0"/>
                                          </p:stCondLst>
                                        </p:cTn>
                                        <p:tgtEl>
                                          <p:spTgt spid="7"/>
                                        </p:tgtEl>
                                        <p:attrNameLst>
                                          <p:attrName>style.visibility</p:attrName>
                                        </p:attrNameLst>
                                      </p:cBhvr>
                                      <p:to>
                                        <p:strVal val="visible"/>
                                      </p:to>
                                    </p:set>
                                    <p:animEffect transition="in" filter="checkerboard(across)">
                                      <p:cBhvr>
                                        <p:cTn id="229" dur="3000"/>
                                        <p:tgtEl>
                                          <p:spTgt spid="7"/>
                                        </p:tgtEl>
                                      </p:cBhvr>
                                    </p:animEffect>
                                  </p:childTnLst>
                                </p:cTn>
                              </p:par>
                              <p:par>
                                <p:cTn id="230" presetID="5" presetClass="entr" presetSubtype="10" fill="hold" grpId="2" nodeType="withEffect">
                                  <p:stCondLst>
                                    <p:cond delay="0"/>
                                  </p:stCondLst>
                                  <p:childTnLst>
                                    <p:set>
                                      <p:cBhvr>
                                        <p:cTn id="231" dur="1" fill="hold">
                                          <p:stCondLst>
                                            <p:cond delay="0"/>
                                          </p:stCondLst>
                                        </p:cTn>
                                        <p:tgtEl>
                                          <p:spTgt spid="9"/>
                                        </p:tgtEl>
                                        <p:attrNameLst>
                                          <p:attrName>style.visibility</p:attrName>
                                        </p:attrNameLst>
                                      </p:cBhvr>
                                      <p:to>
                                        <p:strVal val="visible"/>
                                      </p:to>
                                    </p:set>
                                    <p:animEffect transition="in" filter="checkerboard(across)">
                                      <p:cBhvr>
                                        <p:cTn id="232" dur="3000"/>
                                        <p:tgtEl>
                                          <p:spTgt spid="9"/>
                                        </p:tgtEl>
                                      </p:cBhvr>
                                    </p:animEffect>
                                  </p:childTnLst>
                                </p:cTn>
                              </p:par>
                              <p:par>
                                <p:cTn id="233" presetID="5" presetClass="entr" presetSubtype="10" fill="hold" grpId="2" nodeType="withEffect">
                                  <p:stCondLst>
                                    <p:cond delay="0"/>
                                  </p:stCondLst>
                                  <p:childTnLst>
                                    <p:set>
                                      <p:cBhvr>
                                        <p:cTn id="234" dur="1" fill="hold">
                                          <p:stCondLst>
                                            <p:cond delay="0"/>
                                          </p:stCondLst>
                                        </p:cTn>
                                        <p:tgtEl>
                                          <p:spTgt spid="10"/>
                                        </p:tgtEl>
                                        <p:attrNameLst>
                                          <p:attrName>style.visibility</p:attrName>
                                        </p:attrNameLst>
                                      </p:cBhvr>
                                      <p:to>
                                        <p:strVal val="visible"/>
                                      </p:to>
                                    </p:set>
                                    <p:animEffect transition="in" filter="checkerboard(across)">
                                      <p:cBhvr>
                                        <p:cTn id="235" dur="3000"/>
                                        <p:tgtEl>
                                          <p:spTgt spid="10"/>
                                        </p:tgtEl>
                                      </p:cBhvr>
                                    </p:animEffect>
                                  </p:childTnLst>
                                </p:cTn>
                              </p:par>
                              <p:par>
                                <p:cTn id="236" presetID="5" presetClass="entr" presetSubtype="10" fill="hold" grpId="2" nodeType="withEffect">
                                  <p:stCondLst>
                                    <p:cond delay="0"/>
                                  </p:stCondLst>
                                  <p:childTnLst>
                                    <p:set>
                                      <p:cBhvr>
                                        <p:cTn id="237" dur="1" fill="hold">
                                          <p:stCondLst>
                                            <p:cond delay="0"/>
                                          </p:stCondLst>
                                        </p:cTn>
                                        <p:tgtEl>
                                          <p:spTgt spid="14"/>
                                        </p:tgtEl>
                                        <p:attrNameLst>
                                          <p:attrName>style.visibility</p:attrName>
                                        </p:attrNameLst>
                                      </p:cBhvr>
                                      <p:to>
                                        <p:strVal val="visible"/>
                                      </p:to>
                                    </p:set>
                                    <p:animEffect transition="in" filter="checkerboard(across)">
                                      <p:cBhvr>
                                        <p:cTn id="238" dur="3000"/>
                                        <p:tgtEl>
                                          <p:spTgt spid="14"/>
                                        </p:tgtEl>
                                      </p:cBhvr>
                                    </p:animEffect>
                                  </p:childTnLst>
                                </p:cTn>
                              </p:par>
                              <p:par>
                                <p:cTn id="239" presetID="5" presetClass="entr" presetSubtype="10" fill="hold" grpId="2" nodeType="withEffect">
                                  <p:stCondLst>
                                    <p:cond delay="0"/>
                                  </p:stCondLst>
                                  <p:childTnLst>
                                    <p:set>
                                      <p:cBhvr>
                                        <p:cTn id="240" dur="1" fill="hold">
                                          <p:stCondLst>
                                            <p:cond delay="0"/>
                                          </p:stCondLst>
                                        </p:cTn>
                                        <p:tgtEl>
                                          <p:spTgt spid="15"/>
                                        </p:tgtEl>
                                        <p:attrNameLst>
                                          <p:attrName>style.visibility</p:attrName>
                                        </p:attrNameLst>
                                      </p:cBhvr>
                                      <p:to>
                                        <p:strVal val="visible"/>
                                      </p:to>
                                    </p:set>
                                    <p:animEffect transition="in" filter="checkerboard(across)">
                                      <p:cBhvr>
                                        <p:cTn id="241" dur="3000"/>
                                        <p:tgtEl>
                                          <p:spTgt spid="15"/>
                                        </p:tgtEl>
                                      </p:cBhvr>
                                    </p:animEffect>
                                  </p:childTnLst>
                                </p:cTn>
                              </p:par>
                              <p:par>
                                <p:cTn id="242" presetID="5" presetClass="entr" presetSubtype="10" fill="hold" grpId="2"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checkerboard(across)">
                                      <p:cBhvr>
                                        <p:cTn id="244" dur="3000"/>
                                        <p:tgtEl>
                                          <p:spTgt spid="17"/>
                                        </p:tgtEl>
                                      </p:cBhvr>
                                    </p:animEffect>
                                  </p:childTnLst>
                                </p:cTn>
                              </p:par>
                              <p:par>
                                <p:cTn id="245" presetID="5" presetClass="entr" presetSubtype="10" fill="hold" grpId="2" nodeType="withEffect">
                                  <p:stCondLst>
                                    <p:cond delay="0"/>
                                  </p:stCondLst>
                                  <p:childTnLst>
                                    <p:set>
                                      <p:cBhvr>
                                        <p:cTn id="246" dur="1" fill="hold">
                                          <p:stCondLst>
                                            <p:cond delay="0"/>
                                          </p:stCondLst>
                                        </p:cTn>
                                        <p:tgtEl>
                                          <p:spTgt spid="19"/>
                                        </p:tgtEl>
                                        <p:attrNameLst>
                                          <p:attrName>style.visibility</p:attrName>
                                        </p:attrNameLst>
                                      </p:cBhvr>
                                      <p:to>
                                        <p:strVal val="visible"/>
                                      </p:to>
                                    </p:set>
                                    <p:animEffect transition="in" filter="checkerboard(across)">
                                      <p:cBhvr>
                                        <p:cTn id="247" dur="3000"/>
                                        <p:tgtEl>
                                          <p:spTgt spid="19"/>
                                        </p:tgtEl>
                                      </p:cBhvr>
                                    </p:animEffect>
                                  </p:childTnLst>
                                </p:cTn>
                              </p:par>
                              <p:par>
                                <p:cTn id="248" presetID="5" presetClass="entr" presetSubtype="10" fill="hold" grpId="2" nodeType="withEffect">
                                  <p:stCondLst>
                                    <p:cond delay="0"/>
                                  </p:stCondLst>
                                  <p:childTnLst>
                                    <p:set>
                                      <p:cBhvr>
                                        <p:cTn id="249" dur="1" fill="hold">
                                          <p:stCondLst>
                                            <p:cond delay="0"/>
                                          </p:stCondLst>
                                        </p:cTn>
                                        <p:tgtEl>
                                          <p:spTgt spid="21"/>
                                        </p:tgtEl>
                                        <p:attrNameLst>
                                          <p:attrName>style.visibility</p:attrName>
                                        </p:attrNameLst>
                                      </p:cBhvr>
                                      <p:to>
                                        <p:strVal val="visible"/>
                                      </p:to>
                                    </p:set>
                                    <p:animEffect transition="in" filter="checkerboard(across)">
                                      <p:cBhvr>
                                        <p:cTn id="250" dur="3000"/>
                                        <p:tgtEl>
                                          <p:spTgt spid="21"/>
                                        </p:tgtEl>
                                      </p:cBhvr>
                                    </p:animEffect>
                                  </p:childTnLst>
                                </p:cTn>
                              </p:par>
                              <p:par>
                                <p:cTn id="251" presetID="5" presetClass="entr" presetSubtype="10" fill="hold" grpId="2" nodeType="withEffect">
                                  <p:stCondLst>
                                    <p:cond delay="0"/>
                                  </p:stCondLst>
                                  <p:childTnLst>
                                    <p:set>
                                      <p:cBhvr>
                                        <p:cTn id="252" dur="1" fill="hold">
                                          <p:stCondLst>
                                            <p:cond delay="0"/>
                                          </p:stCondLst>
                                        </p:cTn>
                                        <p:tgtEl>
                                          <p:spTgt spid="22"/>
                                        </p:tgtEl>
                                        <p:attrNameLst>
                                          <p:attrName>style.visibility</p:attrName>
                                        </p:attrNameLst>
                                      </p:cBhvr>
                                      <p:to>
                                        <p:strVal val="visible"/>
                                      </p:to>
                                    </p:set>
                                    <p:animEffect transition="in" filter="checkerboard(across)">
                                      <p:cBhvr>
                                        <p:cTn id="253" dur="3000"/>
                                        <p:tgtEl>
                                          <p:spTgt spid="22"/>
                                        </p:tgtEl>
                                      </p:cBhvr>
                                    </p:animEffect>
                                  </p:childTnLst>
                                </p:cTn>
                              </p:par>
                              <p:par>
                                <p:cTn id="254" presetID="5" presetClass="entr" presetSubtype="10" fill="hold" grpId="2" nodeType="withEffect">
                                  <p:stCondLst>
                                    <p:cond delay="0"/>
                                  </p:stCondLst>
                                  <p:childTnLst>
                                    <p:set>
                                      <p:cBhvr>
                                        <p:cTn id="255" dur="1" fill="hold">
                                          <p:stCondLst>
                                            <p:cond delay="0"/>
                                          </p:stCondLst>
                                        </p:cTn>
                                        <p:tgtEl>
                                          <p:spTgt spid="26"/>
                                        </p:tgtEl>
                                        <p:attrNameLst>
                                          <p:attrName>style.visibility</p:attrName>
                                        </p:attrNameLst>
                                      </p:cBhvr>
                                      <p:to>
                                        <p:strVal val="visible"/>
                                      </p:to>
                                    </p:set>
                                    <p:animEffect transition="in" filter="checkerboard(across)">
                                      <p:cBhvr>
                                        <p:cTn id="256" dur="3000"/>
                                        <p:tgtEl>
                                          <p:spTgt spid="26"/>
                                        </p:tgtEl>
                                      </p:cBhvr>
                                    </p:animEffect>
                                  </p:childTnLst>
                                </p:cTn>
                              </p:par>
                              <p:par>
                                <p:cTn id="257" presetID="5" presetClass="entr" presetSubtype="10" fill="hold" grpId="2" nodeType="withEffect">
                                  <p:stCondLst>
                                    <p:cond delay="0"/>
                                  </p:stCondLst>
                                  <p:childTnLst>
                                    <p:set>
                                      <p:cBhvr>
                                        <p:cTn id="258" dur="1" fill="hold">
                                          <p:stCondLst>
                                            <p:cond delay="0"/>
                                          </p:stCondLst>
                                        </p:cTn>
                                        <p:tgtEl>
                                          <p:spTgt spid="27"/>
                                        </p:tgtEl>
                                        <p:attrNameLst>
                                          <p:attrName>style.visibility</p:attrName>
                                        </p:attrNameLst>
                                      </p:cBhvr>
                                      <p:to>
                                        <p:strVal val="visible"/>
                                      </p:to>
                                    </p:set>
                                    <p:animEffect transition="in" filter="checkerboard(across)">
                                      <p:cBhvr>
                                        <p:cTn id="259" dur="3000"/>
                                        <p:tgtEl>
                                          <p:spTgt spid="27"/>
                                        </p:tgtEl>
                                      </p:cBhvr>
                                    </p:animEffect>
                                  </p:childTnLst>
                                </p:cTn>
                              </p:par>
                              <p:par>
                                <p:cTn id="260" presetID="5" presetClass="entr" presetSubtype="10" fill="hold" grpId="2" nodeType="withEffect">
                                  <p:stCondLst>
                                    <p:cond delay="0"/>
                                  </p:stCondLst>
                                  <p:childTnLst>
                                    <p:set>
                                      <p:cBhvr>
                                        <p:cTn id="261" dur="1" fill="hold">
                                          <p:stCondLst>
                                            <p:cond delay="0"/>
                                          </p:stCondLst>
                                        </p:cTn>
                                        <p:tgtEl>
                                          <p:spTgt spid="29"/>
                                        </p:tgtEl>
                                        <p:attrNameLst>
                                          <p:attrName>style.visibility</p:attrName>
                                        </p:attrNameLst>
                                      </p:cBhvr>
                                      <p:to>
                                        <p:strVal val="visible"/>
                                      </p:to>
                                    </p:set>
                                    <p:animEffect transition="in" filter="checkerboard(across)">
                                      <p:cBhvr>
                                        <p:cTn id="262" dur="3000"/>
                                        <p:tgtEl>
                                          <p:spTgt spid="29"/>
                                        </p:tgtEl>
                                      </p:cBhvr>
                                    </p:animEffect>
                                  </p:childTnLst>
                                </p:cTn>
                              </p:par>
                              <p:par>
                                <p:cTn id="263" presetID="5" presetClass="entr" presetSubtype="10" fill="hold" grpId="2" nodeType="withEffect">
                                  <p:stCondLst>
                                    <p:cond delay="0"/>
                                  </p:stCondLst>
                                  <p:childTnLst>
                                    <p:set>
                                      <p:cBhvr>
                                        <p:cTn id="264" dur="1" fill="hold">
                                          <p:stCondLst>
                                            <p:cond delay="0"/>
                                          </p:stCondLst>
                                        </p:cTn>
                                        <p:tgtEl>
                                          <p:spTgt spid="31"/>
                                        </p:tgtEl>
                                        <p:attrNameLst>
                                          <p:attrName>style.visibility</p:attrName>
                                        </p:attrNameLst>
                                      </p:cBhvr>
                                      <p:to>
                                        <p:strVal val="visible"/>
                                      </p:to>
                                    </p:set>
                                    <p:animEffect transition="in" filter="checkerboard(across)">
                                      <p:cBhvr>
                                        <p:cTn id="265" dur="3000"/>
                                        <p:tgtEl>
                                          <p:spTgt spid="31"/>
                                        </p:tgtEl>
                                      </p:cBhvr>
                                    </p:animEffect>
                                  </p:childTnLst>
                                </p:cTn>
                              </p:par>
                              <p:par>
                                <p:cTn id="266" presetID="5" presetClass="entr" presetSubtype="10" fill="hold" grpId="2" nodeType="withEffect">
                                  <p:stCondLst>
                                    <p:cond delay="0"/>
                                  </p:stCondLst>
                                  <p:childTnLst>
                                    <p:set>
                                      <p:cBhvr>
                                        <p:cTn id="267" dur="1" fill="hold">
                                          <p:stCondLst>
                                            <p:cond delay="0"/>
                                          </p:stCondLst>
                                        </p:cTn>
                                        <p:tgtEl>
                                          <p:spTgt spid="32"/>
                                        </p:tgtEl>
                                        <p:attrNameLst>
                                          <p:attrName>style.visibility</p:attrName>
                                        </p:attrNameLst>
                                      </p:cBhvr>
                                      <p:to>
                                        <p:strVal val="visible"/>
                                      </p:to>
                                    </p:set>
                                    <p:animEffect transition="in" filter="checkerboard(across)">
                                      <p:cBhvr>
                                        <p:cTn id="268" dur="3000"/>
                                        <p:tgtEl>
                                          <p:spTgt spid="32"/>
                                        </p:tgtEl>
                                      </p:cBhvr>
                                    </p:animEffect>
                                  </p:childTnLst>
                                </p:cTn>
                              </p:par>
                            </p:childTnLst>
                          </p:cTn>
                        </p:par>
                        <p:par>
                          <p:cTn id="269" fill="hold">
                            <p:stCondLst>
                              <p:cond delay="3000"/>
                            </p:stCondLst>
                            <p:childTnLst>
                              <p:par>
                                <p:cTn id="270" presetID="2" presetClass="exit" presetSubtype="6" fill="hold" grpId="3" nodeType="afterEffect">
                                  <p:stCondLst>
                                    <p:cond delay="0"/>
                                  </p:stCondLst>
                                  <p:childTnLst>
                                    <p:anim calcmode="lin" valueType="num">
                                      <p:cBhvr additive="base">
                                        <p:cTn id="271" dur="3000"/>
                                        <p:tgtEl>
                                          <p:spTgt spid="4"/>
                                        </p:tgtEl>
                                        <p:attrNameLst>
                                          <p:attrName>ppt_x</p:attrName>
                                        </p:attrNameLst>
                                      </p:cBhvr>
                                      <p:tavLst>
                                        <p:tav tm="0">
                                          <p:val>
                                            <p:strVal val="ppt_x"/>
                                          </p:val>
                                        </p:tav>
                                        <p:tav tm="100000">
                                          <p:val>
                                            <p:strVal val="1+ppt_w/2"/>
                                          </p:val>
                                        </p:tav>
                                      </p:tavLst>
                                    </p:anim>
                                    <p:anim calcmode="lin" valueType="num">
                                      <p:cBhvr additive="base">
                                        <p:cTn id="272" dur="3000"/>
                                        <p:tgtEl>
                                          <p:spTgt spid="4"/>
                                        </p:tgtEl>
                                        <p:attrNameLst>
                                          <p:attrName>ppt_y</p:attrName>
                                        </p:attrNameLst>
                                      </p:cBhvr>
                                      <p:tavLst>
                                        <p:tav tm="0">
                                          <p:val>
                                            <p:strVal val="ppt_y"/>
                                          </p:val>
                                        </p:tav>
                                        <p:tav tm="100000">
                                          <p:val>
                                            <p:strVal val="1+ppt_h/2"/>
                                          </p:val>
                                        </p:tav>
                                      </p:tavLst>
                                    </p:anim>
                                    <p:set>
                                      <p:cBhvr>
                                        <p:cTn id="273" dur="1" fill="hold">
                                          <p:stCondLst>
                                            <p:cond delay="2999"/>
                                          </p:stCondLst>
                                        </p:cTn>
                                        <p:tgtEl>
                                          <p:spTgt spid="4"/>
                                        </p:tgtEl>
                                        <p:attrNameLst>
                                          <p:attrName>style.visibility</p:attrName>
                                        </p:attrNameLst>
                                      </p:cBhvr>
                                      <p:to>
                                        <p:strVal val="hidden"/>
                                      </p:to>
                                    </p:set>
                                  </p:childTnLst>
                                </p:cTn>
                              </p:par>
                              <p:par>
                                <p:cTn id="274" presetID="2" presetClass="exit" presetSubtype="6" fill="hold" grpId="3" nodeType="withEffect">
                                  <p:stCondLst>
                                    <p:cond delay="0"/>
                                  </p:stCondLst>
                                  <p:childTnLst>
                                    <p:anim calcmode="lin" valueType="num">
                                      <p:cBhvr additive="base">
                                        <p:cTn id="275" dur="3000"/>
                                        <p:tgtEl>
                                          <p:spTgt spid="8"/>
                                        </p:tgtEl>
                                        <p:attrNameLst>
                                          <p:attrName>ppt_x</p:attrName>
                                        </p:attrNameLst>
                                      </p:cBhvr>
                                      <p:tavLst>
                                        <p:tav tm="0">
                                          <p:val>
                                            <p:strVal val="ppt_x"/>
                                          </p:val>
                                        </p:tav>
                                        <p:tav tm="100000">
                                          <p:val>
                                            <p:strVal val="1+ppt_w/2"/>
                                          </p:val>
                                        </p:tav>
                                      </p:tavLst>
                                    </p:anim>
                                    <p:anim calcmode="lin" valueType="num">
                                      <p:cBhvr additive="base">
                                        <p:cTn id="276" dur="3000"/>
                                        <p:tgtEl>
                                          <p:spTgt spid="8"/>
                                        </p:tgtEl>
                                        <p:attrNameLst>
                                          <p:attrName>ppt_y</p:attrName>
                                        </p:attrNameLst>
                                      </p:cBhvr>
                                      <p:tavLst>
                                        <p:tav tm="0">
                                          <p:val>
                                            <p:strVal val="ppt_y"/>
                                          </p:val>
                                        </p:tav>
                                        <p:tav tm="100000">
                                          <p:val>
                                            <p:strVal val="1+ppt_h/2"/>
                                          </p:val>
                                        </p:tav>
                                      </p:tavLst>
                                    </p:anim>
                                    <p:set>
                                      <p:cBhvr>
                                        <p:cTn id="277" dur="1" fill="hold">
                                          <p:stCondLst>
                                            <p:cond delay="2999"/>
                                          </p:stCondLst>
                                        </p:cTn>
                                        <p:tgtEl>
                                          <p:spTgt spid="8"/>
                                        </p:tgtEl>
                                        <p:attrNameLst>
                                          <p:attrName>style.visibility</p:attrName>
                                        </p:attrNameLst>
                                      </p:cBhvr>
                                      <p:to>
                                        <p:strVal val="hidden"/>
                                      </p:to>
                                    </p:set>
                                  </p:childTnLst>
                                </p:cTn>
                              </p:par>
                              <p:par>
                                <p:cTn id="278" presetID="2" presetClass="exit" presetSubtype="6" fill="hold" grpId="3" nodeType="withEffect">
                                  <p:stCondLst>
                                    <p:cond delay="0"/>
                                  </p:stCondLst>
                                  <p:childTnLst>
                                    <p:anim calcmode="lin" valueType="num">
                                      <p:cBhvr additive="base">
                                        <p:cTn id="279" dur="3000"/>
                                        <p:tgtEl>
                                          <p:spTgt spid="13"/>
                                        </p:tgtEl>
                                        <p:attrNameLst>
                                          <p:attrName>ppt_x</p:attrName>
                                        </p:attrNameLst>
                                      </p:cBhvr>
                                      <p:tavLst>
                                        <p:tav tm="0">
                                          <p:val>
                                            <p:strVal val="ppt_x"/>
                                          </p:val>
                                        </p:tav>
                                        <p:tav tm="100000">
                                          <p:val>
                                            <p:strVal val="1+ppt_w/2"/>
                                          </p:val>
                                        </p:tav>
                                      </p:tavLst>
                                    </p:anim>
                                    <p:anim calcmode="lin" valueType="num">
                                      <p:cBhvr additive="base">
                                        <p:cTn id="280" dur="3000"/>
                                        <p:tgtEl>
                                          <p:spTgt spid="13"/>
                                        </p:tgtEl>
                                        <p:attrNameLst>
                                          <p:attrName>ppt_y</p:attrName>
                                        </p:attrNameLst>
                                      </p:cBhvr>
                                      <p:tavLst>
                                        <p:tav tm="0">
                                          <p:val>
                                            <p:strVal val="ppt_y"/>
                                          </p:val>
                                        </p:tav>
                                        <p:tav tm="100000">
                                          <p:val>
                                            <p:strVal val="1+ppt_h/2"/>
                                          </p:val>
                                        </p:tav>
                                      </p:tavLst>
                                    </p:anim>
                                    <p:set>
                                      <p:cBhvr>
                                        <p:cTn id="281" dur="1" fill="hold">
                                          <p:stCondLst>
                                            <p:cond delay="2999"/>
                                          </p:stCondLst>
                                        </p:cTn>
                                        <p:tgtEl>
                                          <p:spTgt spid="13"/>
                                        </p:tgtEl>
                                        <p:attrNameLst>
                                          <p:attrName>style.visibility</p:attrName>
                                        </p:attrNameLst>
                                      </p:cBhvr>
                                      <p:to>
                                        <p:strVal val="hidden"/>
                                      </p:to>
                                    </p:set>
                                  </p:childTnLst>
                                </p:cTn>
                              </p:par>
                              <p:par>
                                <p:cTn id="282" presetID="2" presetClass="exit" presetSubtype="6" fill="hold" grpId="3" nodeType="withEffect">
                                  <p:stCondLst>
                                    <p:cond delay="0"/>
                                  </p:stCondLst>
                                  <p:childTnLst>
                                    <p:anim calcmode="lin" valueType="num">
                                      <p:cBhvr additive="base">
                                        <p:cTn id="283" dur="3000"/>
                                        <p:tgtEl>
                                          <p:spTgt spid="16"/>
                                        </p:tgtEl>
                                        <p:attrNameLst>
                                          <p:attrName>ppt_x</p:attrName>
                                        </p:attrNameLst>
                                      </p:cBhvr>
                                      <p:tavLst>
                                        <p:tav tm="0">
                                          <p:val>
                                            <p:strVal val="ppt_x"/>
                                          </p:val>
                                        </p:tav>
                                        <p:tav tm="100000">
                                          <p:val>
                                            <p:strVal val="1+ppt_w/2"/>
                                          </p:val>
                                        </p:tav>
                                      </p:tavLst>
                                    </p:anim>
                                    <p:anim calcmode="lin" valueType="num">
                                      <p:cBhvr additive="base">
                                        <p:cTn id="284" dur="3000"/>
                                        <p:tgtEl>
                                          <p:spTgt spid="16"/>
                                        </p:tgtEl>
                                        <p:attrNameLst>
                                          <p:attrName>ppt_y</p:attrName>
                                        </p:attrNameLst>
                                      </p:cBhvr>
                                      <p:tavLst>
                                        <p:tav tm="0">
                                          <p:val>
                                            <p:strVal val="ppt_y"/>
                                          </p:val>
                                        </p:tav>
                                        <p:tav tm="100000">
                                          <p:val>
                                            <p:strVal val="1+ppt_h/2"/>
                                          </p:val>
                                        </p:tav>
                                      </p:tavLst>
                                    </p:anim>
                                    <p:set>
                                      <p:cBhvr>
                                        <p:cTn id="285" dur="1" fill="hold">
                                          <p:stCondLst>
                                            <p:cond delay="2999"/>
                                          </p:stCondLst>
                                        </p:cTn>
                                        <p:tgtEl>
                                          <p:spTgt spid="16"/>
                                        </p:tgtEl>
                                        <p:attrNameLst>
                                          <p:attrName>style.visibility</p:attrName>
                                        </p:attrNameLst>
                                      </p:cBhvr>
                                      <p:to>
                                        <p:strVal val="hidden"/>
                                      </p:to>
                                    </p:set>
                                  </p:childTnLst>
                                </p:cTn>
                              </p:par>
                              <p:par>
                                <p:cTn id="286" presetID="2" presetClass="exit" presetSubtype="6" fill="hold" grpId="3" nodeType="withEffect">
                                  <p:stCondLst>
                                    <p:cond delay="0"/>
                                  </p:stCondLst>
                                  <p:childTnLst>
                                    <p:anim calcmode="lin" valueType="num">
                                      <p:cBhvr additive="base">
                                        <p:cTn id="287" dur="3000"/>
                                        <p:tgtEl>
                                          <p:spTgt spid="20"/>
                                        </p:tgtEl>
                                        <p:attrNameLst>
                                          <p:attrName>ppt_x</p:attrName>
                                        </p:attrNameLst>
                                      </p:cBhvr>
                                      <p:tavLst>
                                        <p:tav tm="0">
                                          <p:val>
                                            <p:strVal val="ppt_x"/>
                                          </p:val>
                                        </p:tav>
                                        <p:tav tm="100000">
                                          <p:val>
                                            <p:strVal val="1+ppt_w/2"/>
                                          </p:val>
                                        </p:tav>
                                      </p:tavLst>
                                    </p:anim>
                                    <p:anim calcmode="lin" valueType="num">
                                      <p:cBhvr additive="base">
                                        <p:cTn id="288" dur="3000"/>
                                        <p:tgtEl>
                                          <p:spTgt spid="20"/>
                                        </p:tgtEl>
                                        <p:attrNameLst>
                                          <p:attrName>ppt_y</p:attrName>
                                        </p:attrNameLst>
                                      </p:cBhvr>
                                      <p:tavLst>
                                        <p:tav tm="0">
                                          <p:val>
                                            <p:strVal val="ppt_y"/>
                                          </p:val>
                                        </p:tav>
                                        <p:tav tm="100000">
                                          <p:val>
                                            <p:strVal val="1+ppt_h/2"/>
                                          </p:val>
                                        </p:tav>
                                      </p:tavLst>
                                    </p:anim>
                                    <p:set>
                                      <p:cBhvr>
                                        <p:cTn id="289" dur="1" fill="hold">
                                          <p:stCondLst>
                                            <p:cond delay="2999"/>
                                          </p:stCondLst>
                                        </p:cTn>
                                        <p:tgtEl>
                                          <p:spTgt spid="20"/>
                                        </p:tgtEl>
                                        <p:attrNameLst>
                                          <p:attrName>style.visibility</p:attrName>
                                        </p:attrNameLst>
                                      </p:cBhvr>
                                      <p:to>
                                        <p:strVal val="hidden"/>
                                      </p:to>
                                    </p:set>
                                  </p:childTnLst>
                                </p:cTn>
                              </p:par>
                              <p:par>
                                <p:cTn id="290" presetID="2" presetClass="exit" presetSubtype="6" fill="hold" grpId="3" nodeType="withEffect">
                                  <p:stCondLst>
                                    <p:cond delay="0"/>
                                  </p:stCondLst>
                                  <p:childTnLst>
                                    <p:anim calcmode="lin" valueType="num">
                                      <p:cBhvr additive="base">
                                        <p:cTn id="291" dur="3000"/>
                                        <p:tgtEl>
                                          <p:spTgt spid="24"/>
                                        </p:tgtEl>
                                        <p:attrNameLst>
                                          <p:attrName>ppt_x</p:attrName>
                                        </p:attrNameLst>
                                      </p:cBhvr>
                                      <p:tavLst>
                                        <p:tav tm="0">
                                          <p:val>
                                            <p:strVal val="ppt_x"/>
                                          </p:val>
                                        </p:tav>
                                        <p:tav tm="100000">
                                          <p:val>
                                            <p:strVal val="1+ppt_w/2"/>
                                          </p:val>
                                        </p:tav>
                                      </p:tavLst>
                                    </p:anim>
                                    <p:anim calcmode="lin" valueType="num">
                                      <p:cBhvr additive="base">
                                        <p:cTn id="292" dur="3000"/>
                                        <p:tgtEl>
                                          <p:spTgt spid="24"/>
                                        </p:tgtEl>
                                        <p:attrNameLst>
                                          <p:attrName>ppt_y</p:attrName>
                                        </p:attrNameLst>
                                      </p:cBhvr>
                                      <p:tavLst>
                                        <p:tav tm="0">
                                          <p:val>
                                            <p:strVal val="ppt_y"/>
                                          </p:val>
                                        </p:tav>
                                        <p:tav tm="100000">
                                          <p:val>
                                            <p:strVal val="1+ppt_h/2"/>
                                          </p:val>
                                        </p:tav>
                                      </p:tavLst>
                                    </p:anim>
                                    <p:set>
                                      <p:cBhvr>
                                        <p:cTn id="293" dur="1" fill="hold">
                                          <p:stCondLst>
                                            <p:cond delay="2999"/>
                                          </p:stCondLst>
                                        </p:cTn>
                                        <p:tgtEl>
                                          <p:spTgt spid="24"/>
                                        </p:tgtEl>
                                        <p:attrNameLst>
                                          <p:attrName>style.visibility</p:attrName>
                                        </p:attrNameLst>
                                      </p:cBhvr>
                                      <p:to>
                                        <p:strVal val="hidden"/>
                                      </p:to>
                                    </p:set>
                                  </p:childTnLst>
                                </p:cTn>
                              </p:par>
                              <p:par>
                                <p:cTn id="294" presetID="2" presetClass="exit" presetSubtype="6" fill="hold" grpId="3" nodeType="withEffect">
                                  <p:stCondLst>
                                    <p:cond delay="0"/>
                                  </p:stCondLst>
                                  <p:childTnLst>
                                    <p:anim calcmode="lin" valueType="num">
                                      <p:cBhvr additive="base">
                                        <p:cTn id="295" dur="3000"/>
                                        <p:tgtEl>
                                          <p:spTgt spid="28"/>
                                        </p:tgtEl>
                                        <p:attrNameLst>
                                          <p:attrName>ppt_x</p:attrName>
                                        </p:attrNameLst>
                                      </p:cBhvr>
                                      <p:tavLst>
                                        <p:tav tm="0">
                                          <p:val>
                                            <p:strVal val="ppt_x"/>
                                          </p:val>
                                        </p:tav>
                                        <p:tav tm="100000">
                                          <p:val>
                                            <p:strVal val="1+ppt_w/2"/>
                                          </p:val>
                                        </p:tav>
                                      </p:tavLst>
                                    </p:anim>
                                    <p:anim calcmode="lin" valueType="num">
                                      <p:cBhvr additive="base">
                                        <p:cTn id="296" dur="3000"/>
                                        <p:tgtEl>
                                          <p:spTgt spid="28"/>
                                        </p:tgtEl>
                                        <p:attrNameLst>
                                          <p:attrName>ppt_y</p:attrName>
                                        </p:attrNameLst>
                                      </p:cBhvr>
                                      <p:tavLst>
                                        <p:tav tm="0">
                                          <p:val>
                                            <p:strVal val="ppt_y"/>
                                          </p:val>
                                        </p:tav>
                                        <p:tav tm="100000">
                                          <p:val>
                                            <p:strVal val="1+ppt_h/2"/>
                                          </p:val>
                                        </p:tav>
                                      </p:tavLst>
                                    </p:anim>
                                    <p:set>
                                      <p:cBhvr>
                                        <p:cTn id="297" dur="1" fill="hold">
                                          <p:stCondLst>
                                            <p:cond delay="2999"/>
                                          </p:stCondLst>
                                        </p:cTn>
                                        <p:tgtEl>
                                          <p:spTgt spid="28"/>
                                        </p:tgtEl>
                                        <p:attrNameLst>
                                          <p:attrName>style.visibility</p:attrName>
                                        </p:attrNameLst>
                                      </p:cBhvr>
                                      <p:to>
                                        <p:strVal val="hidden"/>
                                      </p:to>
                                    </p:set>
                                  </p:childTnLst>
                                </p:cTn>
                              </p:par>
                              <p:par>
                                <p:cTn id="298" presetID="2" presetClass="exit" presetSubtype="12" fill="hold" grpId="3" nodeType="withEffect">
                                  <p:stCondLst>
                                    <p:cond delay="0"/>
                                  </p:stCondLst>
                                  <p:childTnLst>
                                    <p:anim calcmode="lin" valueType="num">
                                      <p:cBhvr additive="base">
                                        <p:cTn id="299" dur="3000"/>
                                        <p:tgtEl>
                                          <p:spTgt spid="5"/>
                                        </p:tgtEl>
                                        <p:attrNameLst>
                                          <p:attrName>ppt_x</p:attrName>
                                        </p:attrNameLst>
                                      </p:cBhvr>
                                      <p:tavLst>
                                        <p:tav tm="0">
                                          <p:val>
                                            <p:strVal val="ppt_x"/>
                                          </p:val>
                                        </p:tav>
                                        <p:tav tm="100000">
                                          <p:val>
                                            <p:strVal val="0-ppt_w/2"/>
                                          </p:val>
                                        </p:tav>
                                      </p:tavLst>
                                    </p:anim>
                                    <p:anim calcmode="lin" valueType="num">
                                      <p:cBhvr additive="base">
                                        <p:cTn id="300" dur="3000"/>
                                        <p:tgtEl>
                                          <p:spTgt spid="5"/>
                                        </p:tgtEl>
                                        <p:attrNameLst>
                                          <p:attrName>ppt_y</p:attrName>
                                        </p:attrNameLst>
                                      </p:cBhvr>
                                      <p:tavLst>
                                        <p:tav tm="0">
                                          <p:val>
                                            <p:strVal val="ppt_y"/>
                                          </p:val>
                                        </p:tav>
                                        <p:tav tm="100000">
                                          <p:val>
                                            <p:strVal val="1+ppt_h/2"/>
                                          </p:val>
                                        </p:tav>
                                      </p:tavLst>
                                    </p:anim>
                                    <p:set>
                                      <p:cBhvr>
                                        <p:cTn id="301" dur="1" fill="hold">
                                          <p:stCondLst>
                                            <p:cond delay="2999"/>
                                          </p:stCondLst>
                                        </p:cTn>
                                        <p:tgtEl>
                                          <p:spTgt spid="5"/>
                                        </p:tgtEl>
                                        <p:attrNameLst>
                                          <p:attrName>style.visibility</p:attrName>
                                        </p:attrNameLst>
                                      </p:cBhvr>
                                      <p:to>
                                        <p:strVal val="hidden"/>
                                      </p:to>
                                    </p:set>
                                  </p:childTnLst>
                                </p:cTn>
                              </p:par>
                              <p:par>
                                <p:cTn id="302" presetID="2" presetClass="exit" presetSubtype="12" fill="hold" grpId="3" nodeType="withEffect">
                                  <p:stCondLst>
                                    <p:cond delay="0"/>
                                  </p:stCondLst>
                                  <p:childTnLst>
                                    <p:anim calcmode="lin" valueType="num">
                                      <p:cBhvr additive="base">
                                        <p:cTn id="303" dur="3000"/>
                                        <p:tgtEl>
                                          <p:spTgt spid="9"/>
                                        </p:tgtEl>
                                        <p:attrNameLst>
                                          <p:attrName>ppt_x</p:attrName>
                                        </p:attrNameLst>
                                      </p:cBhvr>
                                      <p:tavLst>
                                        <p:tav tm="0">
                                          <p:val>
                                            <p:strVal val="ppt_x"/>
                                          </p:val>
                                        </p:tav>
                                        <p:tav tm="100000">
                                          <p:val>
                                            <p:strVal val="0-ppt_w/2"/>
                                          </p:val>
                                        </p:tav>
                                      </p:tavLst>
                                    </p:anim>
                                    <p:anim calcmode="lin" valueType="num">
                                      <p:cBhvr additive="base">
                                        <p:cTn id="304" dur="3000"/>
                                        <p:tgtEl>
                                          <p:spTgt spid="9"/>
                                        </p:tgtEl>
                                        <p:attrNameLst>
                                          <p:attrName>ppt_y</p:attrName>
                                        </p:attrNameLst>
                                      </p:cBhvr>
                                      <p:tavLst>
                                        <p:tav tm="0">
                                          <p:val>
                                            <p:strVal val="ppt_y"/>
                                          </p:val>
                                        </p:tav>
                                        <p:tav tm="100000">
                                          <p:val>
                                            <p:strVal val="1+ppt_h/2"/>
                                          </p:val>
                                        </p:tav>
                                      </p:tavLst>
                                    </p:anim>
                                    <p:set>
                                      <p:cBhvr>
                                        <p:cTn id="305" dur="1" fill="hold">
                                          <p:stCondLst>
                                            <p:cond delay="2999"/>
                                          </p:stCondLst>
                                        </p:cTn>
                                        <p:tgtEl>
                                          <p:spTgt spid="9"/>
                                        </p:tgtEl>
                                        <p:attrNameLst>
                                          <p:attrName>style.visibility</p:attrName>
                                        </p:attrNameLst>
                                      </p:cBhvr>
                                      <p:to>
                                        <p:strVal val="hidden"/>
                                      </p:to>
                                    </p:set>
                                  </p:childTnLst>
                                </p:cTn>
                              </p:par>
                              <p:par>
                                <p:cTn id="306" presetID="2" presetClass="exit" presetSubtype="12" fill="hold" grpId="3" nodeType="withEffect">
                                  <p:stCondLst>
                                    <p:cond delay="0"/>
                                  </p:stCondLst>
                                  <p:childTnLst>
                                    <p:anim calcmode="lin" valueType="num">
                                      <p:cBhvr additive="base">
                                        <p:cTn id="307" dur="3000"/>
                                        <p:tgtEl>
                                          <p:spTgt spid="14"/>
                                        </p:tgtEl>
                                        <p:attrNameLst>
                                          <p:attrName>ppt_x</p:attrName>
                                        </p:attrNameLst>
                                      </p:cBhvr>
                                      <p:tavLst>
                                        <p:tav tm="0">
                                          <p:val>
                                            <p:strVal val="ppt_x"/>
                                          </p:val>
                                        </p:tav>
                                        <p:tav tm="100000">
                                          <p:val>
                                            <p:strVal val="0-ppt_w/2"/>
                                          </p:val>
                                        </p:tav>
                                      </p:tavLst>
                                    </p:anim>
                                    <p:anim calcmode="lin" valueType="num">
                                      <p:cBhvr additive="base">
                                        <p:cTn id="308" dur="3000"/>
                                        <p:tgtEl>
                                          <p:spTgt spid="14"/>
                                        </p:tgtEl>
                                        <p:attrNameLst>
                                          <p:attrName>ppt_y</p:attrName>
                                        </p:attrNameLst>
                                      </p:cBhvr>
                                      <p:tavLst>
                                        <p:tav tm="0">
                                          <p:val>
                                            <p:strVal val="ppt_y"/>
                                          </p:val>
                                        </p:tav>
                                        <p:tav tm="100000">
                                          <p:val>
                                            <p:strVal val="1+ppt_h/2"/>
                                          </p:val>
                                        </p:tav>
                                      </p:tavLst>
                                    </p:anim>
                                    <p:set>
                                      <p:cBhvr>
                                        <p:cTn id="309" dur="1" fill="hold">
                                          <p:stCondLst>
                                            <p:cond delay="2999"/>
                                          </p:stCondLst>
                                        </p:cTn>
                                        <p:tgtEl>
                                          <p:spTgt spid="14"/>
                                        </p:tgtEl>
                                        <p:attrNameLst>
                                          <p:attrName>style.visibility</p:attrName>
                                        </p:attrNameLst>
                                      </p:cBhvr>
                                      <p:to>
                                        <p:strVal val="hidden"/>
                                      </p:to>
                                    </p:set>
                                  </p:childTnLst>
                                </p:cTn>
                              </p:par>
                              <p:par>
                                <p:cTn id="310" presetID="2" presetClass="exit" presetSubtype="12" fill="hold" grpId="3" nodeType="withEffect">
                                  <p:stCondLst>
                                    <p:cond delay="0"/>
                                  </p:stCondLst>
                                  <p:childTnLst>
                                    <p:anim calcmode="lin" valueType="num">
                                      <p:cBhvr additive="base">
                                        <p:cTn id="311" dur="3000"/>
                                        <p:tgtEl>
                                          <p:spTgt spid="17"/>
                                        </p:tgtEl>
                                        <p:attrNameLst>
                                          <p:attrName>ppt_x</p:attrName>
                                        </p:attrNameLst>
                                      </p:cBhvr>
                                      <p:tavLst>
                                        <p:tav tm="0">
                                          <p:val>
                                            <p:strVal val="ppt_x"/>
                                          </p:val>
                                        </p:tav>
                                        <p:tav tm="100000">
                                          <p:val>
                                            <p:strVal val="0-ppt_w/2"/>
                                          </p:val>
                                        </p:tav>
                                      </p:tavLst>
                                    </p:anim>
                                    <p:anim calcmode="lin" valueType="num">
                                      <p:cBhvr additive="base">
                                        <p:cTn id="312" dur="3000"/>
                                        <p:tgtEl>
                                          <p:spTgt spid="17"/>
                                        </p:tgtEl>
                                        <p:attrNameLst>
                                          <p:attrName>ppt_y</p:attrName>
                                        </p:attrNameLst>
                                      </p:cBhvr>
                                      <p:tavLst>
                                        <p:tav tm="0">
                                          <p:val>
                                            <p:strVal val="ppt_y"/>
                                          </p:val>
                                        </p:tav>
                                        <p:tav tm="100000">
                                          <p:val>
                                            <p:strVal val="1+ppt_h/2"/>
                                          </p:val>
                                        </p:tav>
                                      </p:tavLst>
                                    </p:anim>
                                    <p:set>
                                      <p:cBhvr>
                                        <p:cTn id="313" dur="1" fill="hold">
                                          <p:stCondLst>
                                            <p:cond delay="2999"/>
                                          </p:stCondLst>
                                        </p:cTn>
                                        <p:tgtEl>
                                          <p:spTgt spid="17"/>
                                        </p:tgtEl>
                                        <p:attrNameLst>
                                          <p:attrName>style.visibility</p:attrName>
                                        </p:attrNameLst>
                                      </p:cBhvr>
                                      <p:to>
                                        <p:strVal val="hidden"/>
                                      </p:to>
                                    </p:set>
                                  </p:childTnLst>
                                </p:cTn>
                              </p:par>
                              <p:par>
                                <p:cTn id="314" presetID="2" presetClass="exit" presetSubtype="12" fill="hold" grpId="3" nodeType="withEffect">
                                  <p:stCondLst>
                                    <p:cond delay="0"/>
                                  </p:stCondLst>
                                  <p:childTnLst>
                                    <p:anim calcmode="lin" valueType="num">
                                      <p:cBhvr additive="base">
                                        <p:cTn id="315" dur="3000"/>
                                        <p:tgtEl>
                                          <p:spTgt spid="21"/>
                                        </p:tgtEl>
                                        <p:attrNameLst>
                                          <p:attrName>ppt_x</p:attrName>
                                        </p:attrNameLst>
                                      </p:cBhvr>
                                      <p:tavLst>
                                        <p:tav tm="0">
                                          <p:val>
                                            <p:strVal val="ppt_x"/>
                                          </p:val>
                                        </p:tav>
                                        <p:tav tm="100000">
                                          <p:val>
                                            <p:strVal val="0-ppt_w/2"/>
                                          </p:val>
                                        </p:tav>
                                      </p:tavLst>
                                    </p:anim>
                                    <p:anim calcmode="lin" valueType="num">
                                      <p:cBhvr additive="base">
                                        <p:cTn id="316" dur="3000"/>
                                        <p:tgtEl>
                                          <p:spTgt spid="21"/>
                                        </p:tgtEl>
                                        <p:attrNameLst>
                                          <p:attrName>ppt_y</p:attrName>
                                        </p:attrNameLst>
                                      </p:cBhvr>
                                      <p:tavLst>
                                        <p:tav tm="0">
                                          <p:val>
                                            <p:strVal val="ppt_y"/>
                                          </p:val>
                                        </p:tav>
                                        <p:tav tm="100000">
                                          <p:val>
                                            <p:strVal val="1+ppt_h/2"/>
                                          </p:val>
                                        </p:tav>
                                      </p:tavLst>
                                    </p:anim>
                                    <p:set>
                                      <p:cBhvr>
                                        <p:cTn id="317" dur="1" fill="hold">
                                          <p:stCondLst>
                                            <p:cond delay="2999"/>
                                          </p:stCondLst>
                                        </p:cTn>
                                        <p:tgtEl>
                                          <p:spTgt spid="21"/>
                                        </p:tgtEl>
                                        <p:attrNameLst>
                                          <p:attrName>style.visibility</p:attrName>
                                        </p:attrNameLst>
                                      </p:cBhvr>
                                      <p:to>
                                        <p:strVal val="hidden"/>
                                      </p:to>
                                    </p:set>
                                  </p:childTnLst>
                                </p:cTn>
                              </p:par>
                              <p:par>
                                <p:cTn id="318" presetID="2" presetClass="exit" presetSubtype="12" fill="hold" grpId="3" nodeType="withEffect">
                                  <p:stCondLst>
                                    <p:cond delay="0"/>
                                  </p:stCondLst>
                                  <p:childTnLst>
                                    <p:anim calcmode="lin" valueType="num">
                                      <p:cBhvr additive="base">
                                        <p:cTn id="319" dur="3000"/>
                                        <p:tgtEl>
                                          <p:spTgt spid="26"/>
                                        </p:tgtEl>
                                        <p:attrNameLst>
                                          <p:attrName>ppt_x</p:attrName>
                                        </p:attrNameLst>
                                      </p:cBhvr>
                                      <p:tavLst>
                                        <p:tav tm="0">
                                          <p:val>
                                            <p:strVal val="ppt_x"/>
                                          </p:val>
                                        </p:tav>
                                        <p:tav tm="100000">
                                          <p:val>
                                            <p:strVal val="0-ppt_w/2"/>
                                          </p:val>
                                        </p:tav>
                                      </p:tavLst>
                                    </p:anim>
                                    <p:anim calcmode="lin" valueType="num">
                                      <p:cBhvr additive="base">
                                        <p:cTn id="320" dur="3000"/>
                                        <p:tgtEl>
                                          <p:spTgt spid="26"/>
                                        </p:tgtEl>
                                        <p:attrNameLst>
                                          <p:attrName>ppt_y</p:attrName>
                                        </p:attrNameLst>
                                      </p:cBhvr>
                                      <p:tavLst>
                                        <p:tav tm="0">
                                          <p:val>
                                            <p:strVal val="ppt_y"/>
                                          </p:val>
                                        </p:tav>
                                        <p:tav tm="100000">
                                          <p:val>
                                            <p:strVal val="1+ppt_h/2"/>
                                          </p:val>
                                        </p:tav>
                                      </p:tavLst>
                                    </p:anim>
                                    <p:set>
                                      <p:cBhvr>
                                        <p:cTn id="321" dur="1" fill="hold">
                                          <p:stCondLst>
                                            <p:cond delay="2999"/>
                                          </p:stCondLst>
                                        </p:cTn>
                                        <p:tgtEl>
                                          <p:spTgt spid="26"/>
                                        </p:tgtEl>
                                        <p:attrNameLst>
                                          <p:attrName>style.visibility</p:attrName>
                                        </p:attrNameLst>
                                      </p:cBhvr>
                                      <p:to>
                                        <p:strVal val="hidden"/>
                                      </p:to>
                                    </p:set>
                                  </p:childTnLst>
                                </p:cTn>
                              </p:par>
                              <p:par>
                                <p:cTn id="322" presetID="2" presetClass="exit" presetSubtype="12" fill="hold" grpId="3" nodeType="withEffect">
                                  <p:stCondLst>
                                    <p:cond delay="0"/>
                                  </p:stCondLst>
                                  <p:childTnLst>
                                    <p:anim calcmode="lin" valueType="num">
                                      <p:cBhvr additive="base">
                                        <p:cTn id="323" dur="3000"/>
                                        <p:tgtEl>
                                          <p:spTgt spid="29"/>
                                        </p:tgtEl>
                                        <p:attrNameLst>
                                          <p:attrName>ppt_x</p:attrName>
                                        </p:attrNameLst>
                                      </p:cBhvr>
                                      <p:tavLst>
                                        <p:tav tm="0">
                                          <p:val>
                                            <p:strVal val="ppt_x"/>
                                          </p:val>
                                        </p:tav>
                                        <p:tav tm="100000">
                                          <p:val>
                                            <p:strVal val="0-ppt_w/2"/>
                                          </p:val>
                                        </p:tav>
                                      </p:tavLst>
                                    </p:anim>
                                    <p:anim calcmode="lin" valueType="num">
                                      <p:cBhvr additive="base">
                                        <p:cTn id="324" dur="3000"/>
                                        <p:tgtEl>
                                          <p:spTgt spid="29"/>
                                        </p:tgtEl>
                                        <p:attrNameLst>
                                          <p:attrName>ppt_y</p:attrName>
                                        </p:attrNameLst>
                                      </p:cBhvr>
                                      <p:tavLst>
                                        <p:tav tm="0">
                                          <p:val>
                                            <p:strVal val="ppt_y"/>
                                          </p:val>
                                        </p:tav>
                                        <p:tav tm="100000">
                                          <p:val>
                                            <p:strVal val="1+ppt_h/2"/>
                                          </p:val>
                                        </p:tav>
                                      </p:tavLst>
                                    </p:anim>
                                    <p:set>
                                      <p:cBhvr>
                                        <p:cTn id="325" dur="1" fill="hold">
                                          <p:stCondLst>
                                            <p:cond delay="2999"/>
                                          </p:stCondLst>
                                        </p:cTn>
                                        <p:tgtEl>
                                          <p:spTgt spid="29"/>
                                        </p:tgtEl>
                                        <p:attrNameLst>
                                          <p:attrName>style.visibility</p:attrName>
                                        </p:attrNameLst>
                                      </p:cBhvr>
                                      <p:to>
                                        <p:strVal val="hidden"/>
                                      </p:to>
                                    </p:set>
                                  </p:childTnLst>
                                </p:cTn>
                              </p:par>
                              <p:par>
                                <p:cTn id="326" presetID="2" presetClass="exit" presetSubtype="12" fill="hold" grpId="3" nodeType="withEffect">
                                  <p:stCondLst>
                                    <p:cond delay="0"/>
                                  </p:stCondLst>
                                  <p:childTnLst>
                                    <p:anim calcmode="lin" valueType="num">
                                      <p:cBhvr additive="base">
                                        <p:cTn id="327" dur="3000"/>
                                        <p:tgtEl>
                                          <p:spTgt spid="31"/>
                                        </p:tgtEl>
                                        <p:attrNameLst>
                                          <p:attrName>ppt_x</p:attrName>
                                        </p:attrNameLst>
                                      </p:cBhvr>
                                      <p:tavLst>
                                        <p:tav tm="0">
                                          <p:val>
                                            <p:strVal val="ppt_x"/>
                                          </p:val>
                                        </p:tav>
                                        <p:tav tm="100000">
                                          <p:val>
                                            <p:strVal val="0-ppt_w/2"/>
                                          </p:val>
                                        </p:tav>
                                      </p:tavLst>
                                    </p:anim>
                                    <p:anim calcmode="lin" valueType="num">
                                      <p:cBhvr additive="base">
                                        <p:cTn id="328" dur="3000"/>
                                        <p:tgtEl>
                                          <p:spTgt spid="31"/>
                                        </p:tgtEl>
                                        <p:attrNameLst>
                                          <p:attrName>ppt_y</p:attrName>
                                        </p:attrNameLst>
                                      </p:cBhvr>
                                      <p:tavLst>
                                        <p:tav tm="0">
                                          <p:val>
                                            <p:strVal val="ppt_y"/>
                                          </p:val>
                                        </p:tav>
                                        <p:tav tm="100000">
                                          <p:val>
                                            <p:strVal val="1+ppt_h/2"/>
                                          </p:val>
                                        </p:tav>
                                      </p:tavLst>
                                    </p:anim>
                                    <p:set>
                                      <p:cBhvr>
                                        <p:cTn id="329" dur="1" fill="hold">
                                          <p:stCondLst>
                                            <p:cond delay="2999"/>
                                          </p:stCondLst>
                                        </p:cTn>
                                        <p:tgtEl>
                                          <p:spTgt spid="31"/>
                                        </p:tgtEl>
                                        <p:attrNameLst>
                                          <p:attrName>style.visibility</p:attrName>
                                        </p:attrNameLst>
                                      </p:cBhvr>
                                      <p:to>
                                        <p:strVal val="hidden"/>
                                      </p:to>
                                    </p:set>
                                  </p:childTnLst>
                                </p:cTn>
                              </p:par>
                              <p:par>
                                <p:cTn id="330" presetID="2" presetClass="exit" presetSubtype="9" fill="hold" grpId="3" nodeType="withEffect">
                                  <p:stCondLst>
                                    <p:cond delay="0"/>
                                  </p:stCondLst>
                                  <p:childTnLst>
                                    <p:anim calcmode="lin" valueType="num">
                                      <p:cBhvr additive="base">
                                        <p:cTn id="331" dur="3000"/>
                                        <p:tgtEl>
                                          <p:spTgt spid="7"/>
                                        </p:tgtEl>
                                        <p:attrNameLst>
                                          <p:attrName>ppt_x</p:attrName>
                                        </p:attrNameLst>
                                      </p:cBhvr>
                                      <p:tavLst>
                                        <p:tav tm="0">
                                          <p:val>
                                            <p:strVal val="ppt_x"/>
                                          </p:val>
                                        </p:tav>
                                        <p:tav tm="100000">
                                          <p:val>
                                            <p:strVal val="0-ppt_w/2"/>
                                          </p:val>
                                        </p:tav>
                                      </p:tavLst>
                                    </p:anim>
                                    <p:anim calcmode="lin" valueType="num">
                                      <p:cBhvr additive="base">
                                        <p:cTn id="332" dur="3000"/>
                                        <p:tgtEl>
                                          <p:spTgt spid="7"/>
                                        </p:tgtEl>
                                        <p:attrNameLst>
                                          <p:attrName>ppt_y</p:attrName>
                                        </p:attrNameLst>
                                      </p:cBhvr>
                                      <p:tavLst>
                                        <p:tav tm="0">
                                          <p:val>
                                            <p:strVal val="ppt_y"/>
                                          </p:val>
                                        </p:tav>
                                        <p:tav tm="100000">
                                          <p:val>
                                            <p:strVal val="0-ppt_h/2"/>
                                          </p:val>
                                        </p:tav>
                                      </p:tavLst>
                                    </p:anim>
                                    <p:set>
                                      <p:cBhvr>
                                        <p:cTn id="333" dur="1" fill="hold">
                                          <p:stCondLst>
                                            <p:cond delay="2999"/>
                                          </p:stCondLst>
                                        </p:cTn>
                                        <p:tgtEl>
                                          <p:spTgt spid="7"/>
                                        </p:tgtEl>
                                        <p:attrNameLst>
                                          <p:attrName>style.visibility</p:attrName>
                                        </p:attrNameLst>
                                      </p:cBhvr>
                                      <p:to>
                                        <p:strVal val="hidden"/>
                                      </p:to>
                                    </p:set>
                                  </p:childTnLst>
                                </p:cTn>
                              </p:par>
                              <p:par>
                                <p:cTn id="334" presetID="2" presetClass="exit" presetSubtype="9" fill="hold" grpId="3" nodeType="withEffect">
                                  <p:stCondLst>
                                    <p:cond delay="0"/>
                                  </p:stCondLst>
                                  <p:childTnLst>
                                    <p:anim calcmode="lin" valueType="num">
                                      <p:cBhvr additive="base">
                                        <p:cTn id="335" dur="3000"/>
                                        <p:tgtEl>
                                          <p:spTgt spid="10"/>
                                        </p:tgtEl>
                                        <p:attrNameLst>
                                          <p:attrName>ppt_x</p:attrName>
                                        </p:attrNameLst>
                                      </p:cBhvr>
                                      <p:tavLst>
                                        <p:tav tm="0">
                                          <p:val>
                                            <p:strVal val="ppt_x"/>
                                          </p:val>
                                        </p:tav>
                                        <p:tav tm="100000">
                                          <p:val>
                                            <p:strVal val="0-ppt_w/2"/>
                                          </p:val>
                                        </p:tav>
                                      </p:tavLst>
                                    </p:anim>
                                    <p:anim calcmode="lin" valueType="num">
                                      <p:cBhvr additive="base">
                                        <p:cTn id="336" dur="3000"/>
                                        <p:tgtEl>
                                          <p:spTgt spid="10"/>
                                        </p:tgtEl>
                                        <p:attrNameLst>
                                          <p:attrName>ppt_y</p:attrName>
                                        </p:attrNameLst>
                                      </p:cBhvr>
                                      <p:tavLst>
                                        <p:tav tm="0">
                                          <p:val>
                                            <p:strVal val="ppt_y"/>
                                          </p:val>
                                        </p:tav>
                                        <p:tav tm="100000">
                                          <p:val>
                                            <p:strVal val="0-ppt_h/2"/>
                                          </p:val>
                                        </p:tav>
                                      </p:tavLst>
                                    </p:anim>
                                    <p:set>
                                      <p:cBhvr>
                                        <p:cTn id="337" dur="1" fill="hold">
                                          <p:stCondLst>
                                            <p:cond delay="2999"/>
                                          </p:stCondLst>
                                        </p:cTn>
                                        <p:tgtEl>
                                          <p:spTgt spid="10"/>
                                        </p:tgtEl>
                                        <p:attrNameLst>
                                          <p:attrName>style.visibility</p:attrName>
                                        </p:attrNameLst>
                                      </p:cBhvr>
                                      <p:to>
                                        <p:strVal val="hidden"/>
                                      </p:to>
                                    </p:set>
                                  </p:childTnLst>
                                </p:cTn>
                              </p:par>
                              <p:par>
                                <p:cTn id="338" presetID="2" presetClass="exit" presetSubtype="9" fill="hold" grpId="3" nodeType="withEffect">
                                  <p:stCondLst>
                                    <p:cond delay="0"/>
                                  </p:stCondLst>
                                  <p:childTnLst>
                                    <p:anim calcmode="lin" valueType="num">
                                      <p:cBhvr additive="base">
                                        <p:cTn id="339" dur="3000"/>
                                        <p:tgtEl>
                                          <p:spTgt spid="15"/>
                                        </p:tgtEl>
                                        <p:attrNameLst>
                                          <p:attrName>ppt_x</p:attrName>
                                        </p:attrNameLst>
                                      </p:cBhvr>
                                      <p:tavLst>
                                        <p:tav tm="0">
                                          <p:val>
                                            <p:strVal val="ppt_x"/>
                                          </p:val>
                                        </p:tav>
                                        <p:tav tm="100000">
                                          <p:val>
                                            <p:strVal val="0-ppt_w/2"/>
                                          </p:val>
                                        </p:tav>
                                      </p:tavLst>
                                    </p:anim>
                                    <p:anim calcmode="lin" valueType="num">
                                      <p:cBhvr additive="base">
                                        <p:cTn id="340" dur="3000"/>
                                        <p:tgtEl>
                                          <p:spTgt spid="15"/>
                                        </p:tgtEl>
                                        <p:attrNameLst>
                                          <p:attrName>ppt_y</p:attrName>
                                        </p:attrNameLst>
                                      </p:cBhvr>
                                      <p:tavLst>
                                        <p:tav tm="0">
                                          <p:val>
                                            <p:strVal val="ppt_y"/>
                                          </p:val>
                                        </p:tav>
                                        <p:tav tm="100000">
                                          <p:val>
                                            <p:strVal val="0-ppt_h/2"/>
                                          </p:val>
                                        </p:tav>
                                      </p:tavLst>
                                    </p:anim>
                                    <p:set>
                                      <p:cBhvr>
                                        <p:cTn id="341" dur="1" fill="hold">
                                          <p:stCondLst>
                                            <p:cond delay="2999"/>
                                          </p:stCondLst>
                                        </p:cTn>
                                        <p:tgtEl>
                                          <p:spTgt spid="15"/>
                                        </p:tgtEl>
                                        <p:attrNameLst>
                                          <p:attrName>style.visibility</p:attrName>
                                        </p:attrNameLst>
                                      </p:cBhvr>
                                      <p:to>
                                        <p:strVal val="hidden"/>
                                      </p:to>
                                    </p:set>
                                  </p:childTnLst>
                                </p:cTn>
                              </p:par>
                              <p:par>
                                <p:cTn id="342" presetID="2" presetClass="exit" presetSubtype="9" fill="hold" grpId="3" nodeType="withEffect">
                                  <p:stCondLst>
                                    <p:cond delay="0"/>
                                  </p:stCondLst>
                                  <p:childTnLst>
                                    <p:anim calcmode="lin" valueType="num">
                                      <p:cBhvr additive="base">
                                        <p:cTn id="343" dur="3000"/>
                                        <p:tgtEl>
                                          <p:spTgt spid="19"/>
                                        </p:tgtEl>
                                        <p:attrNameLst>
                                          <p:attrName>ppt_x</p:attrName>
                                        </p:attrNameLst>
                                      </p:cBhvr>
                                      <p:tavLst>
                                        <p:tav tm="0">
                                          <p:val>
                                            <p:strVal val="ppt_x"/>
                                          </p:val>
                                        </p:tav>
                                        <p:tav tm="100000">
                                          <p:val>
                                            <p:strVal val="0-ppt_w/2"/>
                                          </p:val>
                                        </p:tav>
                                      </p:tavLst>
                                    </p:anim>
                                    <p:anim calcmode="lin" valueType="num">
                                      <p:cBhvr additive="base">
                                        <p:cTn id="344" dur="3000"/>
                                        <p:tgtEl>
                                          <p:spTgt spid="19"/>
                                        </p:tgtEl>
                                        <p:attrNameLst>
                                          <p:attrName>ppt_y</p:attrName>
                                        </p:attrNameLst>
                                      </p:cBhvr>
                                      <p:tavLst>
                                        <p:tav tm="0">
                                          <p:val>
                                            <p:strVal val="ppt_y"/>
                                          </p:val>
                                        </p:tav>
                                        <p:tav tm="100000">
                                          <p:val>
                                            <p:strVal val="0-ppt_h/2"/>
                                          </p:val>
                                        </p:tav>
                                      </p:tavLst>
                                    </p:anim>
                                    <p:set>
                                      <p:cBhvr>
                                        <p:cTn id="345" dur="1" fill="hold">
                                          <p:stCondLst>
                                            <p:cond delay="2999"/>
                                          </p:stCondLst>
                                        </p:cTn>
                                        <p:tgtEl>
                                          <p:spTgt spid="19"/>
                                        </p:tgtEl>
                                        <p:attrNameLst>
                                          <p:attrName>style.visibility</p:attrName>
                                        </p:attrNameLst>
                                      </p:cBhvr>
                                      <p:to>
                                        <p:strVal val="hidden"/>
                                      </p:to>
                                    </p:set>
                                  </p:childTnLst>
                                </p:cTn>
                              </p:par>
                              <p:par>
                                <p:cTn id="346" presetID="2" presetClass="exit" presetSubtype="9" fill="hold" grpId="3" nodeType="withEffect">
                                  <p:stCondLst>
                                    <p:cond delay="0"/>
                                  </p:stCondLst>
                                  <p:childTnLst>
                                    <p:anim calcmode="lin" valueType="num">
                                      <p:cBhvr additive="base">
                                        <p:cTn id="347" dur="3000"/>
                                        <p:tgtEl>
                                          <p:spTgt spid="22"/>
                                        </p:tgtEl>
                                        <p:attrNameLst>
                                          <p:attrName>ppt_x</p:attrName>
                                        </p:attrNameLst>
                                      </p:cBhvr>
                                      <p:tavLst>
                                        <p:tav tm="0">
                                          <p:val>
                                            <p:strVal val="ppt_x"/>
                                          </p:val>
                                        </p:tav>
                                        <p:tav tm="100000">
                                          <p:val>
                                            <p:strVal val="0-ppt_w/2"/>
                                          </p:val>
                                        </p:tav>
                                      </p:tavLst>
                                    </p:anim>
                                    <p:anim calcmode="lin" valueType="num">
                                      <p:cBhvr additive="base">
                                        <p:cTn id="348" dur="3000"/>
                                        <p:tgtEl>
                                          <p:spTgt spid="22"/>
                                        </p:tgtEl>
                                        <p:attrNameLst>
                                          <p:attrName>ppt_y</p:attrName>
                                        </p:attrNameLst>
                                      </p:cBhvr>
                                      <p:tavLst>
                                        <p:tav tm="0">
                                          <p:val>
                                            <p:strVal val="ppt_y"/>
                                          </p:val>
                                        </p:tav>
                                        <p:tav tm="100000">
                                          <p:val>
                                            <p:strVal val="0-ppt_h/2"/>
                                          </p:val>
                                        </p:tav>
                                      </p:tavLst>
                                    </p:anim>
                                    <p:set>
                                      <p:cBhvr>
                                        <p:cTn id="349" dur="1" fill="hold">
                                          <p:stCondLst>
                                            <p:cond delay="2999"/>
                                          </p:stCondLst>
                                        </p:cTn>
                                        <p:tgtEl>
                                          <p:spTgt spid="22"/>
                                        </p:tgtEl>
                                        <p:attrNameLst>
                                          <p:attrName>style.visibility</p:attrName>
                                        </p:attrNameLst>
                                      </p:cBhvr>
                                      <p:to>
                                        <p:strVal val="hidden"/>
                                      </p:to>
                                    </p:set>
                                  </p:childTnLst>
                                </p:cTn>
                              </p:par>
                              <p:par>
                                <p:cTn id="350" presetID="2" presetClass="exit" presetSubtype="9" fill="hold" grpId="3" nodeType="withEffect">
                                  <p:stCondLst>
                                    <p:cond delay="0"/>
                                  </p:stCondLst>
                                  <p:childTnLst>
                                    <p:anim calcmode="lin" valueType="num">
                                      <p:cBhvr additive="base">
                                        <p:cTn id="351" dur="3000"/>
                                        <p:tgtEl>
                                          <p:spTgt spid="27"/>
                                        </p:tgtEl>
                                        <p:attrNameLst>
                                          <p:attrName>ppt_x</p:attrName>
                                        </p:attrNameLst>
                                      </p:cBhvr>
                                      <p:tavLst>
                                        <p:tav tm="0">
                                          <p:val>
                                            <p:strVal val="ppt_x"/>
                                          </p:val>
                                        </p:tav>
                                        <p:tav tm="100000">
                                          <p:val>
                                            <p:strVal val="0-ppt_w/2"/>
                                          </p:val>
                                        </p:tav>
                                      </p:tavLst>
                                    </p:anim>
                                    <p:anim calcmode="lin" valueType="num">
                                      <p:cBhvr additive="base">
                                        <p:cTn id="352" dur="3000"/>
                                        <p:tgtEl>
                                          <p:spTgt spid="27"/>
                                        </p:tgtEl>
                                        <p:attrNameLst>
                                          <p:attrName>ppt_y</p:attrName>
                                        </p:attrNameLst>
                                      </p:cBhvr>
                                      <p:tavLst>
                                        <p:tav tm="0">
                                          <p:val>
                                            <p:strVal val="ppt_y"/>
                                          </p:val>
                                        </p:tav>
                                        <p:tav tm="100000">
                                          <p:val>
                                            <p:strVal val="0-ppt_h/2"/>
                                          </p:val>
                                        </p:tav>
                                      </p:tavLst>
                                    </p:anim>
                                    <p:set>
                                      <p:cBhvr>
                                        <p:cTn id="353" dur="1" fill="hold">
                                          <p:stCondLst>
                                            <p:cond delay="2999"/>
                                          </p:stCondLst>
                                        </p:cTn>
                                        <p:tgtEl>
                                          <p:spTgt spid="27"/>
                                        </p:tgtEl>
                                        <p:attrNameLst>
                                          <p:attrName>style.visibility</p:attrName>
                                        </p:attrNameLst>
                                      </p:cBhvr>
                                      <p:to>
                                        <p:strVal val="hidden"/>
                                      </p:to>
                                    </p:set>
                                  </p:childTnLst>
                                </p:cTn>
                              </p:par>
                              <p:par>
                                <p:cTn id="354" presetID="2" presetClass="exit" presetSubtype="9" fill="hold" grpId="3" nodeType="withEffect">
                                  <p:stCondLst>
                                    <p:cond delay="0"/>
                                  </p:stCondLst>
                                  <p:childTnLst>
                                    <p:anim calcmode="lin" valueType="num">
                                      <p:cBhvr additive="base">
                                        <p:cTn id="355" dur="3000"/>
                                        <p:tgtEl>
                                          <p:spTgt spid="32"/>
                                        </p:tgtEl>
                                        <p:attrNameLst>
                                          <p:attrName>ppt_x</p:attrName>
                                        </p:attrNameLst>
                                      </p:cBhvr>
                                      <p:tavLst>
                                        <p:tav tm="0">
                                          <p:val>
                                            <p:strVal val="ppt_x"/>
                                          </p:val>
                                        </p:tav>
                                        <p:tav tm="100000">
                                          <p:val>
                                            <p:strVal val="0-ppt_w/2"/>
                                          </p:val>
                                        </p:tav>
                                      </p:tavLst>
                                    </p:anim>
                                    <p:anim calcmode="lin" valueType="num">
                                      <p:cBhvr additive="base">
                                        <p:cTn id="356" dur="3000"/>
                                        <p:tgtEl>
                                          <p:spTgt spid="32"/>
                                        </p:tgtEl>
                                        <p:attrNameLst>
                                          <p:attrName>ppt_y</p:attrName>
                                        </p:attrNameLst>
                                      </p:cBhvr>
                                      <p:tavLst>
                                        <p:tav tm="0">
                                          <p:val>
                                            <p:strVal val="ppt_y"/>
                                          </p:val>
                                        </p:tav>
                                        <p:tav tm="100000">
                                          <p:val>
                                            <p:strVal val="0-ppt_h/2"/>
                                          </p:val>
                                        </p:tav>
                                      </p:tavLst>
                                    </p:anim>
                                    <p:set>
                                      <p:cBhvr>
                                        <p:cTn id="357" dur="1" fill="hold">
                                          <p:stCondLst>
                                            <p:cond delay="2999"/>
                                          </p:stCondLst>
                                        </p:cTn>
                                        <p:tgtEl>
                                          <p:spTgt spid="32"/>
                                        </p:tgtEl>
                                        <p:attrNameLst>
                                          <p:attrName>style.visibility</p:attrName>
                                        </p:attrNameLst>
                                      </p:cBhvr>
                                      <p:to>
                                        <p:strVal val="hidden"/>
                                      </p:to>
                                    </p:set>
                                  </p:childTnLst>
                                </p:cTn>
                              </p:par>
                              <p:par>
                                <p:cTn id="358" presetID="2" presetClass="exit" presetSubtype="3" fill="hold" grpId="3" nodeType="withEffect">
                                  <p:stCondLst>
                                    <p:cond delay="0"/>
                                  </p:stCondLst>
                                  <p:childTnLst>
                                    <p:anim calcmode="lin" valueType="num">
                                      <p:cBhvr additive="base">
                                        <p:cTn id="359" dur="3000"/>
                                        <p:tgtEl>
                                          <p:spTgt spid="6"/>
                                        </p:tgtEl>
                                        <p:attrNameLst>
                                          <p:attrName>ppt_x</p:attrName>
                                        </p:attrNameLst>
                                      </p:cBhvr>
                                      <p:tavLst>
                                        <p:tav tm="0">
                                          <p:val>
                                            <p:strVal val="ppt_x"/>
                                          </p:val>
                                        </p:tav>
                                        <p:tav tm="100000">
                                          <p:val>
                                            <p:strVal val="1+ppt_w/2"/>
                                          </p:val>
                                        </p:tav>
                                      </p:tavLst>
                                    </p:anim>
                                    <p:anim calcmode="lin" valueType="num">
                                      <p:cBhvr additive="base">
                                        <p:cTn id="360" dur="3000"/>
                                        <p:tgtEl>
                                          <p:spTgt spid="6"/>
                                        </p:tgtEl>
                                        <p:attrNameLst>
                                          <p:attrName>ppt_y</p:attrName>
                                        </p:attrNameLst>
                                      </p:cBhvr>
                                      <p:tavLst>
                                        <p:tav tm="0">
                                          <p:val>
                                            <p:strVal val="ppt_y"/>
                                          </p:val>
                                        </p:tav>
                                        <p:tav tm="100000">
                                          <p:val>
                                            <p:strVal val="0-ppt_h/2"/>
                                          </p:val>
                                        </p:tav>
                                      </p:tavLst>
                                    </p:anim>
                                    <p:set>
                                      <p:cBhvr>
                                        <p:cTn id="361" dur="1" fill="hold">
                                          <p:stCondLst>
                                            <p:cond delay="2999"/>
                                          </p:stCondLst>
                                        </p:cTn>
                                        <p:tgtEl>
                                          <p:spTgt spid="6"/>
                                        </p:tgtEl>
                                        <p:attrNameLst>
                                          <p:attrName>style.visibility</p:attrName>
                                        </p:attrNameLst>
                                      </p:cBhvr>
                                      <p:to>
                                        <p:strVal val="hidden"/>
                                      </p:to>
                                    </p:set>
                                  </p:childTnLst>
                                </p:cTn>
                              </p:par>
                              <p:par>
                                <p:cTn id="362" presetID="2" presetClass="exit" presetSubtype="3" fill="hold" grpId="3" nodeType="withEffect">
                                  <p:stCondLst>
                                    <p:cond delay="0"/>
                                  </p:stCondLst>
                                  <p:childTnLst>
                                    <p:anim calcmode="lin" valueType="num">
                                      <p:cBhvr additive="base">
                                        <p:cTn id="363" dur="3000"/>
                                        <p:tgtEl>
                                          <p:spTgt spid="11"/>
                                        </p:tgtEl>
                                        <p:attrNameLst>
                                          <p:attrName>ppt_x</p:attrName>
                                        </p:attrNameLst>
                                      </p:cBhvr>
                                      <p:tavLst>
                                        <p:tav tm="0">
                                          <p:val>
                                            <p:strVal val="ppt_x"/>
                                          </p:val>
                                        </p:tav>
                                        <p:tav tm="100000">
                                          <p:val>
                                            <p:strVal val="1+ppt_w/2"/>
                                          </p:val>
                                        </p:tav>
                                      </p:tavLst>
                                    </p:anim>
                                    <p:anim calcmode="lin" valueType="num">
                                      <p:cBhvr additive="base">
                                        <p:cTn id="364" dur="3000"/>
                                        <p:tgtEl>
                                          <p:spTgt spid="11"/>
                                        </p:tgtEl>
                                        <p:attrNameLst>
                                          <p:attrName>ppt_y</p:attrName>
                                        </p:attrNameLst>
                                      </p:cBhvr>
                                      <p:tavLst>
                                        <p:tav tm="0">
                                          <p:val>
                                            <p:strVal val="ppt_y"/>
                                          </p:val>
                                        </p:tav>
                                        <p:tav tm="100000">
                                          <p:val>
                                            <p:strVal val="0-ppt_h/2"/>
                                          </p:val>
                                        </p:tav>
                                      </p:tavLst>
                                    </p:anim>
                                    <p:set>
                                      <p:cBhvr>
                                        <p:cTn id="365" dur="1" fill="hold">
                                          <p:stCondLst>
                                            <p:cond delay="2999"/>
                                          </p:stCondLst>
                                        </p:cTn>
                                        <p:tgtEl>
                                          <p:spTgt spid="11"/>
                                        </p:tgtEl>
                                        <p:attrNameLst>
                                          <p:attrName>style.visibility</p:attrName>
                                        </p:attrNameLst>
                                      </p:cBhvr>
                                      <p:to>
                                        <p:strVal val="hidden"/>
                                      </p:to>
                                    </p:set>
                                  </p:childTnLst>
                                </p:cTn>
                              </p:par>
                              <p:par>
                                <p:cTn id="366" presetID="2" presetClass="exit" presetSubtype="3" fill="hold" grpId="3" nodeType="withEffect">
                                  <p:stCondLst>
                                    <p:cond delay="0"/>
                                  </p:stCondLst>
                                  <p:childTnLst>
                                    <p:anim calcmode="lin" valueType="num">
                                      <p:cBhvr additive="base">
                                        <p:cTn id="367" dur="3000"/>
                                        <p:tgtEl>
                                          <p:spTgt spid="12"/>
                                        </p:tgtEl>
                                        <p:attrNameLst>
                                          <p:attrName>ppt_x</p:attrName>
                                        </p:attrNameLst>
                                      </p:cBhvr>
                                      <p:tavLst>
                                        <p:tav tm="0">
                                          <p:val>
                                            <p:strVal val="ppt_x"/>
                                          </p:val>
                                        </p:tav>
                                        <p:tav tm="100000">
                                          <p:val>
                                            <p:strVal val="1+ppt_w/2"/>
                                          </p:val>
                                        </p:tav>
                                      </p:tavLst>
                                    </p:anim>
                                    <p:anim calcmode="lin" valueType="num">
                                      <p:cBhvr additive="base">
                                        <p:cTn id="368" dur="3000"/>
                                        <p:tgtEl>
                                          <p:spTgt spid="12"/>
                                        </p:tgtEl>
                                        <p:attrNameLst>
                                          <p:attrName>ppt_y</p:attrName>
                                        </p:attrNameLst>
                                      </p:cBhvr>
                                      <p:tavLst>
                                        <p:tav tm="0">
                                          <p:val>
                                            <p:strVal val="ppt_y"/>
                                          </p:val>
                                        </p:tav>
                                        <p:tav tm="100000">
                                          <p:val>
                                            <p:strVal val="0-ppt_h/2"/>
                                          </p:val>
                                        </p:tav>
                                      </p:tavLst>
                                    </p:anim>
                                    <p:set>
                                      <p:cBhvr>
                                        <p:cTn id="369" dur="1" fill="hold">
                                          <p:stCondLst>
                                            <p:cond delay="2999"/>
                                          </p:stCondLst>
                                        </p:cTn>
                                        <p:tgtEl>
                                          <p:spTgt spid="12"/>
                                        </p:tgtEl>
                                        <p:attrNameLst>
                                          <p:attrName>style.visibility</p:attrName>
                                        </p:attrNameLst>
                                      </p:cBhvr>
                                      <p:to>
                                        <p:strVal val="hidden"/>
                                      </p:to>
                                    </p:set>
                                  </p:childTnLst>
                                </p:cTn>
                              </p:par>
                              <p:par>
                                <p:cTn id="370" presetID="2" presetClass="exit" presetSubtype="3" fill="hold" grpId="3" nodeType="withEffect">
                                  <p:stCondLst>
                                    <p:cond delay="0"/>
                                  </p:stCondLst>
                                  <p:childTnLst>
                                    <p:anim calcmode="lin" valueType="num">
                                      <p:cBhvr additive="base">
                                        <p:cTn id="371" dur="3000"/>
                                        <p:tgtEl>
                                          <p:spTgt spid="18"/>
                                        </p:tgtEl>
                                        <p:attrNameLst>
                                          <p:attrName>ppt_x</p:attrName>
                                        </p:attrNameLst>
                                      </p:cBhvr>
                                      <p:tavLst>
                                        <p:tav tm="0">
                                          <p:val>
                                            <p:strVal val="ppt_x"/>
                                          </p:val>
                                        </p:tav>
                                        <p:tav tm="100000">
                                          <p:val>
                                            <p:strVal val="1+ppt_w/2"/>
                                          </p:val>
                                        </p:tav>
                                      </p:tavLst>
                                    </p:anim>
                                    <p:anim calcmode="lin" valueType="num">
                                      <p:cBhvr additive="base">
                                        <p:cTn id="372" dur="3000"/>
                                        <p:tgtEl>
                                          <p:spTgt spid="18"/>
                                        </p:tgtEl>
                                        <p:attrNameLst>
                                          <p:attrName>ppt_y</p:attrName>
                                        </p:attrNameLst>
                                      </p:cBhvr>
                                      <p:tavLst>
                                        <p:tav tm="0">
                                          <p:val>
                                            <p:strVal val="ppt_y"/>
                                          </p:val>
                                        </p:tav>
                                        <p:tav tm="100000">
                                          <p:val>
                                            <p:strVal val="0-ppt_h/2"/>
                                          </p:val>
                                        </p:tav>
                                      </p:tavLst>
                                    </p:anim>
                                    <p:set>
                                      <p:cBhvr>
                                        <p:cTn id="373" dur="1" fill="hold">
                                          <p:stCondLst>
                                            <p:cond delay="2999"/>
                                          </p:stCondLst>
                                        </p:cTn>
                                        <p:tgtEl>
                                          <p:spTgt spid="18"/>
                                        </p:tgtEl>
                                        <p:attrNameLst>
                                          <p:attrName>style.visibility</p:attrName>
                                        </p:attrNameLst>
                                      </p:cBhvr>
                                      <p:to>
                                        <p:strVal val="hidden"/>
                                      </p:to>
                                    </p:set>
                                  </p:childTnLst>
                                </p:cTn>
                              </p:par>
                              <p:par>
                                <p:cTn id="374" presetID="2" presetClass="exit" presetSubtype="3" fill="hold" grpId="3" nodeType="withEffect">
                                  <p:stCondLst>
                                    <p:cond delay="0"/>
                                  </p:stCondLst>
                                  <p:childTnLst>
                                    <p:anim calcmode="lin" valueType="num">
                                      <p:cBhvr additive="base">
                                        <p:cTn id="375" dur="3000"/>
                                        <p:tgtEl>
                                          <p:spTgt spid="23"/>
                                        </p:tgtEl>
                                        <p:attrNameLst>
                                          <p:attrName>ppt_x</p:attrName>
                                        </p:attrNameLst>
                                      </p:cBhvr>
                                      <p:tavLst>
                                        <p:tav tm="0">
                                          <p:val>
                                            <p:strVal val="ppt_x"/>
                                          </p:val>
                                        </p:tav>
                                        <p:tav tm="100000">
                                          <p:val>
                                            <p:strVal val="1+ppt_w/2"/>
                                          </p:val>
                                        </p:tav>
                                      </p:tavLst>
                                    </p:anim>
                                    <p:anim calcmode="lin" valueType="num">
                                      <p:cBhvr additive="base">
                                        <p:cTn id="376" dur="3000"/>
                                        <p:tgtEl>
                                          <p:spTgt spid="23"/>
                                        </p:tgtEl>
                                        <p:attrNameLst>
                                          <p:attrName>ppt_y</p:attrName>
                                        </p:attrNameLst>
                                      </p:cBhvr>
                                      <p:tavLst>
                                        <p:tav tm="0">
                                          <p:val>
                                            <p:strVal val="ppt_y"/>
                                          </p:val>
                                        </p:tav>
                                        <p:tav tm="100000">
                                          <p:val>
                                            <p:strVal val="0-ppt_h/2"/>
                                          </p:val>
                                        </p:tav>
                                      </p:tavLst>
                                    </p:anim>
                                    <p:set>
                                      <p:cBhvr>
                                        <p:cTn id="377" dur="1" fill="hold">
                                          <p:stCondLst>
                                            <p:cond delay="2999"/>
                                          </p:stCondLst>
                                        </p:cTn>
                                        <p:tgtEl>
                                          <p:spTgt spid="23"/>
                                        </p:tgtEl>
                                        <p:attrNameLst>
                                          <p:attrName>style.visibility</p:attrName>
                                        </p:attrNameLst>
                                      </p:cBhvr>
                                      <p:to>
                                        <p:strVal val="hidden"/>
                                      </p:to>
                                    </p:set>
                                  </p:childTnLst>
                                </p:cTn>
                              </p:par>
                              <p:par>
                                <p:cTn id="378" presetID="2" presetClass="exit" presetSubtype="3" fill="hold" grpId="3" nodeType="withEffect">
                                  <p:stCondLst>
                                    <p:cond delay="0"/>
                                  </p:stCondLst>
                                  <p:childTnLst>
                                    <p:anim calcmode="lin" valueType="num">
                                      <p:cBhvr additive="base">
                                        <p:cTn id="379" dur="3000"/>
                                        <p:tgtEl>
                                          <p:spTgt spid="25"/>
                                        </p:tgtEl>
                                        <p:attrNameLst>
                                          <p:attrName>ppt_x</p:attrName>
                                        </p:attrNameLst>
                                      </p:cBhvr>
                                      <p:tavLst>
                                        <p:tav tm="0">
                                          <p:val>
                                            <p:strVal val="ppt_x"/>
                                          </p:val>
                                        </p:tav>
                                        <p:tav tm="100000">
                                          <p:val>
                                            <p:strVal val="1+ppt_w/2"/>
                                          </p:val>
                                        </p:tav>
                                      </p:tavLst>
                                    </p:anim>
                                    <p:anim calcmode="lin" valueType="num">
                                      <p:cBhvr additive="base">
                                        <p:cTn id="380" dur="3000"/>
                                        <p:tgtEl>
                                          <p:spTgt spid="25"/>
                                        </p:tgtEl>
                                        <p:attrNameLst>
                                          <p:attrName>ppt_y</p:attrName>
                                        </p:attrNameLst>
                                      </p:cBhvr>
                                      <p:tavLst>
                                        <p:tav tm="0">
                                          <p:val>
                                            <p:strVal val="ppt_y"/>
                                          </p:val>
                                        </p:tav>
                                        <p:tav tm="100000">
                                          <p:val>
                                            <p:strVal val="0-ppt_h/2"/>
                                          </p:val>
                                        </p:tav>
                                      </p:tavLst>
                                    </p:anim>
                                    <p:set>
                                      <p:cBhvr>
                                        <p:cTn id="381" dur="1" fill="hold">
                                          <p:stCondLst>
                                            <p:cond delay="2999"/>
                                          </p:stCondLst>
                                        </p:cTn>
                                        <p:tgtEl>
                                          <p:spTgt spid="25"/>
                                        </p:tgtEl>
                                        <p:attrNameLst>
                                          <p:attrName>style.visibility</p:attrName>
                                        </p:attrNameLst>
                                      </p:cBhvr>
                                      <p:to>
                                        <p:strVal val="hidden"/>
                                      </p:to>
                                    </p:set>
                                  </p:childTnLst>
                                </p:cTn>
                              </p:par>
                              <p:par>
                                <p:cTn id="382" presetID="2" presetClass="exit" presetSubtype="3" fill="hold" grpId="3" nodeType="withEffect">
                                  <p:stCondLst>
                                    <p:cond delay="0"/>
                                  </p:stCondLst>
                                  <p:childTnLst>
                                    <p:anim calcmode="lin" valueType="num">
                                      <p:cBhvr additive="base">
                                        <p:cTn id="383" dur="3000"/>
                                        <p:tgtEl>
                                          <p:spTgt spid="30"/>
                                        </p:tgtEl>
                                        <p:attrNameLst>
                                          <p:attrName>ppt_x</p:attrName>
                                        </p:attrNameLst>
                                      </p:cBhvr>
                                      <p:tavLst>
                                        <p:tav tm="0">
                                          <p:val>
                                            <p:strVal val="ppt_x"/>
                                          </p:val>
                                        </p:tav>
                                        <p:tav tm="100000">
                                          <p:val>
                                            <p:strVal val="1+ppt_w/2"/>
                                          </p:val>
                                        </p:tav>
                                      </p:tavLst>
                                    </p:anim>
                                    <p:anim calcmode="lin" valueType="num">
                                      <p:cBhvr additive="base">
                                        <p:cTn id="384" dur="3000"/>
                                        <p:tgtEl>
                                          <p:spTgt spid="30"/>
                                        </p:tgtEl>
                                        <p:attrNameLst>
                                          <p:attrName>ppt_y</p:attrName>
                                        </p:attrNameLst>
                                      </p:cBhvr>
                                      <p:tavLst>
                                        <p:tav tm="0">
                                          <p:val>
                                            <p:strVal val="ppt_y"/>
                                          </p:val>
                                        </p:tav>
                                        <p:tav tm="100000">
                                          <p:val>
                                            <p:strVal val="0-ppt_h/2"/>
                                          </p:val>
                                        </p:tav>
                                      </p:tavLst>
                                    </p:anim>
                                    <p:set>
                                      <p:cBhvr>
                                        <p:cTn id="385" dur="1" fill="hold">
                                          <p:stCondLst>
                                            <p:cond delay="2999"/>
                                          </p:stCondLst>
                                        </p:cTn>
                                        <p:tgtEl>
                                          <p:spTgt spid="30"/>
                                        </p:tgtEl>
                                        <p:attrNameLst>
                                          <p:attrName>style.visibility</p:attrName>
                                        </p:attrNameLst>
                                      </p:cBhvr>
                                      <p:to>
                                        <p:strVal val="hidden"/>
                                      </p:to>
                                    </p:set>
                                  </p:childTnLst>
                                </p:cTn>
                              </p:par>
                              <p:par>
                                <p:cTn id="386" presetID="8" presetClass="emph" presetSubtype="0" fill="hold" grpId="4" nodeType="withEffect">
                                  <p:stCondLst>
                                    <p:cond delay="0"/>
                                  </p:stCondLst>
                                  <p:childTnLst>
                                    <p:animRot by="21600000">
                                      <p:cBhvr>
                                        <p:cTn id="387" dur="3000" fill="hold"/>
                                        <p:tgtEl>
                                          <p:spTgt spid="4"/>
                                        </p:tgtEl>
                                        <p:attrNameLst>
                                          <p:attrName>r</p:attrName>
                                        </p:attrNameLst>
                                      </p:cBhvr>
                                    </p:animRot>
                                  </p:childTnLst>
                                </p:cTn>
                              </p:par>
                              <p:par>
                                <p:cTn id="388" presetID="8" presetClass="emph" presetSubtype="0" fill="hold" grpId="4" nodeType="withEffect">
                                  <p:stCondLst>
                                    <p:cond delay="0"/>
                                  </p:stCondLst>
                                  <p:childTnLst>
                                    <p:animRot by="21600000">
                                      <p:cBhvr>
                                        <p:cTn id="389" dur="3000" fill="hold"/>
                                        <p:tgtEl>
                                          <p:spTgt spid="8"/>
                                        </p:tgtEl>
                                        <p:attrNameLst>
                                          <p:attrName>r</p:attrName>
                                        </p:attrNameLst>
                                      </p:cBhvr>
                                    </p:animRot>
                                  </p:childTnLst>
                                </p:cTn>
                              </p:par>
                              <p:par>
                                <p:cTn id="390" presetID="8" presetClass="emph" presetSubtype="0" fill="hold" grpId="4" nodeType="withEffect">
                                  <p:stCondLst>
                                    <p:cond delay="0"/>
                                  </p:stCondLst>
                                  <p:childTnLst>
                                    <p:animRot by="21600000">
                                      <p:cBhvr>
                                        <p:cTn id="391" dur="3000" fill="hold"/>
                                        <p:tgtEl>
                                          <p:spTgt spid="13"/>
                                        </p:tgtEl>
                                        <p:attrNameLst>
                                          <p:attrName>r</p:attrName>
                                        </p:attrNameLst>
                                      </p:cBhvr>
                                    </p:animRot>
                                  </p:childTnLst>
                                </p:cTn>
                              </p:par>
                              <p:par>
                                <p:cTn id="392" presetID="8" presetClass="emph" presetSubtype="0" fill="hold" grpId="4" nodeType="withEffect">
                                  <p:stCondLst>
                                    <p:cond delay="0"/>
                                  </p:stCondLst>
                                  <p:childTnLst>
                                    <p:animRot by="21600000">
                                      <p:cBhvr>
                                        <p:cTn id="393" dur="3000" fill="hold"/>
                                        <p:tgtEl>
                                          <p:spTgt spid="16"/>
                                        </p:tgtEl>
                                        <p:attrNameLst>
                                          <p:attrName>r</p:attrName>
                                        </p:attrNameLst>
                                      </p:cBhvr>
                                    </p:animRot>
                                  </p:childTnLst>
                                </p:cTn>
                              </p:par>
                              <p:par>
                                <p:cTn id="394" presetID="8" presetClass="emph" presetSubtype="0" fill="hold" grpId="4" nodeType="withEffect">
                                  <p:stCondLst>
                                    <p:cond delay="0"/>
                                  </p:stCondLst>
                                  <p:childTnLst>
                                    <p:animRot by="21600000">
                                      <p:cBhvr>
                                        <p:cTn id="395" dur="3000" fill="hold"/>
                                        <p:tgtEl>
                                          <p:spTgt spid="20"/>
                                        </p:tgtEl>
                                        <p:attrNameLst>
                                          <p:attrName>r</p:attrName>
                                        </p:attrNameLst>
                                      </p:cBhvr>
                                    </p:animRot>
                                  </p:childTnLst>
                                </p:cTn>
                              </p:par>
                              <p:par>
                                <p:cTn id="396" presetID="8" presetClass="emph" presetSubtype="0" fill="hold" grpId="4" nodeType="withEffect">
                                  <p:stCondLst>
                                    <p:cond delay="0"/>
                                  </p:stCondLst>
                                  <p:childTnLst>
                                    <p:animRot by="21600000">
                                      <p:cBhvr>
                                        <p:cTn id="397" dur="3000" fill="hold"/>
                                        <p:tgtEl>
                                          <p:spTgt spid="24"/>
                                        </p:tgtEl>
                                        <p:attrNameLst>
                                          <p:attrName>r</p:attrName>
                                        </p:attrNameLst>
                                      </p:cBhvr>
                                    </p:animRot>
                                  </p:childTnLst>
                                </p:cTn>
                              </p:par>
                              <p:par>
                                <p:cTn id="398" presetID="8" presetClass="emph" presetSubtype="0" fill="hold" grpId="4" nodeType="withEffect">
                                  <p:stCondLst>
                                    <p:cond delay="0"/>
                                  </p:stCondLst>
                                  <p:childTnLst>
                                    <p:animRot by="21600000">
                                      <p:cBhvr>
                                        <p:cTn id="399" dur="3000" fill="hold"/>
                                        <p:tgtEl>
                                          <p:spTgt spid="28"/>
                                        </p:tgtEl>
                                        <p:attrNameLst>
                                          <p:attrName>r</p:attrName>
                                        </p:attrNameLst>
                                      </p:cBhvr>
                                    </p:animRot>
                                  </p:childTnLst>
                                </p:cTn>
                              </p:par>
                              <p:par>
                                <p:cTn id="400" presetID="8" presetClass="emph" presetSubtype="0" fill="hold" grpId="4" nodeType="withEffect">
                                  <p:stCondLst>
                                    <p:cond delay="0"/>
                                  </p:stCondLst>
                                  <p:childTnLst>
                                    <p:animRot by="-21600000">
                                      <p:cBhvr>
                                        <p:cTn id="401" dur="3000" fill="hold"/>
                                        <p:tgtEl>
                                          <p:spTgt spid="5"/>
                                        </p:tgtEl>
                                        <p:attrNameLst>
                                          <p:attrName>r</p:attrName>
                                        </p:attrNameLst>
                                      </p:cBhvr>
                                    </p:animRot>
                                  </p:childTnLst>
                                </p:cTn>
                              </p:par>
                              <p:par>
                                <p:cTn id="402" presetID="8" presetClass="emph" presetSubtype="0" fill="hold" grpId="4" nodeType="withEffect">
                                  <p:stCondLst>
                                    <p:cond delay="0"/>
                                  </p:stCondLst>
                                  <p:childTnLst>
                                    <p:animRot by="-21600000">
                                      <p:cBhvr>
                                        <p:cTn id="403" dur="3000" fill="hold"/>
                                        <p:tgtEl>
                                          <p:spTgt spid="9"/>
                                        </p:tgtEl>
                                        <p:attrNameLst>
                                          <p:attrName>r</p:attrName>
                                        </p:attrNameLst>
                                      </p:cBhvr>
                                    </p:animRot>
                                  </p:childTnLst>
                                </p:cTn>
                              </p:par>
                              <p:par>
                                <p:cTn id="404" presetID="8" presetClass="emph" presetSubtype="0" fill="hold" grpId="4" nodeType="withEffect">
                                  <p:stCondLst>
                                    <p:cond delay="0"/>
                                  </p:stCondLst>
                                  <p:childTnLst>
                                    <p:animRot by="-21600000">
                                      <p:cBhvr>
                                        <p:cTn id="405" dur="3000" fill="hold"/>
                                        <p:tgtEl>
                                          <p:spTgt spid="14"/>
                                        </p:tgtEl>
                                        <p:attrNameLst>
                                          <p:attrName>r</p:attrName>
                                        </p:attrNameLst>
                                      </p:cBhvr>
                                    </p:animRot>
                                  </p:childTnLst>
                                </p:cTn>
                              </p:par>
                              <p:par>
                                <p:cTn id="406" presetID="8" presetClass="emph" presetSubtype="0" fill="hold" grpId="4" nodeType="withEffect">
                                  <p:stCondLst>
                                    <p:cond delay="0"/>
                                  </p:stCondLst>
                                  <p:childTnLst>
                                    <p:animRot by="-21600000">
                                      <p:cBhvr>
                                        <p:cTn id="407" dur="3000" fill="hold"/>
                                        <p:tgtEl>
                                          <p:spTgt spid="17"/>
                                        </p:tgtEl>
                                        <p:attrNameLst>
                                          <p:attrName>r</p:attrName>
                                        </p:attrNameLst>
                                      </p:cBhvr>
                                    </p:animRot>
                                  </p:childTnLst>
                                </p:cTn>
                              </p:par>
                              <p:par>
                                <p:cTn id="408" presetID="8" presetClass="emph" presetSubtype="0" fill="hold" grpId="4" nodeType="withEffect">
                                  <p:stCondLst>
                                    <p:cond delay="0"/>
                                  </p:stCondLst>
                                  <p:childTnLst>
                                    <p:animRot by="-21600000">
                                      <p:cBhvr>
                                        <p:cTn id="409" dur="3000" fill="hold"/>
                                        <p:tgtEl>
                                          <p:spTgt spid="21"/>
                                        </p:tgtEl>
                                        <p:attrNameLst>
                                          <p:attrName>r</p:attrName>
                                        </p:attrNameLst>
                                      </p:cBhvr>
                                    </p:animRot>
                                  </p:childTnLst>
                                </p:cTn>
                              </p:par>
                              <p:par>
                                <p:cTn id="410" presetID="8" presetClass="emph" presetSubtype="0" fill="hold" grpId="4" nodeType="withEffect">
                                  <p:stCondLst>
                                    <p:cond delay="0"/>
                                  </p:stCondLst>
                                  <p:childTnLst>
                                    <p:animRot by="-21600000">
                                      <p:cBhvr>
                                        <p:cTn id="411" dur="3000" fill="hold"/>
                                        <p:tgtEl>
                                          <p:spTgt spid="26"/>
                                        </p:tgtEl>
                                        <p:attrNameLst>
                                          <p:attrName>r</p:attrName>
                                        </p:attrNameLst>
                                      </p:cBhvr>
                                    </p:animRot>
                                  </p:childTnLst>
                                </p:cTn>
                              </p:par>
                              <p:par>
                                <p:cTn id="412" presetID="8" presetClass="emph" presetSubtype="0" fill="hold" grpId="4" nodeType="withEffect">
                                  <p:stCondLst>
                                    <p:cond delay="0"/>
                                  </p:stCondLst>
                                  <p:childTnLst>
                                    <p:animRot by="-21600000">
                                      <p:cBhvr>
                                        <p:cTn id="413" dur="3000" fill="hold"/>
                                        <p:tgtEl>
                                          <p:spTgt spid="29"/>
                                        </p:tgtEl>
                                        <p:attrNameLst>
                                          <p:attrName>r</p:attrName>
                                        </p:attrNameLst>
                                      </p:cBhvr>
                                    </p:animRot>
                                  </p:childTnLst>
                                </p:cTn>
                              </p:par>
                              <p:par>
                                <p:cTn id="414" presetID="8" presetClass="emph" presetSubtype="0" fill="hold" grpId="4" nodeType="withEffect">
                                  <p:stCondLst>
                                    <p:cond delay="0"/>
                                  </p:stCondLst>
                                  <p:childTnLst>
                                    <p:animRot by="-21600000">
                                      <p:cBhvr>
                                        <p:cTn id="415" dur="3000" fill="hold"/>
                                        <p:tgtEl>
                                          <p:spTgt spid="31"/>
                                        </p:tgtEl>
                                        <p:attrNameLst>
                                          <p:attrName>r</p:attrName>
                                        </p:attrNameLst>
                                      </p:cBhvr>
                                    </p:animRot>
                                  </p:childTnLst>
                                </p:cTn>
                              </p:par>
                              <p:par>
                                <p:cTn id="416" presetID="8" presetClass="emph" presetSubtype="0" fill="hold" grpId="4" nodeType="withEffect">
                                  <p:stCondLst>
                                    <p:cond delay="0"/>
                                  </p:stCondLst>
                                  <p:childTnLst>
                                    <p:animRot by="21600000">
                                      <p:cBhvr>
                                        <p:cTn id="417" dur="3000" fill="hold"/>
                                        <p:tgtEl>
                                          <p:spTgt spid="7"/>
                                        </p:tgtEl>
                                        <p:attrNameLst>
                                          <p:attrName>r</p:attrName>
                                        </p:attrNameLst>
                                      </p:cBhvr>
                                    </p:animRot>
                                  </p:childTnLst>
                                </p:cTn>
                              </p:par>
                              <p:par>
                                <p:cTn id="418" presetID="8" presetClass="emph" presetSubtype="0" fill="hold" grpId="4" nodeType="withEffect">
                                  <p:stCondLst>
                                    <p:cond delay="0"/>
                                  </p:stCondLst>
                                  <p:childTnLst>
                                    <p:animRot by="21600000">
                                      <p:cBhvr>
                                        <p:cTn id="419" dur="3000" fill="hold"/>
                                        <p:tgtEl>
                                          <p:spTgt spid="10"/>
                                        </p:tgtEl>
                                        <p:attrNameLst>
                                          <p:attrName>r</p:attrName>
                                        </p:attrNameLst>
                                      </p:cBhvr>
                                    </p:animRot>
                                  </p:childTnLst>
                                </p:cTn>
                              </p:par>
                              <p:par>
                                <p:cTn id="420" presetID="8" presetClass="emph" presetSubtype="0" fill="hold" grpId="4" nodeType="withEffect">
                                  <p:stCondLst>
                                    <p:cond delay="0"/>
                                  </p:stCondLst>
                                  <p:childTnLst>
                                    <p:animRot by="21600000">
                                      <p:cBhvr>
                                        <p:cTn id="421" dur="3000" fill="hold"/>
                                        <p:tgtEl>
                                          <p:spTgt spid="15"/>
                                        </p:tgtEl>
                                        <p:attrNameLst>
                                          <p:attrName>r</p:attrName>
                                        </p:attrNameLst>
                                      </p:cBhvr>
                                    </p:animRot>
                                  </p:childTnLst>
                                </p:cTn>
                              </p:par>
                              <p:par>
                                <p:cTn id="422" presetID="8" presetClass="emph" presetSubtype="0" fill="hold" grpId="4" nodeType="withEffect">
                                  <p:stCondLst>
                                    <p:cond delay="0"/>
                                  </p:stCondLst>
                                  <p:childTnLst>
                                    <p:animRot by="21600000">
                                      <p:cBhvr>
                                        <p:cTn id="423" dur="3000" fill="hold"/>
                                        <p:tgtEl>
                                          <p:spTgt spid="19"/>
                                        </p:tgtEl>
                                        <p:attrNameLst>
                                          <p:attrName>r</p:attrName>
                                        </p:attrNameLst>
                                      </p:cBhvr>
                                    </p:animRot>
                                  </p:childTnLst>
                                </p:cTn>
                              </p:par>
                              <p:par>
                                <p:cTn id="424" presetID="8" presetClass="emph" presetSubtype="0" fill="hold" grpId="4" nodeType="withEffect">
                                  <p:stCondLst>
                                    <p:cond delay="0"/>
                                  </p:stCondLst>
                                  <p:childTnLst>
                                    <p:animRot by="21600000">
                                      <p:cBhvr>
                                        <p:cTn id="425" dur="3000" fill="hold"/>
                                        <p:tgtEl>
                                          <p:spTgt spid="22"/>
                                        </p:tgtEl>
                                        <p:attrNameLst>
                                          <p:attrName>r</p:attrName>
                                        </p:attrNameLst>
                                      </p:cBhvr>
                                    </p:animRot>
                                  </p:childTnLst>
                                </p:cTn>
                              </p:par>
                              <p:par>
                                <p:cTn id="426" presetID="8" presetClass="emph" presetSubtype="0" fill="hold" grpId="4" nodeType="withEffect">
                                  <p:stCondLst>
                                    <p:cond delay="0"/>
                                  </p:stCondLst>
                                  <p:childTnLst>
                                    <p:animRot by="21600000">
                                      <p:cBhvr>
                                        <p:cTn id="427" dur="3000" fill="hold"/>
                                        <p:tgtEl>
                                          <p:spTgt spid="27"/>
                                        </p:tgtEl>
                                        <p:attrNameLst>
                                          <p:attrName>r</p:attrName>
                                        </p:attrNameLst>
                                      </p:cBhvr>
                                    </p:animRot>
                                  </p:childTnLst>
                                </p:cTn>
                              </p:par>
                              <p:par>
                                <p:cTn id="428" presetID="8" presetClass="emph" presetSubtype="0" fill="hold" grpId="4" nodeType="withEffect">
                                  <p:stCondLst>
                                    <p:cond delay="0"/>
                                  </p:stCondLst>
                                  <p:childTnLst>
                                    <p:animRot by="21600000">
                                      <p:cBhvr>
                                        <p:cTn id="429" dur="3000" fill="hold"/>
                                        <p:tgtEl>
                                          <p:spTgt spid="32"/>
                                        </p:tgtEl>
                                        <p:attrNameLst>
                                          <p:attrName>r</p:attrName>
                                        </p:attrNameLst>
                                      </p:cBhvr>
                                    </p:animRot>
                                  </p:childTnLst>
                                </p:cTn>
                              </p:par>
                              <p:par>
                                <p:cTn id="430" presetID="8" presetClass="emph" presetSubtype="0" fill="hold" grpId="4" nodeType="withEffect">
                                  <p:stCondLst>
                                    <p:cond delay="0"/>
                                  </p:stCondLst>
                                  <p:childTnLst>
                                    <p:animRot by="-21600000">
                                      <p:cBhvr>
                                        <p:cTn id="431" dur="3000" fill="hold"/>
                                        <p:tgtEl>
                                          <p:spTgt spid="6"/>
                                        </p:tgtEl>
                                        <p:attrNameLst>
                                          <p:attrName>r</p:attrName>
                                        </p:attrNameLst>
                                      </p:cBhvr>
                                    </p:animRot>
                                  </p:childTnLst>
                                </p:cTn>
                              </p:par>
                              <p:par>
                                <p:cTn id="432" presetID="8" presetClass="emph" presetSubtype="0" fill="hold" grpId="4" nodeType="withEffect">
                                  <p:stCondLst>
                                    <p:cond delay="0"/>
                                  </p:stCondLst>
                                  <p:childTnLst>
                                    <p:animRot by="-21600000">
                                      <p:cBhvr>
                                        <p:cTn id="433" dur="3000" fill="hold"/>
                                        <p:tgtEl>
                                          <p:spTgt spid="11"/>
                                        </p:tgtEl>
                                        <p:attrNameLst>
                                          <p:attrName>r</p:attrName>
                                        </p:attrNameLst>
                                      </p:cBhvr>
                                    </p:animRot>
                                  </p:childTnLst>
                                </p:cTn>
                              </p:par>
                              <p:par>
                                <p:cTn id="434" presetID="8" presetClass="emph" presetSubtype="0" fill="hold" grpId="4" nodeType="withEffect">
                                  <p:stCondLst>
                                    <p:cond delay="0"/>
                                  </p:stCondLst>
                                  <p:childTnLst>
                                    <p:animRot by="-21600000">
                                      <p:cBhvr>
                                        <p:cTn id="435" dur="3000" fill="hold"/>
                                        <p:tgtEl>
                                          <p:spTgt spid="12"/>
                                        </p:tgtEl>
                                        <p:attrNameLst>
                                          <p:attrName>r</p:attrName>
                                        </p:attrNameLst>
                                      </p:cBhvr>
                                    </p:animRot>
                                  </p:childTnLst>
                                </p:cTn>
                              </p:par>
                              <p:par>
                                <p:cTn id="436" presetID="8" presetClass="emph" presetSubtype="0" fill="hold" grpId="4" nodeType="withEffect">
                                  <p:stCondLst>
                                    <p:cond delay="0"/>
                                  </p:stCondLst>
                                  <p:childTnLst>
                                    <p:animRot by="-21600000">
                                      <p:cBhvr>
                                        <p:cTn id="437" dur="3000" fill="hold"/>
                                        <p:tgtEl>
                                          <p:spTgt spid="18"/>
                                        </p:tgtEl>
                                        <p:attrNameLst>
                                          <p:attrName>r</p:attrName>
                                        </p:attrNameLst>
                                      </p:cBhvr>
                                    </p:animRot>
                                  </p:childTnLst>
                                </p:cTn>
                              </p:par>
                              <p:par>
                                <p:cTn id="438" presetID="8" presetClass="emph" presetSubtype="0" fill="hold" grpId="4" nodeType="withEffect">
                                  <p:stCondLst>
                                    <p:cond delay="0"/>
                                  </p:stCondLst>
                                  <p:childTnLst>
                                    <p:animRot by="-21600000">
                                      <p:cBhvr>
                                        <p:cTn id="439" dur="3000" fill="hold"/>
                                        <p:tgtEl>
                                          <p:spTgt spid="23"/>
                                        </p:tgtEl>
                                        <p:attrNameLst>
                                          <p:attrName>r</p:attrName>
                                        </p:attrNameLst>
                                      </p:cBhvr>
                                    </p:animRot>
                                  </p:childTnLst>
                                </p:cTn>
                              </p:par>
                              <p:par>
                                <p:cTn id="440" presetID="8" presetClass="emph" presetSubtype="0" fill="hold" grpId="4" nodeType="withEffect">
                                  <p:stCondLst>
                                    <p:cond delay="0"/>
                                  </p:stCondLst>
                                  <p:childTnLst>
                                    <p:animRot by="-21600000">
                                      <p:cBhvr>
                                        <p:cTn id="441" dur="3000" fill="hold"/>
                                        <p:tgtEl>
                                          <p:spTgt spid="25"/>
                                        </p:tgtEl>
                                        <p:attrNameLst>
                                          <p:attrName>r</p:attrName>
                                        </p:attrNameLst>
                                      </p:cBhvr>
                                    </p:animRot>
                                  </p:childTnLst>
                                </p:cTn>
                              </p:par>
                              <p:par>
                                <p:cTn id="442" presetID="8" presetClass="emph" presetSubtype="0" fill="hold" grpId="4" nodeType="withEffect">
                                  <p:stCondLst>
                                    <p:cond delay="0"/>
                                  </p:stCondLst>
                                  <p:childTnLst>
                                    <p:animRot by="-21600000">
                                      <p:cBhvr>
                                        <p:cTn id="443" dur="3000" fill="hold"/>
                                        <p:tgtEl>
                                          <p:spTgt spid="30"/>
                                        </p:tgtEl>
                                        <p:attrNameLst>
                                          <p:attrName>r</p:attrName>
                                        </p:attrNameLst>
                                      </p:cBhvr>
                                    </p:animRot>
                                  </p:childTnLst>
                                </p:cTn>
                              </p:par>
                              <p:par>
                                <p:cTn id="444" presetID="5" presetClass="exit" presetSubtype="10" fill="hold" grpId="5" nodeType="withEffect">
                                  <p:stCondLst>
                                    <p:cond delay="0"/>
                                  </p:stCondLst>
                                  <p:childTnLst>
                                    <p:animEffect transition="out" filter="checkerboard(across)">
                                      <p:cBhvr>
                                        <p:cTn id="445" dur="3000"/>
                                        <p:tgtEl>
                                          <p:spTgt spid="4"/>
                                        </p:tgtEl>
                                      </p:cBhvr>
                                    </p:animEffect>
                                    <p:set>
                                      <p:cBhvr>
                                        <p:cTn id="446" dur="1" fill="hold">
                                          <p:stCondLst>
                                            <p:cond delay="2999"/>
                                          </p:stCondLst>
                                        </p:cTn>
                                        <p:tgtEl>
                                          <p:spTgt spid="4"/>
                                        </p:tgtEl>
                                        <p:attrNameLst>
                                          <p:attrName>style.visibility</p:attrName>
                                        </p:attrNameLst>
                                      </p:cBhvr>
                                      <p:to>
                                        <p:strVal val="hidden"/>
                                      </p:to>
                                    </p:set>
                                  </p:childTnLst>
                                </p:cTn>
                              </p:par>
                              <p:par>
                                <p:cTn id="447" presetID="5" presetClass="exit" presetSubtype="10" fill="hold" grpId="5" nodeType="withEffect">
                                  <p:stCondLst>
                                    <p:cond delay="0"/>
                                  </p:stCondLst>
                                  <p:childTnLst>
                                    <p:animEffect transition="out" filter="checkerboard(across)">
                                      <p:cBhvr>
                                        <p:cTn id="448" dur="3000"/>
                                        <p:tgtEl>
                                          <p:spTgt spid="6"/>
                                        </p:tgtEl>
                                      </p:cBhvr>
                                    </p:animEffect>
                                    <p:set>
                                      <p:cBhvr>
                                        <p:cTn id="449" dur="1" fill="hold">
                                          <p:stCondLst>
                                            <p:cond delay="2999"/>
                                          </p:stCondLst>
                                        </p:cTn>
                                        <p:tgtEl>
                                          <p:spTgt spid="6"/>
                                        </p:tgtEl>
                                        <p:attrNameLst>
                                          <p:attrName>style.visibility</p:attrName>
                                        </p:attrNameLst>
                                      </p:cBhvr>
                                      <p:to>
                                        <p:strVal val="hidden"/>
                                      </p:to>
                                    </p:set>
                                  </p:childTnLst>
                                </p:cTn>
                              </p:par>
                              <p:par>
                                <p:cTn id="450" presetID="5" presetClass="exit" presetSubtype="10" fill="hold" grpId="5" nodeType="withEffect">
                                  <p:stCondLst>
                                    <p:cond delay="0"/>
                                  </p:stCondLst>
                                  <p:childTnLst>
                                    <p:animEffect transition="out" filter="checkerboard(across)">
                                      <p:cBhvr>
                                        <p:cTn id="451" dur="3000"/>
                                        <p:tgtEl>
                                          <p:spTgt spid="8"/>
                                        </p:tgtEl>
                                      </p:cBhvr>
                                    </p:animEffect>
                                    <p:set>
                                      <p:cBhvr>
                                        <p:cTn id="452" dur="1" fill="hold">
                                          <p:stCondLst>
                                            <p:cond delay="2999"/>
                                          </p:stCondLst>
                                        </p:cTn>
                                        <p:tgtEl>
                                          <p:spTgt spid="8"/>
                                        </p:tgtEl>
                                        <p:attrNameLst>
                                          <p:attrName>style.visibility</p:attrName>
                                        </p:attrNameLst>
                                      </p:cBhvr>
                                      <p:to>
                                        <p:strVal val="hidden"/>
                                      </p:to>
                                    </p:set>
                                  </p:childTnLst>
                                </p:cTn>
                              </p:par>
                              <p:par>
                                <p:cTn id="453" presetID="5" presetClass="exit" presetSubtype="10" fill="hold" grpId="5" nodeType="withEffect">
                                  <p:stCondLst>
                                    <p:cond delay="0"/>
                                  </p:stCondLst>
                                  <p:childTnLst>
                                    <p:animEffect transition="out" filter="checkerboard(across)">
                                      <p:cBhvr>
                                        <p:cTn id="454" dur="3000"/>
                                        <p:tgtEl>
                                          <p:spTgt spid="11"/>
                                        </p:tgtEl>
                                      </p:cBhvr>
                                    </p:animEffect>
                                    <p:set>
                                      <p:cBhvr>
                                        <p:cTn id="455" dur="1" fill="hold">
                                          <p:stCondLst>
                                            <p:cond delay="2999"/>
                                          </p:stCondLst>
                                        </p:cTn>
                                        <p:tgtEl>
                                          <p:spTgt spid="11"/>
                                        </p:tgtEl>
                                        <p:attrNameLst>
                                          <p:attrName>style.visibility</p:attrName>
                                        </p:attrNameLst>
                                      </p:cBhvr>
                                      <p:to>
                                        <p:strVal val="hidden"/>
                                      </p:to>
                                    </p:set>
                                  </p:childTnLst>
                                </p:cTn>
                              </p:par>
                              <p:par>
                                <p:cTn id="456" presetID="5" presetClass="exit" presetSubtype="10" fill="hold" grpId="5" nodeType="withEffect">
                                  <p:stCondLst>
                                    <p:cond delay="0"/>
                                  </p:stCondLst>
                                  <p:childTnLst>
                                    <p:animEffect transition="out" filter="checkerboard(across)">
                                      <p:cBhvr>
                                        <p:cTn id="457" dur="3000"/>
                                        <p:tgtEl>
                                          <p:spTgt spid="12"/>
                                        </p:tgtEl>
                                      </p:cBhvr>
                                    </p:animEffect>
                                    <p:set>
                                      <p:cBhvr>
                                        <p:cTn id="458" dur="1" fill="hold">
                                          <p:stCondLst>
                                            <p:cond delay="2999"/>
                                          </p:stCondLst>
                                        </p:cTn>
                                        <p:tgtEl>
                                          <p:spTgt spid="12"/>
                                        </p:tgtEl>
                                        <p:attrNameLst>
                                          <p:attrName>style.visibility</p:attrName>
                                        </p:attrNameLst>
                                      </p:cBhvr>
                                      <p:to>
                                        <p:strVal val="hidden"/>
                                      </p:to>
                                    </p:set>
                                  </p:childTnLst>
                                </p:cTn>
                              </p:par>
                              <p:par>
                                <p:cTn id="459" presetID="5" presetClass="exit" presetSubtype="10" fill="hold" grpId="5" nodeType="withEffect">
                                  <p:stCondLst>
                                    <p:cond delay="0"/>
                                  </p:stCondLst>
                                  <p:childTnLst>
                                    <p:animEffect transition="out" filter="checkerboard(across)">
                                      <p:cBhvr>
                                        <p:cTn id="460" dur="3000"/>
                                        <p:tgtEl>
                                          <p:spTgt spid="13"/>
                                        </p:tgtEl>
                                      </p:cBhvr>
                                    </p:animEffect>
                                    <p:set>
                                      <p:cBhvr>
                                        <p:cTn id="461" dur="1" fill="hold">
                                          <p:stCondLst>
                                            <p:cond delay="2999"/>
                                          </p:stCondLst>
                                        </p:cTn>
                                        <p:tgtEl>
                                          <p:spTgt spid="13"/>
                                        </p:tgtEl>
                                        <p:attrNameLst>
                                          <p:attrName>style.visibility</p:attrName>
                                        </p:attrNameLst>
                                      </p:cBhvr>
                                      <p:to>
                                        <p:strVal val="hidden"/>
                                      </p:to>
                                    </p:set>
                                  </p:childTnLst>
                                </p:cTn>
                              </p:par>
                              <p:par>
                                <p:cTn id="462" presetID="5" presetClass="exit" presetSubtype="10" fill="hold" grpId="5" nodeType="withEffect">
                                  <p:stCondLst>
                                    <p:cond delay="0"/>
                                  </p:stCondLst>
                                  <p:childTnLst>
                                    <p:animEffect transition="out" filter="checkerboard(across)">
                                      <p:cBhvr>
                                        <p:cTn id="463" dur="3000"/>
                                        <p:tgtEl>
                                          <p:spTgt spid="16"/>
                                        </p:tgtEl>
                                      </p:cBhvr>
                                    </p:animEffect>
                                    <p:set>
                                      <p:cBhvr>
                                        <p:cTn id="464" dur="1" fill="hold">
                                          <p:stCondLst>
                                            <p:cond delay="2999"/>
                                          </p:stCondLst>
                                        </p:cTn>
                                        <p:tgtEl>
                                          <p:spTgt spid="16"/>
                                        </p:tgtEl>
                                        <p:attrNameLst>
                                          <p:attrName>style.visibility</p:attrName>
                                        </p:attrNameLst>
                                      </p:cBhvr>
                                      <p:to>
                                        <p:strVal val="hidden"/>
                                      </p:to>
                                    </p:set>
                                  </p:childTnLst>
                                </p:cTn>
                              </p:par>
                              <p:par>
                                <p:cTn id="465" presetID="5" presetClass="exit" presetSubtype="10" fill="hold" grpId="5" nodeType="withEffect">
                                  <p:stCondLst>
                                    <p:cond delay="0"/>
                                  </p:stCondLst>
                                  <p:childTnLst>
                                    <p:animEffect transition="out" filter="checkerboard(across)">
                                      <p:cBhvr>
                                        <p:cTn id="466" dur="3000"/>
                                        <p:tgtEl>
                                          <p:spTgt spid="18"/>
                                        </p:tgtEl>
                                      </p:cBhvr>
                                    </p:animEffect>
                                    <p:set>
                                      <p:cBhvr>
                                        <p:cTn id="467" dur="1" fill="hold">
                                          <p:stCondLst>
                                            <p:cond delay="2999"/>
                                          </p:stCondLst>
                                        </p:cTn>
                                        <p:tgtEl>
                                          <p:spTgt spid="18"/>
                                        </p:tgtEl>
                                        <p:attrNameLst>
                                          <p:attrName>style.visibility</p:attrName>
                                        </p:attrNameLst>
                                      </p:cBhvr>
                                      <p:to>
                                        <p:strVal val="hidden"/>
                                      </p:to>
                                    </p:set>
                                  </p:childTnLst>
                                </p:cTn>
                              </p:par>
                              <p:par>
                                <p:cTn id="468" presetID="5" presetClass="exit" presetSubtype="10" fill="hold" grpId="5" nodeType="withEffect">
                                  <p:stCondLst>
                                    <p:cond delay="0"/>
                                  </p:stCondLst>
                                  <p:childTnLst>
                                    <p:animEffect transition="out" filter="checkerboard(across)">
                                      <p:cBhvr>
                                        <p:cTn id="469" dur="3000"/>
                                        <p:tgtEl>
                                          <p:spTgt spid="20"/>
                                        </p:tgtEl>
                                      </p:cBhvr>
                                    </p:animEffect>
                                    <p:set>
                                      <p:cBhvr>
                                        <p:cTn id="470" dur="1" fill="hold">
                                          <p:stCondLst>
                                            <p:cond delay="2999"/>
                                          </p:stCondLst>
                                        </p:cTn>
                                        <p:tgtEl>
                                          <p:spTgt spid="20"/>
                                        </p:tgtEl>
                                        <p:attrNameLst>
                                          <p:attrName>style.visibility</p:attrName>
                                        </p:attrNameLst>
                                      </p:cBhvr>
                                      <p:to>
                                        <p:strVal val="hidden"/>
                                      </p:to>
                                    </p:set>
                                  </p:childTnLst>
                                </p:cTn>
                              </p:par>
                              <p:par>
                                <p:cTn id="471" presetID="5" presetClass="exit" presetSubtype="10" fill="hold" grpId="5" nodeType="withEffect">
                                  <p:stCondLst>
                                    <p:cond delay="0"/>
                                  </p:stCondLst>
                                  <p:childTnLst>
                                    <p:animEffect transition="out" filter="checkerboard(across)">
                                      <p:cBhvr>
                                        <p:cTn id="472" dur="3000"/>
                                        <p:tgtEl>
                                          <p:spTgt spid="23"/>
                                        </p:tgtEl>
                                      </p:cBhvr>
                                    </p:animEffect>
                                    <p:set>
                                      <p:cBhvr>
                                        <p:cTn id="473" dur="1" fill="hold">
                                          <p:stCondLst>
                                            <p:cond delay="2999"/>
                                          </p:stCondLst>
                                        </p:cTn>
                                        <p:tgtEl>
                                          <p:spTgt spid="23"/>
                                        </p:tgtEl>
                                        <p:attrNameLst>
                                          <p:attrName>style.visibility</p:attrName>
                                        </p:attrNameLst>
                                      </p:cBhvr>
                                      <p:to>
                                        <p:strVal val="hidden"/>
                                      </p:to>
                                    </p:set>
                                  </p:childTnLst>
                                </p:cTn>
                              </p:par>
                              <p:par>
                                <p:cTn id="474" presetID="5" presetClass="exit" presetSubtype="10" fill="hold" grpId="5" nodeType="withEffect">
                                  <p:stCondLst>
                                    <p:cond delay="0"/>
                                  </p:stCondLst>
                                  <p:childTnLst>
                                    <p:animEffect transition="out" filter="checkerboard(across)">
                                      <p:cBhvr>
                                        <p:cTn id="475" dur="3000"/>
                                        <p:tgtEl>
                                          <p:spTgt spid="24"/>
                                        </p:tgtEl>
                                      </p:cBhvr>
                                    </p:animEffect>
                                    <p:set>
                                      <p:cBhvr>
                                        <p:cTn id="476" dur="1" fill="hold">
                                          <p:stCondLst>
                                            <p:cond delay="2999"/>
                                          </p:stCondLst>
                                        </p:cTn>
                                        <p:tgtEl>
                                          <p:spTgt spid="24"/>
                                        </p:tgtEl>
                                        <p:attrNameLst>
                                          <p:attrName>style.visibility</p:attrName>
                                        </p:attrNameLst>
                                      </p:cBhvr>
                                      <p:to>
                                        <p:strVal val="hidden"/>
                                      </p:to>
                                    </p:set>
                                  </p:childTnLst>
                                </p:cTn>
                              </p:par>
                              <p:par>
                                <p:cTn id="477" presetID="5" presetClass="exit" presetSubtype="10" fill="hold" grpId="5" nodeType="withEffect">
                                  <p:stCondLst>
                                    <p:cond delay="0"/>
                                  </p:stCondLst>
                                  <p:childTnLst>
                                    <p:animEffect transition="out" filter="checkerboard(across)">
                                      <p:cBhvr>
                                        <p:cTn id="478" dur="3000"/>
                                        <p:tgtEl>
                                          <p:spTgt spid="25"/>
                                        </p:tgtEl>
                                      </p:cBhvr>
                                    </p:animEffect>
                                    <p:set>
                                      <p:cBhvr>
                                        <p:cTn id="479" dur="1" fill="hold">
                                          <p:stCondLst>
                                            <p:cond delay="2999"/>
                                          </p:stCondLst>
                                        </p:cTn>
                                        <p:tgtEl>
                                          <p:spTgt spid="25"/>
                                        </p:tgtEl>
                                        <p:attrNameLst>
                                          <p:attrName>style.visibility</p:attrName>
                                        </p:attrNameLst>
                                      </p:cBhvr>
                                      <p:to>
                                        <p:strVal val="hidden"/>
                                      </p:to>
                                    </p:set>
                                  </p:childTnLst>
                                </p:cTn>
                              </p:par>
                              <p:par>
                                <p:cTn id="480" presetID="5" presetClass="exit" presetSubtype="10" fill="hold" grpId="5" nodeType="withEffect">
                                  <p:stCondLst>
                                    <p:cond delay="0"/>
                                  </p:stCondLst>
                                  <p:childTnLst>
                                    <p:animEffect transition="out" filter="checkerboard(across)">
                                      <p:cBhvr>
                                        <p:cTn id="481" dur="3000"/>
                                        <p:tgtEl>
                                          <p:spTgt spid="28"/>
                                        </p:tgtEl>
                                      </p:cBhvr>
                                    </p:animEffect>
                                    <p:set>
                                      <p:cBhvr>
                                        <p:cTn id="482" dur="1" fill="hold">
                                          <p:stCondLst>
                                            <p:cond delay="2999"/>
                                          </p:stCondLst>
                                        </p:cTn>
                                        <p:tgtEl>
                                          <p:spTgt spid="28"/>
                                        </p:tgtEl>
                                        <p:attrNameLst>
                                          <p:attrName>style.visibility</p:attrName>
                                        </p:attrNameLst>
                                      </p:cBhvr>
                                      <p:to>
                                        <p:strVal val="hidden"/>
                                      </p:to>
                                    </p:set>
                                  </p:childTnLst>
                                </p:cTn>
                              </p:par>
                              <p:par>
                                <p:cTn id="483" presetID="5" presetClass="exit" presetSubtype="10" fill="hold" grpId="5" nodeType="withEffect">
                                  <p:stCondLst>
                                    <p:cond delay="0"/>
                                  </p:stCondLst>
                                  <p:childTnLst>
                                    <p:animEffect transition="out" filter="checkerboard(across)">
                                      <p:cBhvr>
                                        <p:cTn id="484" dur="3000"/>
                                        <p:tgtEl>
                                          <p:spTgt spid="30"/>
                                        </p:tgtEl>
                                      </p:cBhvr>
                                    </p:animEffect>
                                    <p:set>
                                      <p:cBhvr>
                                        <p:cTn id="485" dur="1" fill="hold">
                                          <p:stCondLst>
                                            <p:cond delay="2999"/>
                                          </p:stCondLst>
                                        </p:cTn>
                                        <p:tgtEl>
                                          <p:spTgt spid="30"/>
                                        </p:tgtEl>
                                        <p:attrNameLst>
                                          <p:attrName>style.visibility</p:attrName>
                                        </p:attrNameLst>
                                      </p:cBhvr>
                                      <p:to>
                                        <p:strVal val="hidden"/>
                                      </p:to>
                                    </p:set>
                                  </p:childTnLst>
                                </p:cTn>
                              </p:par>
                              <p:par>
                                <p:cTn id="486" presetID="5" presetClass="exit" presetSubtype="10" fill="hold" grpId="5" nodeType="withEffect">
                                  <p:stCondLst>
                                    <p:cond delay="0"/>
                                  </p:stCondLst>
                                  <p:childTnLst>
                                    <p:animEffect transition="out" filter="checkerboard(across)">
                                      <p:cBhvr>
                                        <p:cTn id="487" dur="3000"/>
                                        <p:tgtEl>
                                          <p:spTgt spid="5"/>
                                        </p:tgtEl>
                                      </p:cBhvr>
                                    </p:animEffect>
                                    <p:set>
                                      <p:cBhvr>
                                        <p:cTn id="488" dur="1" fill="hold">
                                          <p:stCondLst>
                                            <p:cond delay="2999"/>
                                          </p:stCondLst>
                                        </p:cTn>
                                        <p:tgtEl>
                                          <p:spTgt spid="5"/>
                                        </p:tgtEl>
                                        <p:attrNameLst>
                                          <p:attrName>style.visibility</p:attrName>
                                        </p:attrNameLst>
                                      </p:cBhvr>
                                      <p:to>
                                        <p:strVal val="hidden"/>
                                      </p:to>
                                    </p:set>
                                  </p:childTnLst>
                                </p:cTn>
                              </p:par>
                              <p:par>
                                <p:cTn id="489" presetID="5" presetClass="exit" presetSubtype="10" fill="hold" grpId="5" nodeType="withEffect">
                                  <p:stCondLst>
                                    <p:cond delay="0"/>
                                  </p:stCondLst>
                                  <p:childTnLst>
                                    <p:animEffect transition="out" filter="checkerboard(across)">
                                      <p:cBhvr>
                                        <p:cTn id="490" dur="3000"/>
                                        <p:tgtEl>
                                          <p:spTgt spid="7"/>
                                        </p:tgtEl>
                                      </p:cBhvr>
                                    </p:animEffect>
                                    <p:set>
                                      <p:cBhvr>
                                        <p:cTn id="491" dur="1" fill="hold">
                                          <p:stCondLst>
                                            <p:cond delay="2999"/>
                                          </p:stCondLst>
                                        </p:cTn>
                                        <p:tgtEl>
                                          <p:spTgt spid="7"/>
                                        </p:tgtEl>
                                        <p:attrNameLst>
                                          <p:attrName>style.visibility</p:attrName>
                                        </p:attrNameLst>
                                      </p:cBhvr>
                                      <p:to>
                                        <p:strVal val="hidden"/>
                                      </p:to>
                                    </p:set>
                                  </p:childTnLst>
                                </p:cTn>
                              </p:par>
                              <p:par>
                                <p:cTn id="492" presetID="5" presetClass="exit" presetSubtype="10" fill="hold" grpId="5" nodeType="withEffect">
                                  <p:stCondLst>
                                    <p:cond delay="0"/>
                                  </p:stCondLst>
                                  <p:childTnLst>
                                    <p:animEffect transition="out" filter="checkerboard(across)">
                                      <p:cBhvr>
                                        <p:cTn id="493" dur="3000"/>
                                        <p:tgtEl>
                                          <p:spTgt spid="9"/>
                                        </p:tgtEl>
                                      </p:cBhvr>
                                    </p:animEffect>
                                    <p:set>
                                      <p:cBhvr>
                                        <p:cTn id="494" dur="1" fill="hold">
                                          <p:stCondLst>
                                            <p:cond delay="2999"/>
                                          </p:stCondLst>
                                        </p:cTn>
                                        <p:tgtEl>
                                          <p:spTgt spid="9"/>
                                        </p:tgtEl>
                                        <p:attrNameLst>
                                          <p:attrName>style.visibility</p:attrName>
                                        </p:attrNameLst>
                                      </p:cBhvr>
                                      <p:to>
                                        <p:strVal val="hidden"/>
                                      </p:to>
                                    </p:set>
                                  </p:childTnLst>
                                </p:cTn>
                              </p:par>
                              <p:par>
                                <p:cTn id="495" presetID="5" presetClass="exit" presetSubtype="10" fill="hold" grpId="5" nodeType="withEffect">
                                  <p:stCondLst>
                                    <p:cond delay="0"/>
                                  </p:stCondLst>
                                  <p:childTnLst>
                                    <p:animEffect transition="out" filter="checkerboard(across)">
                                      <p:cBhvr>
                                        <p:cTn id="496" dur="3000"/>
                                        <p:tgtEl>
                                          <p:spTgt spid="10"/>
                                        </p:tgtEl>
                                      </p:cBhvr>
                                    </p:animEffect>
                                    <p:set>
                                      <p:cBhvr>
                                        <p:cTn id="497" dur="1" fill="hold">
                                          <p:stCondLst>
                                            <p:cond delay="2999"/>
                                          </p:stCondLst>
                                        </p:cTn>
                                        <p:tgtEl>
                                          <p:spTgt spid="10"/>
                                        </p:tgtEl>
                                        <p:attrNameLst>
                                          <p:attrName>style.visibility</p:attrName>
                                        </p:attrNameLst>
                                      </p:cBhvr>
                                      <p:to>
                                        <p:strVal val="hidden"/>
                                      </p:to>
                                    </p:set>
                                  </p:childTnLst>
                                </p:cTn>
                              </p:par>
                              <p:par>
                                <p:cTn id="498" presetID="5" presetClass="exit" presetSubtype="10" fill="hold" grpId="5" nodeType="withEffect">
                                  <p:stCondLst>
                                    <p:cond delay="0"/>
                                  </p:stCondLst>
                                  <p:childTnLst>
                                    <p:animEffect transition="out" filter="checkerboard(across)">
                                      <p:cBhvr>
                                        <p:cTn id="499" dur="3000"/>
                                        <p:tgtEl>
                                          <p:spTgt spid="14"/>
                                        </p:tgtEl>
                                      </p:cBhvr>
                                    </p:animEffect>
                                    <p:set>
                                      <p:cBhvr>
                                        <p:cTn id="500" dur="1" fill="hold">
                                          <p:stCondLst>
                                            <p:cond delay="2999"/>
                                          </p:stCondLst>
                                        </p:cTn>
                                        <p:tgtEl>
                                          <p:spTgt spid="14"/>
                                        </p:tgtEl>
                                        <p:attrNameLst>
                                          <p:attrName>style.visibility</p:attrName>
                                        </p:attrNameLst>
                                      </p:cBhvr>
                                      <p:to>
                                        <p:strVal val="hidden"/>
                                      </p:to>
                                    </p:set>
                                  </p:childTnLst>
                                </p:cTn>
                              </p:par>
                              <p:par>
                                <p:cTn id="501" presetID="5" presetClass="exit" presetSubtype="10" fill="hold" grpId="5" nodeType="withEffect">
                                  <p:stCondLst>
                                    <p:cond delay="0"/>
                                  </p:stCondLst>
                                  <p:childTnLst>
                                    <p:animEffect transition="out" filter="checkerboard(across)">
                                      <p:cBhvr>
                                        <p:cTn id="502" dur="3000"/>
                                        <p:tgtEl>
                                          <p:spTgt spid="15"/>
                                        </p:tgtEl>
                                      </p:cBhvr>
                                    </p:animEffect>
                                    <p:set>
                                      <p:cBhvr>
                                        <p:cTn id="503" dur="1" fill="hold">
                                          <p:stCondLst>
                                            <p:cond delay="2999"/>
                                          </p:stCondLst>
                                        </p:cTn>
                                        <p:tgtEl>
                                          <p:spTgt spid="15"/>
                                        </p:tgtEl>
                                        <p:attrNameLst>
                                          <p:attrName>style.visibility</p:attrName>
                                        </p:attrNameLst>
                                      </p:cBhvr>
                                      <p:to>
                                        <p:strVal val="hidden"/>
                                      </p:to>
                                    </p:set>
                                  </p:childTnLst>
                                </p:cTn>
                              </p:par>
                              <p:par>
                                <p:cTn id="504" presetID="5" presetClass="exit" presetSubtype="10" fill="hold" grpId="5" nodeType="withEffect">
                                  <p:stCondLst>
                                    <p:cond delay="0"/>
                                  </p:stCondLst>
                                  <p:childTnLst>
                                    <p:animEffect transition="out" filter="checkerboard(across)">
                                      <p:cBhvr>
                                        <p:cTn id="505" dur="3000"/>
                                        <p:tgtEl>
                                          <p:spTgt spid="17"/>
                                        </p:tgtEl>
                                      </p:cBhvr>
                                    </p:animEffect>
                                    <p:set>
                                      <p:cBhvr>
                                        <p:cTn id="506" dur="1" fill="hold">
                                          <p:stCondLst>
                                            <p:cond delay="2999"/>
                                          </p:stCondLst>
                                        </p:cTn>
                                        <p:tgtEl>
                                          <p:spTgt spid="17"/>
                                        </p:tgtEl>
                                        <p:attrNameLst>
                                          <p:attrName>style.visibility</p:attrName>
                                        </p:attrNameLst>
                                      </p:cBhvr>
                                      <p:to>
                                        <p:strVal val="hidden"/>
                                      </p:to>
                                    </p:set>
                                  </p:childTnLst>
                                </p:cTn>
                              </p:par>
                              <p:par>
                                <p:cTn id="507" presetID="5" presetClass="exit" presetSubtype="10" fill="hold" grpId="5" nodeType="withEffect">
                                  <p:stCondLst>
                                    <p:cond delay="0"/>
                                  </p:stCondLst>
                                  <p:childTnLst>
                                    <p:animEffect transition="out" filter="checkerboard(across)">
                                      <p:cBhvr>
                                        <p:cTn id="508" dur="3000"/>
                                        <p:tgtEl>
                                          <p:spTgt spid="19"/>
                                        </p:tgtEl>
                                      </p:cBhvr>
                                    </p:animEffect>
                                    <p:set>
                                      <p:cBhvr>
                                        <p:cTn id="509" dur="1" fill="hold">
                                          <p:stCondLst>
                                            <p:cond delay="2999"/>
                                          </p:stCondLst>
                                        </p:cTn>
                                        <p:tgtEl>
                                          <p:spTgt spid="19"/>
                                        </p:tgtEl>
                                        <p:attrNameLst>
                                          <p:attrName>style.visibility</p:attrName>
                                        </p:attrNameLst>
                                      </p:cBhvr>
                                      <p:to>
                                        <p:strVal val="hidden"/>
                                      </p:to>
                                    </p:set>
                                  </p:childTnLst>
                                </p:cTn>
                              </p:par>
                              <p:par>
                                <p:cTn id="510" presetID="5" presetClass="exit" presetSubtype="10" fill="hold" grpId="5" nodeType="withEffect">
                                  <p:stCondLst>
                                    <p:cond delay="0"/>
                                  </p:stCondLst>
                                  <p:childTnLst>
                                    <p:animEffect transition="out" filter="checkerboard(across)">
                                      <p:cBhvr>
                                        <p:cTn id="511" dur="3000"/>
                                        <p:tgtEl>
                                          <p:spTgt spid="21"/>
                                        </p:tgtEl>
                                      </p:cBhvr>
                                    </p:animEffect>
                                    <p:set>
                                      <p:cBhvr>
                                        <p:cTn id="512" dur="1" fill="hold">
                                          <p:stCondLst>
                                            <p:cond delay="2999"/>
                                          </p:stCondLst>
                                        </p:cTn>
                                        <p:tgtEl>
                                          <p:spTgt spid="21"/>
                                        </p:tgtEl>
                                        <p:attrNameLst>
                                          <p:attrName>style.visibility</p:attrName>
                                        </p:attrNameLst>
                                      </p:cBhvr>
                                      <p:to>
                                        <p:strVal val="hidden"/>
                                      </p:to>
                                    </p:set>
                                  </p:childTnLst>
                                </p:cTn>
                              </p:par>
                              <p:par>
                                <p:cTn id="513" presetID="5" presetClass="exit" presetSubtype="10" fill="hold" grpId="5" nodeType="withEffect">
                                  <p:stCondLst>
                                    <p:cond delay="0"/>
                                  </p:stCondLst>
                                  <p:childTnLst>
                                    <p:animEffect transition="out" filter="checkerboard(across)">
                                      <p:cBhvr>
                                        <p:cTn id="514" dur="3000"/>
                                        <p:tgtEl>
                                          <p:spTgt spid="22"/>
                                        </p:tgtEl>
                                      </p:cBhvr>
                                    </p:animEffect>
                                    <p:set>
                                      <p:cBhvr>
                                        <p:cTn id="515" dur="1" fill="hold">
                                          <p:stCondLst>
                                            <p:cond delay="2999"/>
                                          </p:stCondLst>
                                        </p:cTn>
                                        <p:tgtEl>
                                          <p:spTgt spid="22"/>
                                        </p:tgtEl>
                                        <p:attrNameLst>
                                          <p:attrName>style.visibility</p:attrName>
                                        </p:attrNameLst>
                                      </p:cBhvr>
                                      <p:to>
                                        <p:strVal val="hidden"/>
                                      </p:to>
                                    </p:set>
                                  </p:childTnLst>
                                </p:cTn>
                              </p:par>
                              <p:par>
                                <p:cTn id="516" presetID="5" presetClass="exit" presetSubtype="10" fill="hold" grpId="5" nodeType="withEffect">
                                  <p:stCondLst>
                                    <p:cond delay="0"/>
                                  </p:stCondLst>
                                  <p:childTnLst>
                                    <p:animEffect transition="out" filter="checkerboard(across)">
                                      <p:cBhvr>
                                        <p:cTn id="517" dur="3000"/>
                                        <p:tgtEl>
                                          <p:spTgt spid="26"/>
                                        </p:tgtEl>
                                      </p:cBhvr>
                                    </p:animEffect>
                                    <p:set>
                                      <p:cBhvr>
                                        <p:cTn id="518" dur="1" fill="hold">
                                          <p:stCondLst>
                                            <p:cond delay="2999"/>
                                          </p:stCondLst>
                                        </p:cTn>
                                        <p:tgtEl>
                                          <p:spTgt spid="26"/>
                                        </p:tgtEl>
                                        <p:attrNameLst>
                                          <p:attrName>style.visibility</p:attrName>
                                        </p:attrNameLst>
                                      </p:cBhvr>
                                      <p:to>
                                        <p:strVal val="hidden"/>
                                      </p:to>
                                    </p:set>
                                  </p:childTnLst>
                                </p:cTn>
                              </p:par>
                              <p:par>
                                <p:cTn id="519" presetID="5" presetClass="exit" presetSubtype="10" fill="hold" grpId="5" nodeType="withEffect">
                                  <p:stCondLst>
                                    <p:cond delay="0"/>
                                  </p:stCondLst>
                                  <p:childTnLst>
                                    <p:animEffect transition="out" filter="checkerboard(across)">
                                      <p:cBhvr>
                                        <p:cTn id="520" dur="3000"/>
                                        <p:tgtEl>
                                          <p:spTgt spid="27"/>
                                        </p:tgtEl>
                                      </p:cBhvr>
                                    </p:animEffect>
                                    <p:set>
                                      <p:cBhvr>
                                        <p:cTn id="521" dur="1" fill="hold">
                                          <p:stCondLst>
                                            <p:cond delay="2999"/>
                                          </p:stCondLst>
                                        </p:cTn>
                                        <p:tgtEl>
                                          <p:spTgt spid="27"/>
                                        </p:tgtEl>
                                        <p:attrNameLst>
                                          <p:attrName>style.visibility</p:attrName>
                                        </p:attrNameLst>
                                      </p:cBhvr>
                                      <p:to>
                                        <p:strVal val="hidden"/>
                                      </p:to>
                                    </p:set>
                                  </p:childTnLst>
                                </p:cTn>
                              </p:par>
                              <p:par>
                                <p:cTn id="522" presetID="5" presetClass="exit" presetSubtype="10" fill="hold" grpId="5" nodeType="withEffect">
                                  <p:stCondLst>
                                    <p:cond delay="0"/>
                                  </p:stCondLst>
                                  <p:childTnLst>
                                    <p:animEffect transition="out" filter="checkerboard(across)">
                                      <p:cBhvr>
                                        <p:cTn id="523" dur="3000"/>
                                        <p:tgtEl>
                                          <p:spTgt spid="29"/>
                                        </p:tgtEl>
                                      </p:cBhvr>
                                    </p:animEffect>
                                    <p:set>
                                      <p:cBhvr>
                                        <p:cTn id="524" dur="1" fill="hold">
                                          <p:stCondLst>
                                            <p:cond delay="2999"/>
                                          </p:stCondLst>
                                        </p:cTn>
                                        <p:tgtEl>
                                          <p:spTgt spid="29"/>
                                        </p:tgtEl>
                                        <p:attrNameLst>
                                          <p:attrName>style.visibility</p:attrName>
                                        </p:attrNameLst>
                                      </p:cBhvr>
                                      <p:to>
                                        <p:strVal val="hidden"/>
                                      </p:to>
                                    </p:set>
                                  </p:childTnLst>
                                </p:cTn>
                              </p:par>
                              <p:par>
                                <p:cTn id="525" presetID="5" presetClass="exit" presetSubtype="10" fill="hold" grpId="5" nodeType="withEffect">
                                  <p:stCondLst>
                                    <p:cond delay="0"/>
                                  </p:stCondLst>
                                  <p:childTnLst>
                                    <p:animEffect transition="out" filter="checkerboard(across)">
                                      <p:cBhvr>
                                        <p:cTn id="526" dur="3000"/>
                                        <p:tgtEl>
                                          <p:spTgt spid="31"/>
                                        </p:tgtEl>
                                      </p:cBhvr>
                                    </p:animEffect>
                                    <p:set>
                                      <p:cBhvr>
                                        <p:cTn id="527" dur="1" fill="hold">
                                          <p:stCondLst>
                                            <p:cond delay="2999"/>
                                          </p:stCondLst>
                                        </p:cTn>
                                        <p:tgtEl>
                                          <p:spTgt spid="31"/>
                                        </p:tgtEl>
                                        <p:attrNameLst>
                                          <p:attrName>style.visibility</p:attrName>
                                        </p:attrNameLst>
                                      </p:cBhvr>
                                      <p:to>
                                        <p:strVal val="hidden"/>
                                      </p:to>
                                    </p:set>
                                  </p:childTnLst>
                                </p:cTn>
                              </p:par>
                              <p:par>
                                <p:cTn id="528" presetID="5" presetClass="exit" presetSubtype="10" fill="hold" grpId="5" nodeType="withEffect">
                                  <p:stCondLst>
                                    <p:cond delay="0"/>
                                  </p:stCondLst>
                                  <p:childTnLst>
                                    <p:animEffect transition="out" filter="checkerboard(across)">
                                      <p:cBhvr>
                                        <p:cTn id="529" dur="3000"/>
                                        <p:tgtEl>
                                          <p:spTgt spid="32"/>
                                        </p:tgtEl>
                                      </p:cBhvr>
                                    </p:animEffect>
                                    <p:set>
                                      <p:cBhvr>
                                        <p:cTn id="530" dur="1" fill="hold">
                                          <p:stCondLst>
                                            <p:cond delay="2999"/>
                                          </p:stCondLst>
                                        </p:cTn>
                                        <p:tgtEl>
                                          <p:spTgt spid="32"/>
                                        </p:tgtEl>
                                        <p:attrNameLst>
                                          <p:attrName>style.visibility</p:attrName>
                                        </p:attrNameLst>
                                      </p:cBhvr>
                                      <p:to>
                                        <p:strVal val="hidden"/>
                                      </p:to>
                                    </p:set>
                                  </p:childTnLst>
                                </p:cTn>
                              </p:par>
                              <p:par>
                                <p:cTn id="531" presetID="23" presetClass="entr" presetSubtype="272" fill="hold" nodeType="withEffect">
                                  <p:stCondLst>
                                    <p:cond delay="0"/>
                                  </p:stCondLst>
                                  <p:childTnLst>
                                    <p:set>
                                      <p:cBhvr>
                                        <p:cTn id="532" dur="1" fill="hold">
                                          <p:stCondLst>
                                            <p:cond delay="0"/>
                                          </p:stCondLst>
                                        </p:cTn>
                                        <p:tgtEl>
                                          <p:spTgt spid="2"/>
                                        </p:tgtEl>
                                        <p:attrNameLst>
                                          <p:attrName>style.visibility</p:attrName>
                                        </p:attrNameLst>
                                      </p:cBhvr>
                                      <p:to>
                                        <p:strVal val="visible"/>
                                      </p:to>
                                    </p:set>
                                    <p:anim calcmode="lin" valueType="num">
                                      <p:cBhvr>
                                        <p:cTn id="533" dur="3000" fill="hold"/>
                                        <p:tgtEl>
                                          <p:spTgt spid="2"/>
                                        </p:tgtEl>
                                        <p:attrNameLst>
                                          <p:attrName>ppt_w</p:attrName>
                                        </p:attrNameLst>
                                      </p:cBhvr>
                                      <p:tavLst>
                                        <p:tav tm="0">
                                          <p:val>
                                            <p:strVal val="2/3*#ppt_w"/>
                                          </p:val>
                                        </p:tav>
                                        <p:tav tm="100000">
                                          <p:val>
                                            <p:strVal val="#ppt_w"/>
                                          </p:val>
                                        </p:tav>
                                      </p:tavLst>
                                    </p:anim>
                                    <p:anim calcmode="lin" valueType="num">
                                      <p:cBhvr>
                                        <p:cTn id="534" dur="3000" fill="hold"/>
                                        <p:tgtEl>
                                          <p:spTgt spid="2"/>
                                        </p:tgtEl>
                                        <p:attrNameLst>
                                          <p:attrName>ppt_h</p:attrName>
                                        </p:attrNameLst>
                                      </p:cBhvr>
                                      <p:tavLst>
                                        <p:tav tm="0">
                                          <p:val>
                                            <p:strVal val="2/3*#ppt_h"/>
                                          </p:val>
                                        </p:tav>
                                        <p:tav tm="100000">
                                          <p:val>
                                            <p:strVal val="#ppt_h"/>
                                          </p:val>
                                        </p:tav>
                                      </p:tavLst>
                                    </p:anim>
                                  </p:childTnLst>
                                </p:cTn>
                              </p:par>
                              <p:par>
                                <p:cTn id="535" presetID="4" presetClass="entr" presetSubtype="32" fill="hold" nodeType="withEffect">
                                  <p:stCondLst>
                                    <p:cond delay="0"/>
                                  </p:stCondLst>
                                  <p:childTnLst>
                                    <p:set>
                                      <p:cBhvr>
                                        <p:cTn id="536" dur="1" fill="hold">
                                          <p:stCondLst>
                                            <p:cond delay="0"/>
                                          </p:stCondLst>
                                        </p:cTn>
                                        <p:tgtEl>
                                          <p:spTgt spid="2"/>
                                        </p:tgtEl>
                                        <p:attrNameLst>
                                          <p:attrName>style.visibility</p:attrName>
                                        </p:attrNameLst>
                                      </p:cBhvr>
                                      <p:to>
                                        <p:strVal val="visible"/>
                                      </p:to>
                                    </p:set>
                                    <p:animEffect transition="in" filter="box(out)">
                                      <p:cBhvr>
                                        <p:cTn id="5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575d4e2a98b4a0e13067fc13e49b39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5715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8578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1444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57160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00023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42889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5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1467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64333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49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42912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85778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1494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64357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07223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38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85801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28662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71528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0-#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4"/>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6"/>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7"/>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8"/>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9"/>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0"/>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1"/>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2"/>
                                        </p:tgtEl>
                                        <p:attrNameLst>
                                          <p:attrName>r</p:attrName>
                                        </p:attrNameLst>
                                      </p:cBhvr>
                                    </p:animRot>
                                  </p:childTnLst>
                                </p:cTn>
                              </p:par>
                              <p:par>
                                <p:cTn id="128" presetID="3" presetClass="entr" presetSubtype="10" fill="hold" grpId="5" nodeType="withEffect">
                                  <p:stCondLst>
                                    <p:cond delay="0"/>
                                  </p:stCondLst>
                                  <p:childTnLst>
                                    <p:set>
                                      <p:cBhvr>
                                        <p:cTn id="129" dur="1" fill="hold">
                                          <p:stCondLst>
                                            <p:cond delay="0"/>
                                          </p:stCondLst>
                                        </p:cTn>
                                        <p:tgtEl>
                                          <p:spTgt spid="3"/>
                                        </p:tgtEl>
                                        <p:attrNameLst>
                                          <p:attrName>style.visibility</p:attrName>
                                        </p:attrNameLst>
                                      </p:cBhvr>
                                      <p:to>
                                        <p:strVal val="visible"/>
                                      </p:to>
                                    </p:set>
                                    <p:animEffect transition="in" filter="blinds(horizontal)">
                                      <p:cBhvr>
                                        <p:cTn id="130" dur="3000"/>
                                        <p:tgtEl>
                                          <p:spTgt spid="3"/>
                                        </p:tgtEl>
                                      </p:cBhvr>
                                    </p:animEffect>
                                  </p:childTnLst>
                                </p:cTn>
                              </p:par>
                              <p:par>
                                <p:cTn id="131" presetID="3" presetClass="entr" presetSubtype="10" fill="hold" grpId="5"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blinds(horizontal)">
                                      <p:cBhvr>
                                        <p:cTn id="133" dur="3000"/>
                                        <p:tgtEl>
                                          <p:spTgt spid="4"/>
                                        </p:tgtEl>
                                      </p:cBhvr>
                                    </p:animEffect>
                                  </p:childTnLst>
                                </p:cTn>
                              </p:par>
                              <p:par>
                                <p:cTn id="134" presetID="3" presetClass="entr" presetSubtype="10" fill="hold" grpId="5" nodeType="withEffect">
                                  <p:stCondLst>
                                    <p:cond delay="0"/>
                                  </p:stCondLst>
                                  <p:childTnLst>
                                    <p:set>
                                      <p:cBhvr>
                                        <p:cTn id="135" dur="1" fill="hold">
                                          <p:stCondLst>
                                            <p:cond delay="0"/>
                                          </p:stCondLst>
                                        </p:cTn>
                                        <p:tgtEl>
                                          <p:spTgt spid="5"/>
                                        </p:tgtEl>
                                        <p:attrNameLst>
                                          <p:attrName>style.visibility</p:attrName>
                                        </p:attrNameLst>
                                      </p:cBhvr>
                                      <p:to>
                                        <p:strVal val="visible"/>
                                      </p:to>
                                    </p:set>
                                    <p:animEffect transition="in" filter="blinds(horizontal)">
                                      <p:cBhvr>
                                        <p:cTn id="136" dur="3000"/>
                                        <p:tgtEl>
                                          <p:spTgt spid="5"/>
                                        </p:tgtEl>
                                      </p:cBhvr>
                                    </p:animEffect>
                                  </p:childTnLst>
                                </p:cTn>
                              </p:par>
                              <p:par>
                                <p:cTn id="137" presetID="3" presetClass="entr" presetSubtype="10" fill="hold" grpId="5" nodeType="withEffect">
                                  <p:stCondLst>
                                    <p:cond delay="0"/>
                                  </p:stCondLst>
                                  <p:childTnLst>
                                    <p:set>
                                      <p:cBhvr>
                                        <p:cTn id="138" dur="1" fill="hold">
                                          <p:stCondLst>
                                            <p:cond delay="0"/>
                                          </p:stCondLst>
                                        </p:cTn>
                                        <p:tgtEl>
                                          <p:spTgt spid="6"/>
                                        </p:tgtEl>
                                        <p:attrNameLst>
                                          <p:attrName>style.visibility</p:attrName>
                                        </p:attrNameLst>
                                      </p:cBhvr>
                                      <p:to>
                                        <p:strVal val="visible"/>
                                      </p:to>
                                    </p:set>
                                    <p:animEffect transition="in" filter="blinds(horizontal)">
                                      <p:cBhvr>
                                        <p:cTn id="139" dur="3000"/>
                                        <p:tgtEl>
                                          <p:spTgt spid="6"/>
                                        </p:tgtEl>
                                      </p:cBhvr>
                                    </p:animEffect>
                                  </p:childTnLst>
                                </p:cTn>
                              </p:par>
                              <p:par>
                                <p:cTn id="140" presetID="3" presetClass="entr" presetSubtype="10" fill="hold" grpId="5" nodeType="withEffect">
                                  <p:stCondLst>
                                    <p:cond delay="0"/>
                                  </p:stCondLst>
                                  <p:childTnLst>
                                    <p:set>
                                      <p:cBhvr>
                                        <p:cTn id="141" dur="1" fill="hold">
                                          <p:stCondLst>
                                            <p:cond delay="0"/>
                                          </p:stCondLst>
                                        </p:cTn>
                                        <p:tgtEl>
                                          <p:spTgt spid="7"/>
                                        </p:tgtEl>
                                        <p:attrNameLst>
                                          <p:attrName>style.visibility</p:attrName>
                                        </p:attrNameLst>
                                      </p:cBhvr>
                                      <p:to>
                                        <p:strVal val="visible"/>
                                      </p:to>
                                    </p:set>
                                    <p:animEffect transition="in" filter="blinds(horizontal)">
                                      <p:cBhvr>
                                        <p:cTn id="142" dur="3000"/>
                                        <p:tgtEl>
                                          <p:spTgt spid="7"/>
                                        </p:tgtEl>
                                      </p:cBhvr>
                                    </p:animEffect>
                                  </p:childTnLst>
                                </p:cTn>
                              </p:par>
                              <p:par>
                                <p:cTn id="143" presetID="3" presetClass="entr" presetSubtype="10" fill="hold" grpId="5" nodeType="withEffect">
                                  <p:stCondLst>
                                    <p:cond delay="0"/>
                                  </p:stCondLst>
                                  <p:childTnLst>
                                    <p:set>
                                      <p:cBhvr>
                                        <p:cTn id="144" dur="1" fill="hold">
                                          <p:stCondLst>
                                            <p:cond delay="0"/>
                                          </p:stCondLst>
                                        </p:cTn>
                                        <p:tgtEl>
                                          <p:spTgt spid="8"/>
                                        </p:tgtEl>
                                        <p:attrNameLst>
                                          <p:attrName>style.visibility</p:attrName>
                                        </p:attrNameLst>
                                      </p:cBhvr>
                                      <p:to>
                                        <p:strVal val="visible"/>
                                      </p:to>
                                    </p:set>
                                    <p:animEffect transition="in" filter="blinds(horizontal)">
                                      <p:cBhvr>
                                        <p:cTn id="145" dur="3000"/>
                                        <p:tgtEl>
                                          <p:spTgt spid="8"/>
                                        </p:tgtEl>
                                      </p:cBhvr>
                                    </p:animEffect>
                                  </p:childTnLst>
                                </p:cTn>
                              </p:par>
                              <p:par>
                                <p:cTn id="146" presetID="3" presetClass="entr" presetSubtype="10" fill="hold" grpId="5" nodeType="with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blinds(horizontal)">
                                      <p:cBhvr>
                                        <p:cTn id="148" dur="3000"/>
                                        <p:tgtEl>
                                          <p:spTgt spid="9"/>
                                        </p:tgtEl>
                                      </p:cBhvr>
                                    </p:animEffect>
                                  </p:childTnLst>
                                </p:cTn>
                              </p:par>
                              <p:par>
                                <p:cTn id="149" presetID="3" presetClass="entr" presetSubtype="10" fill="hold" grpId="5" nodeType="withEffect">
                                  <p:stCondLst>
                                    <p:cond delay="0"/>
                                  </p:stCondLst>
                                  <p:childTnLst>
                                    <p:set>
                                      <p:cBhvr>
                                        <p:cTn id="150" dur="1" fill="hold">
                                          <p:stCondLst>
                                            <p:cond delay="0"/>
                                          </p:stCondLst>
                                        </p:cTn>
                                        <p:tgtEl>
                                          <p:spTgt spid="10"/>
                                        </p:tgtEl>
                                        <p:attrNameLst>
                                          <p:attrName>style.visibility</p:attrName>
                                        </p:attrNameLst>
                                      </p:cBhvr>
                                      <p:to>
                                        <p:strVal val="visible"/>
                                      </p:to>
                                    </p:set>
                                    <p:animEffect transition="in" filter="blinds(horizontal)">
                                      <p:cBhvr>
                                        <p:cTn id="151" dur="3000"/>
                                        <p:tgtEl>
                                          <p:spTgt spid="10"/>
                                        </p:tgtEl>
                                      </p:cBhvr>
                                    </p:animEffect>
                                  </p:childTnLst>
                                </p:cTn>
                              </p:par>
                              <p:par>
                                <p:cTn id="152" presetID="3" presetClass="entr" presetSubtype="10" fill="hold" grpId="5" nodeType="withEffect">
                                  <p:stCondLst>
                                    <p:cond delay="0"/>
                                  </p:stCondLst>
                                  <p:childTnLst>
                                    <p:set>
                                      <p:cBhvr>
                                        <p:cTn id="153" dur="1" fill="hold">
                                          <p:stCondLst>
                                            <p:cond delay="0"/>
                                          </p:stCondLst>
                                        </p:cTn>
                                        <p:tgtEl>
                                          <p:spTgt spid="11"/>
                                        </p:tgtEl>
                                        <p:attrNameLst>
                                          <p:attrName>style.visibility</p:attrName>
                                        </p:attrNameLst>
                                      </p:cBhvr>
                                      <p:to>
                                        <p:strVal val="visible"/>
                                      </p:to>
                                    </p:set>
                                    <p:animEffect transition="in" filter="blinds(horizontal)">
                                      <p:cBhvr>
                                        <p:cTn id="154" dur="3000"/>
                                        <p:tgtEl>
                                          <p:spTgt spid="11"/>
                                        </p:tgtEl>
                                      </p:cBhvr>
                                    </p:animEffect>
                                  </p:childTnLst>
                                </p:cTn>
                              </p:par>
                              <p:par>
                                <p:cTn id="155" presetID="3" presetClass="entr" presetSubtype="10" fill="hold" grpId="5" nodeType="withEffect">
                                  <p:stCondLst>
                                    <p:cond delay="0"/>
                                  </p:stCondLst>
                                  <p:childTnLst>
                                    <p:set>
                                      <p:cBhvr>
                                        <p:cTn id="156" dur="1" fill="hold">
                                          <p:stCondLst>
                                            <p:cond delay="0"/>
                                          </p:stCondLst>
                                        </p:cTn>
                                        <p:tgtEl>
                                          <p:spTgt spid="12"/>
                                        </p:tgtEl>
                                        <p:attrNameLst>
                                          <p:attrName>style.visibility</p:attrName>
                                        </p:attrNameLst>
                                      </p:cBhvr>
                                      <p:to>
                                        <p:strVal val="visible"/>
                                      </p:to>
                                    </p:set>
                                    <p:animEffect transition="in" filter="blinds(horizontal)">
                                      <p:cBhvr>
                                        <p:cTn id="157" dur="3000"/>
                                        <p:tgtEl>
                                          <p:spTgt spid="12"/>
                                        </p:tgtEl>
                                      </p:cBhvr>
                                    </p:animEffect>
                                  </p:childTnLst>
                                </p:cTn>
                              </p:par>
                              <p:par>
                                <p:cTn id="158" presetID="3" presetClass="entr" presetSubtype="10" fill="hold" grpId="5" nodeType="withEffect">
                                  <p:stCondLst>
                                    <p:cond delay="0"/>
                                  </p:stCondLst>
                                  <p:childTnLst>
                                    <p:set>
                                      <p:cBhvr>
                                        <p:cTn id="159" dur="1" fill="hold">
                                          <p:stCondLst>
                                            <p:cond delay="0"/>
                                          </p:stCondLst>
                                        </p:cTn>
                                        <p:tgtEl>
                                          <p:spTgt spid="13"/>
                                        </p:tgtEl>
                                        <p:attrNameLst>
                                          <p:attrName>style.visibility</p:attrName>
                                        </p:attrNameLst>
                                      </p:cBhvr>
                                      <p:to>
                                        <p:strVal val="visible"/>
                                      </p:to>
                                    </p:set>
                                    <p:animEffect transition="in" filter="blinds(horizontal)">
                                      <p:cBhvr>
                                        <p:cTn id="160" dur="3000"/>
                                        <p:tgtEl>
                                          <p:spTgt spid="13"/>
                                        </p:tgtEl>
                                      </p:cBhvr>
                                    </p:animEffect>
                                  </p:childTnLst>
                                </p:cTn>
                              </p:par>
                              <p:par>
                                <p:cTn id="161" presetID="3" presetClass="entr" presetSubtype="10" fill="hold" grpId="5" nodeType="withEffect">
                                  <p:stCondLst>
                                    <p:cond delay="0"/>
                                  </p:stCondLst>
                                  <p:childTnLst>
                                    <p:set>
                                      <p:cBhvr>
                                        <p:cTn id="162" dur="1" fill="hold">
                                          <p:stCondLst>
                                            <p:cond delay="0"/>
                                          </p:stCondLst>
                                        </p:cTn>
                                        <p:tgtEl>
                                          <p:spTgt spid="14"/>
                                        </p:tgtEl>
                                        <p:attrNameLst>
                                          <p:attrName>style.visibility</p:attrName>
                                        </p:attrNameLst>
                                      </p:cBhvr>
                                      <p:to>
                                        <p:strVal val="visible"/>
                                      </p:to>
                                    </p:set>
                                    <p:animEffect transition="in" filter="blinds(horizontal)">
                                      <p:cBhvr>
                                        <p:cTn id="163" dur="3000"/>
                                        <p:tgtEl>
                                          <p:spTgt spid="14"/>
                                        </p:tgtEl>
                                      </p:cBhvr>
                                    </p:animEffect>
                                  </p:childTnLst>
                                </p:cTn>
                              </p:par>
                              <p:par>
                                <p:cTn id="164" presetID="3" presetClass="entr" presetSubtype="10" fill="hold" grpId="5" nodeType="withEffect">
                                  <p:stCondLst>
                                    <p:cond delay="0"/>
                                  </p:stCondLst>
                                  <p:childTnLst>
                                    <p:set>
                                      <p:cBhvr>
                                        <p:cTn id="165" dur="1" fill="hold">
                                          <p:stCondLst>
                                            <p:cond delay="0"/>
                                          </p:stCondLst>
                                        </p:cTn>
                                        <p:tgtEl>
                                          <p:spTgt spid="15"/>
                                        </p:tgtEl>
                                        <p:attrNameLst>
                                          <p:attrName>style.visibility</p:attrName>
                                        </p:attrNameLst>
                                      </p:cBhvr>
                                      <p:to>
                                        <p:strVal val="visible"/>
                                      </p:to>
                                    </p:set>
                                    <p:animEffect transition="in" filter="blinds(horizontal)">
                                      <p:cBhvr>
                                        <p:cTn id="166" dur="3000"/>
                                        <p:tgtEl>
                                          <p:spTgt spid="15"/>
                                        </p:tgtEl>
                                      </p:cBhvr>
                                    </p:animEffect>
                                  </p:childTnLst>
                                </p:cTn>
                              </p:par>
                              <p:par>
                                <p:cTn id="167" presetID="3" presetClass="entr" presetSubtype="10" fill="hold" grpId="5" nodeType="withEffect">
                                  <p:stCondLst>
                                    <p:cond delay="0"/>
                                  </p:stCondLst>
                                  <p:childTnLst>
                                    <p:set>
                                      <p:cBhvr>
                                        <p:cTn id="168" dur="1" fill="hold">
                                          <p:stCondLst>
                                            <p:cond delay="0"/>
                                          </p:stCondLst>
                                        </p:cTn>
                                        <p:tgtEl>
                                          <p:spTgt spid="16"/>
                                        </p:tgtEl>
                                        <p:attrNameLst>
                                          <p:attrName>style.visibility</p:attrName>
                                        </p:attrNameLst>
                                      </p:cBhvr>
                                      <p:to>
                                        <p:strVal val="visible"/>
                                      </p:to>
                                    </p:set>
                                    <p:animEffect transition="in" filter="blinds(horizontal)">
                                      <p:cBhvr>
                                        <p:cTn id="169" dur="3000"/>
                                        <p:tgtEl>
                                          <p:spTgt spid="16"/>
                                        </p:tgtEl>
                                      </p:cBhvr>
                                    </p:animEffect>
                                  </p:childTnLst>
                                </p:cTn>
                              </p:par>
                              <p:par>
                                <p:cTn id="170" presetID="3" presetClass="entr" presetSubtype="10" fill="hold" grpId="5" nodeType="withEffect">
                                  <p:stCondLst>
                                    <p:cond delay="0"/>
                                  </p:stCondLst>
                                  <p:childTnLst>
                                    <p:set>
                                      <p:cBhvr>
                                        <p:cTn id="171" dur="1" fill="hold">
                                          <p:stCondLst>
                                            <p:cond delay="0"/>
                                          </p:stCondLst>
                                        </p:cTn>
                                        <p:tgtEl>
                                          <p:spTgt spid="17"/>
                                        </p:tgtEl>
                                        <p:attrNameLst>
                                          <p:attrName>style.visibility</p:attrName>
                                        </p:attrNameLst>
                                      </p:cBhvr>
                                      <p:to>
                                        <p:strVal val="visible"/>
                                      </p:to>
                                    </p:set>
                                    <p:animEffect transition="in" filter="blinds(horizontal)">
                                      <p:cBhvr>
                                        <p:cTn id="172" dur="3000"/>
                                        <p:tgtEl>
                                          <p:spTgt spid="17"/>
                                        </p:tgtEl>
                                      </p:cBhvr>
                                    </p:animEffect>
                                  </p:childTnLst>
                                </p:cTn>
                              </p:par>
                              <p:par>
                                <p:cTn id="173" presetID="3" presetClass="entr" presetSubtype="10" fill="hold" grpId="5" nodeType="withEffect">
                                  <p:stCondLst>
                                    <p:cond delay="0"/>
                                  </p:stCondLst>
                                  <p:childTnLst>
                                    <p:set>
                                      <p:cBhvr>
                                        <p:cTn id="174" dur="1" fill="hold">
                                          <p:stCondLst>
                                            <p:cond delay="0"/>
                                          </p:stCondLst>
                                        </p:cTn>
                                        <p:tgtEl>
                                          <p:spTgt spid="18"/>
                                        </p:tgtEl>
                                        <p:attrNameLst>
                                          <p:attrName>style.visibility</p:attrName>
                                        </p:attrNameLst>
                                      </p:cBhvr>
                                      <p:to>
                                        <p:strVal val="visible"/>
                                      </p:to>
                                    </p:set>
                                    <p:animEffect transition="in" filter="blinds(horizontal)">
                                      <p:cBhvr>
                                        <p:cTn id="175" dur="3000"/>
                                        <p:tgtEl>
                                          <p:spTgt spid="18"/>
                                        </p:tgtEl>
                                      </p:cBhvr>
                                    </p:animEffect>
                                  </p:childTnLst>
                                </p:cTn>
                              </p:par>
                              <p:par>
                                <p:cTn id="176" presetID="3" presetClass="entr" presetSubtype="10" fill="hold" grpId="5" nodeType="withEffect">
                                  <p:stCondLst>
                                    <p:cond delay="0"/>
                                  </p:stCondLst>
                                  <p:childTnLst>
                                    <p:set>
                                      <p:cBhvr>
                                        <p:cTn id="177" dur="1" fill="hold">
                                          <p:stCondLst>
                                            <p:cond delay="0"/>
                                          </p:stCondLst>
                                        </p:cTn>
                                        <p:tgtEl>
                                          <p:spTgt spid="19"/>
                                        </p:tgtEl>
                                        <p:attrNameLst>
                                          <p:attrName>style.visibility</p:attrName>
                                        </p:attrNameLst>
                                      </p:cBhvr>
                                      <p:to>
                                        <p:strVal val="visible"/>
                                      </p:to>
                                    </p:set>
                                    <p:animEffect transition="in" filter="blinds(horizontal)">
                                      <p:cBhvr>
                                        <p:cTn id="178" dur="3000"/>
                                        <p:tgtEl>
                                          <p:spTgt spid="19"/>
                                        </p:tgtEl>
                                      </p:cBhvr>
                                    </p:animEffect>
                                  </p:childTnLst>
                                </p:cTn>
                              </p:par>
                              <p:par>
                                <p:cTn id="179" presetID="3" presetClass="entr" presetSubtype="10" fill="hold" grpId="5" nodeType="withEffect">
                                  <p:stCondLst>
                                    <p:cond delay="0"/>
                                  </p:stCondLst>
                                  <p:childTnLst>
                                    <p:set>
                                      <p:cBhvr>
                                        <p:cTn id="180" dur="1" fill="hold">
                                          <p:stCondLst>
                                            <p:cond delay="0"/>
                                          </p:stCondLst>
                                        </p:cTn>
                                        <p:tgtEl>
                                          <p:spTgt spid="20"/>
                                        </p:tgtEl>
                                        <p:attrNameLst>
                                          <p:attrName>style.visibility</p:attrName>
                                        </p:attrNameLst>
                                      </p:cBhvr>
                                      <p:to>
                                        <p:strVal val="visible"/>
                                      </p:to>
                                    </p:set>
                                    <p:animEffect transition="in" filter="blinds(horizontal)">
                                      <p:cBhvr>
                                        <p:cTn id="181" dur="3000"/>
                                        <p:tgtEl>
                                          <p:spTgt spid="20"/>
                                        </p:tgtEl>
                                      </p:cBhvr>
                                    </p:animEffect>
                                  </p:childTnLst>
                                </p:cTn>
                              </p:par>
                              <p:par>
                                <p:cTn id="182" presetID="3" presetClass="entr" presetSubtype="10" fill="hold" grpId="5" nodeType="withEffect">
                                  <p:stCondLst>
                                    <p:cond delay="0"/>
                                  </p:stCondLst>
                                  <p:childTnLst>
                                    <p:set>
                                      <p:cBhvr>
                                        <p:cTn id="183" dur="1" fill="hold">
                                          <p:stCondLst>
                                            <p:cond delay="0"/>
                                          </p:stCondLst>
                                        </p:cTn>
                                        <p:tgtEl>
                                          <p:spTgt spid="21"/>
                                        </p:tgtEl>
                                        <p:attrNameLst>
                                          <p:attrName>style.visibility</p:attrName>
                                        </p:attrNameLst>
                                      </p:cBhvr>
                                      <p:to>
                                        <p:strVal val="visible"/>
                                      </p:to>
                                    </p:set>
                                    <p:animEffect transition="in" filter="blinds(horizontal)">
                                      <p:cBhvr>
                                        <p:cTn id="184" dur="3000"/>
                                        <p:tgtEl>
                                          <p:spTgt spid="21"/>
                                        </p:tgtEl>
                                      </p:cBhvr>
                                    </p:animEffect>
                                  </p:childTnLst>
                                </p:cTn>
                              </p:par>
                              <p:par>
                                <p:cTn id="185" presetID="3" presetClass="entr" presetSubtype="10" fill="hold" grpId="5" nodeType="withEffect">
                                  <p:stCondLst>
                                    <p:cond delay="0"/>
                                  </p:stCondLst>
                                  <p:childTnLst>
                                    <p:set>
                                      <p:cBhvr>
                                        <p:cTn id="186" dur="1" fill="hold">
                                          <p:stCondLst>
                                            <p:cond delay="0"/>
                                          </p:stCondLst>
                                        </p:cTn>
                                        <p:tgtEl>
                                          <p:spTgt spid="22"/>
                                        </p:tgtEl>
                                        <p:attrNameLst>
                                          <p:attrName>style.visibility</p:attrName>
                                        </p:attrNameLst>
                                      </p:cBhvr>
                                      <p:to>
                                        <p:strVal val="visible"/>
                                      </p:to>
                                    </p:set>
                                    <p:animEffect transition="in" filter="blinds(horizontal)">
                                      <p:cBhvr>
                                        <p:cTn id="187" dur="3000"/>
                                        <p:tgtEl>
                                          <p:spTgt spid="22"/>
                                        </p:tgtEl>
                                      </p:cBhvr>
                                    </p:animEffect>
                                  </p:childTnLst>
                                </p:cTn>
                              </p:par>
                            </p:childTnLst>
                          </p:cTn>
                        </p:par>
                        <p:par>
                          <p:cTn id="188" fill="hold">
                            <p:stCondLst>
                              <p:cond delay="3000"/>
                            </p:stCondLst>
                            <p:childTnLst>
                              <p:par>
                                <p:cTn id="189" presetID="2" presetClass="exit" presetSubtype="8" fill="hold" grpId="2" nodeType="afterEffect">
                                  <p:stCondLst>
                                    <p:cond delay="0"/>
                                  </p:stCondLst>
                                  <p:childTnLst>
                                    <p:anim calcmode="lin" valueType="num">
                                      <p:cBhvr additive="base">
                                        <p:cTn id="190" dur="3000"/>
                                        <p:tgtEl>
                                          <p:spTgt spid="3"/>
                                        </p:tgtEl>
                                        <p:attrNameLst>
                                          <p:attrName>ppt_x</p:attrName>
                                        </p:attrNameLst>
                                      </p:cBhvr>
                                      <p:tavLst>
                                        <p:tav tm="0">
                                          <p:val>
                                            <p:strVal val="ppt_x"/>
                                          </p:val>
                                        </p:tav>
                                        <p:tav tm="100000">
                                          <p:val>
                                            <p:strVal val="0-ppt_w/2"/>
                                          </p:val>
                                        </p:tav>
                                      </p:tavLst>
                                    </p:anim>
                                    <p:anim calcmode="lin" valueType="num">
                                      <p:cBhvr additive="base">
                                        <p:cTn id="191" dur="3000"/>
                                        <p:tgtEl>
                                          <p:spTgt spid="3"/>
                                        </p:tgtEl>
                                        <p:attrNameLst>
                                          <p:attrName>ppt_y</p:attrName>
                                        </p:attrNameLst>
                                      </p:cBhvr>
                                      <p:tavLst>
                                        <p:tav tm="0">
                                          <p:val>
                                            <p:strVal val="ppt_y"/>
                                          </p:val>
                                        </p:tav>
                                        <p:tav tm="100000">
                                          <p:val>
                                            <p:strVal val="ppt_y"/>
                                          </p:val>
                                        </p:tav>
                                      </p:tavLst>
                                    </p:anim>
                                    <p:set>
                                      <p:cBhvr>
                                        <p:cTn id="192" dur="1" fill="hold">
                                          <p:stCondLst>
                                            <p:cond delay="2999"/>
                                          </p:stCondLst>
                                        </p:cTn>
                                        <p:tgtEl>
                                          <p:spTgt spid="3"/>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4"/>
                                        </p:tgtEl>
                                        <p:attrNameLst>
                                          <p:attrName>ppt_x</p:attrName>
                                        </p:attrNameLst>
                                      </p:cBhvr>
                                      <p:tavLst>
                                        <p:tav tm="0">
                                          <p:val>
                                            <p:strVal val="ppt_x"/>
                                          </p:val>
                                        </p:tav>
                                        <p:tav tm="100000">
                                          <p:val>
                                            <p:strVal val="0-ppt_w/2"/>
                                          </p:val>
                                        </p:tav>
                                      </p:tavLst>
                                    </p:anim>
                                    <p:anim calcmode="lin" valueType="num">
                                      <p:cBhvr additive="base">
                                        <p:cTn id="195" dur="3000"/>
                                        <p:tgtEl>
                                          <p:spTgt spid="4"/>
                                        </p:tgtEl>
                                        <p:attrNameLst>
                                          <p:attrName>ppt_y</p:attrName>
                                        </p:attrNameLst>
                                      </p:cBhvr>
                                      <p:tavLst>
                                        <p:tav tm="0">
                                          <p:val>
                                            <p:strVal val="ppt_y"/>
                                          </p:val>
                                        </p:tav>
                                        <p:tav tm="100000">
                                          <p:val>
                                            <p:strVal val="ppt_y"/>
                                          </p:val>
                                        </p:tav>
                                      </p:tavLst>
                                    </p:anim>
                                    <p:set>
                                      <p:cBhvr>
                                        <p:cTn id="196" dur="1" fill="hold">
                                          <p:stCondLst>
                                            <p:cond delay="2999"/>
                                          </p:stCondLst>
                                        </p:cTn>
                                        <p:tgtEl>
                                          <p:spTgt spid="4"/>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5"/>
                                        </p:tgtEl>
                                        <p:attrNameLst>
                                          <p:attrName>ppt_x</p:attrName>
                                        </p:attrNameLst>
                                      </p:cBhvr>
                                      <p:tavLst>
                                        <p:tav tm="0">
                                          <p:val>
                                            <p:strVal val="ppt_x"/>
                                          </p:val>
                                        </p:tav>
                                        <p:tav tm="100000">
                                          <p:val>
                                            <p:strVal val="0-ppt_w/2"/>
                                          </p:val>
                                        </p:tav>
                                      </p:tavLst>
                                    </p:anim>
                                    <p:anim calcmode="lin" valueType="num">
                                      <p:cBhvr additive="base">
                                        <p:cTn id="199" dur="3000"/>
                                        <p:tgtEl>
                                          <p:spTgt spid="5"/>
                                        </p:tgtEl>
                                        <p:attrNameLst>
                                          <p:attrName>ppt_y</p:attrName>
                                        </p:attrNameLst>
                                      </p:cBhvr>
                                      <p:tavLst>
                                        <p:tav tm="0">
                                          <p:val>
                                            <p:strVal val="ppt_y"/>
                                          </p:val>
                                        </p:tav>
                                        <p:tav tm="100000">
                                          <p:val>
                                            <p:strVal val="ppt_y"/>
                                          </p:val>
                                        </p:tav>
                                      </p:tavLst>
                                    </p:anim>
                                    <p:set>
                                      <p:cBhvr>
                                        <p:cTn id="200" dur="1" fill="hold">
                                          <p:stCondLst>
                                            <p:cond delay="2999"/>
                                          </p:stCondLst>
                                        </p:cTn>
                                        <p:tgtEl>
                                          <p:spTgt spid="5"/>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6"/>
                                        </p:tgtEl>
                                        <p:attrNameLst>
                                          <p:attrName>ppt_x</p:attrName>
                                        </p:attrNameLst>
                                      </p:cBhvr>
                                      <p:tavLst>
                                        <p:tav tm="0">
                                          <p:val>
                                            <p:strVal val="ppt_x"/>
                                          </p:val>
                                        </p:tav>
                                        <p:tav tm="100000">
                                          <p:val>
                                            <p:strVal val="0-ppt_w/2"/>
                                          </p:val>
                                        </p:tav>
                                      </p:tavLst>
                                    </p:anim>
                                    <p:anim calcmode="lin" valueType="num">
                                      <p:cBhvr additive="base">
                                        <p:cTn id="203" dur="3000"/>
                                        <p:tgtEl>
                                          <p:spTgt spid="6"/>
                                        </p:tgtEl>
                                        <p:attrNameLst>
                                          <p:attrName>ppt_y</p:attrName>
                                        </p:attrNameLst>
                                      </p:cBhvr>
                                      <p:tavLst>
                                        <p:tav tm="0">
                                          <p:val>
                                            <p:strVal val="ppt_y"/>
                                          </p:val>
                                        </p:tav>
                                        <p:tav tm="100000">
                                          <p:val>
                                            <p:strVal val="ppt_y"/>
                                          </p:val>
                                        </p:tav>
                                      </p:tavLst>
                                    </p:anim>
                                    <p:set>
                                      <p:cBhvr>
                                        <p:cTn id="204" dur="1" fill="hold">
                                          <p:stCondLst>
                                            <p:cond delay="2999"/>
                                          </p:stCondLst>
                                        </p:cTn>
                                        <p:tgtEl>
                                          <p:spTgt spid="6"/>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7"/>
                                        </p:tgtEl>
                                        <p:attrNameLst>
                                          <p:attrName>ppt_x</p:attrName>
                                        </p:attrNameLst>
                                      </p:cBhvr>
                                      <p:tavLst>
                                        <p:tav tm="0">
                                          <p:val>
                                            <p:strVal val="ppt_x"/>
                                          </p:val>
                                        </p:tav>
                                        <p:tav tm="100000">
                                          <p:val>
                                            <p:strVal val="0-ppt_w/2"/>
                                          </p:val>
                                        </p:tav>
                                      </p:tavLst>
                                    </p:anim>
                                    <p:anim calcmode="lin" valueType="num">
                                      <p:cBhvr additive="base">
                                        <p:cTn id="207" dur="3000"/>
                                        <p:tgtEl>
                                          <p:spTgt spid="7"/>
                                        </p:tgtEl>
                                        <p:attrNameLst>
                                          <p:attrName>ppt_y</p:attrName>
                                        </p:attrNameLst>
                                      </p:cBhvr>
                                      <p:tavLst>
                                        <p:tav tm="0">
                                          <p:val>
                                            <p:strVal val="ppt_y"/>
                                          </p:val>
                                        </p:tav>
                                        <p:tav tm="100000">
                                          <p:val>
                                            <p:strVal val="ppt_y"/>
                                          </p:val>
                                        </p:tav>
                                      </p:tavLst>
                                    </p:anim>
                                    <p:set>
                                      <p:cBhvr>
                                        <p:cTn id="208" dur="1" fill="hold">
                                          <p:stCondLst>
                                            <p:cond delay="2999"/>
                                          </p:stCondLst>
                                        </p:cTn>
                                        <p:tgtEl>
                                          <p:spTgt spid="7"/>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8"/>
                                        </p:tgtEl>
                                        <p:attrNameLst>
                                          <p:attrName>ppt_x</p:attrName>
                                        </p:attrNameLst>
                                      </p:cBhvr>
                                      <p:tavLst>
                                        <p:tav tm="0">
                                          <p:val>
                                            <p:strVal val="ppt_x"/>
                                          </p:val>
                                        </p:tav>
                                        <p:tav tm="100000">
                                          <p:val>
                                            <p:strVal val="0-ppt_w/2"/>
                                          </p:val>
                                        </p:tav>
                                      </p:tavLst>
                                    </p:anim>
                                    <p:anim calcmode="lin" valueType="num">
                                      <p:cBhvr additive="base">
                                        <p:cTn id="211" dur="3000"/>
                                        <p:tgtEl>
                                          <p:spTgt spid="8"/>
                                        </p:tgtEl>
                                        <p:attrNameLst>
                                          <p:attrName>ppt_y</p:attrName>
                                        </p:attrNameLst>
                                      </p:cBhvr>
                                      <p:tavLst>
                                        <p:tav tm="0">
                                          <p:val>
                                            <p:strVal val="ppt_y"/>
                                          </p:val>
                                        </p:tav>
                                        <p:tav tm="100000">
                                          <p:val>
                                            <p:strVal val="ppt_y"/>
                                          </p:val>
                                        </p:tav>
                                      </p:tavLst>
                                    </p:anim>
                                    <p:set>
                                      <p:cBhvr>
                                        <p:cTn id="212" dur="1" fill="hold">
                                          <p:stCondLst>
                                            <p:cond delay="2999"/>
                                          </p:stCondLst>
                                        </p:cTn>
                                        <p:tgtEl>
                                          <p:spTgt spid="8"/>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9"/>
                                        </p:tgtEl>
                                        <p:attrNameLst>
                                          <p:attrName>ppt_x</p:attrName>
                                        </p:attrNameLst>
                                      </p:cBhvr>
                                      <p:tavLst>
                                        <p:tav tm="0">
                                          <p:val>
                                            <p:strVal val="ppt_x"/>
                                          </p:val>
                                        </p:tav>
                                        <p:tav tm="100000">
                                          <p:val>
                                            <p:strVal val="0-ppt_w/2"/>
                                          </p:val>
                                        </p:tav>
                                      </p:tavLst>
                                    </p:anim>
                                    <p:anim calcmode="lin" valueType="num">
                                      <p:cBhvr additive="base">
                                        <p:cTn id="215" dur="3000"/>
                                        <p:tgtEl>
                                          <p:spTgt spid="9"/>
                                        </p:tgtEl>
                                        <p:attrNameLst>
                                          <p:attrName>ppt_y</p:attrName>
                                        </p:attrNameLst>
                                      </p:cBhvr>
                                      <p:tavLst>
                                        <p:tav tm="0">
                                          <p:val>
                                            <p:strVal val="ppt_y"/>
                                          </p:val>
                                        </p:tav>
                                        <p:tav tm="100000">
                                          <p:val>
                                            <p:strVal val="ppt_y"/>
                                          </p:val>
                                        </p:tav>
                                      </p:tavLst>
                                    </p:anim>
                                    <p:set>
                                      <p:cBhvr>
                                        <p:cTn id="216" dur="1" fill="hold">
                                          <p:stCondLst>
                                            <p:cond delay="2999"/>
                                          </p:stCondLst>
                                        </p:cTn>
                                        <p:tgtEl>
                                          <p:spTgt spid="9"/>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0"/>
                                        </p:tgtEl>
                                        <p:attrNameLst>
                                          <p:attrName>ppt_x</p:attrName>
                                        </p:attrNameLst>
                                      </p:cBhvr>
                                      <p:tavLst>
                                        <p:tav tm="0">
                                          <p:val>
                                            <p:strVal val="ppt_x"/>
                                          </p:val>
                                        </p:tav>
                                        <p:tav tm="100000">
                                          <p:val>
                                            <p:strVal val="0-ppt_w/2"/>
                                          </p:val>
                                        </p:tav>
                                      </p:tavLst>
                                    </p:anim>
                                    <p:anim calcmode="lin" valueType="num">
                                      <p:cBhvr additive="base">
                                        <p:cTn id="219" dur="3000"/>
                                        <p:tgtEl>
                                          <p:spTgt spid="10"/>
                                        </p:tgtEl>
                                        <p:attrNameLst>
                                          <p:attrName>ppt_y</p:attrName>
                                        </p:attrNameLst>
                                      </p:cBhvr>
                                      <p:tavLst>
                                        <p:tav tm="0">
                                          <p:val>
                                            <p:strVal val="ppt_y"/>
                                          </p:val>
                                        </p:tav>
                                        <p:tav tm="100000">
                                          <p:val>
                                            <p:strVal val="ppt_y"/>
                                          </p:val>
                                        </p:tav>
                                      </p:tavLst>
                                    </p:anim>
                                    <p:set>
                                      <p:cBhvr>
                                        <p:cTn id="220" dur="1" fill="hold">
                                          <p:stCondLst>
                                            <p:cond delay="2999"/>
                                          </p:stCondLst>
                                        </p:cTn>
                                        <p:tgtEl>
                                          <p:spTgt spid="10"/>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11"/>
                                        </p:tgtEl>
                                        <p:attrNameLst>
                                          <p:attrName>ppt_x</p:attrName>
                                        </p:attrNameLst>
                                      </p:cBhvr>
                                      <p:tavLst>
                                        <p:tav tm="0">
                                          <p:val>
                                            <p:strVal val="ppt_x"/>
                                          </p:val>
                                        </p:tav>
                                        <p:tav tm="100000">
                                          <p:val>
                                            <p:strVal val="0-ppt_w/2"/>
                                          </p:val>
                                        </p:tav>
                                      </p:tavLst>
                                    </p:anim>
                                    <p:anim calcmode="lin" valueType="num">
                                      <p:cBhvr additive="base">
                                        <p:cTn id="223" dur="3000"/>
                                        <p:tgtEl>
                                          <p:spTgt spid="11"/>
                                        </p:tgtEl>
                                        <p:attrNameLst>
                                          <p:attrName>ppt_y</p:attrName>
                                        </p:attrNameLst>
                                      </p:cBhvr>
                                      <p:tavLst>
                                        <p:tav tm="0">
                                          <p:val>
                                            <p:strVal val="ppt_y"/>
                                          </p:val>
                                        </p:tav>
                                        <p:tav tm="100000">
                                          <p:val>
                                            <p:strVal val="ppt_y"/>
                                          </p:val>
                                        </p:tav>
                                      </p:tavLst>
                                    </p:anim>
                                    <p:set>
                                      <p:cBhvr>
                                        <p:cTn id="224" dur="1" fill="hold">
                                          <p:stCondLst>
                                            <p:cond delay="2999"/>
                                          </p:stCondLst>
                                        </p:cTn>
                                        <p:tgtEl>
                                          <p:spTgt spid="11"/>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2"/>
                                        </p:tgtEl>
                                        <p:attrNameLst>
                                          <p:attrName>ppt_x</p:attrName>
                                        </p:attrNameLst>
                                      </p:cBhvr>
                                      <p:tavLst>
                                        <p:tav tm="0">
                                          <p:val>
                                            <p:strVal val="ppt_x"/>
                                          </p:val>
                                        </p:tav>
                                        <p:tav tm="100000">
                                          <p:val>
                                            <p:strVal val="0-ppt_w/2"/>
                                          </p:val>
                                        </p:tav>
                                      </p:tavLst>
                                    </p:anim>
                                    <p:anim calcmode="lin" valueType="num">
                                      <p:cBhvr additive="base">
                                        <p:cTn id="227" dur="3000"/>
                                        <p:tgtEl>
                                          <p:spTgt spid="12"/>
                                        </p:tgtEl>
                                        <p:attrNameLst>
                                          <p:attrName>ppt_y</p:attrName>
                                        </p:attrNameLst>
                                      </p:cBhvr>
                                      <p:tavLst>
                                        <p:tav tm="0">
                                          <p:val>
                                            <p:strVal val="ppt_y"/>
                                          </p:val>
                                        </p:tav>
                                        <p:tav tm="100000">
                                          <p:val>
                                            <p:strVal val="ppt_y"/>
                                          </p:val>
                                        </p:tav>
                                      </p:tavLst>
                                    </p:anim>
                                    <p:set>
                                      <p:cBhvr>
                                        <p:cTn id="228" dur="1" fill="hold">
                                          <p:stCondLst>
                                            <p:cond delay="2999"/>
                                          </p:stCondLst>
                                        </p:cTn>
                                        <p:tgtEl>
                                          <p:spTgt spid="12"/>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13"/>
                                        </p:tgtEl>
                                        <p:attrNameLst>
                                          <p:attrName>ppt_x</p:attrName>
                                        </p:attrNameLst>
                                      </p:cBhvr>
                                      <p:tavLst>
                                        <p:tav tm="0">
                                          <p:val>
                                            <p:strVal val="ppt_x"/>
                                          </p:val>
                                        </p:tav>
                                        <p:tav tm="100000">
                                          <p:val>
                                            <p:strVal val="0-ppt_w/2"/>
                                          </p:val>
                                        </p:tav>
                                      </p:tavLst>
                                    </p:anim>
                                    <p:anim calcmode="lin" valueType="num">
                                      <p:cBhvr additive="base">
                                        <p:cTn id="231" dur="3000"/>
                                        <p:tgtEl>
                                          <p:spTgt spid="13"/>
                                        </p:tgtEl>
                                        <p:attrNameLst>
                                          <p:attrName>ppt_y</p:attrName>
                                        </p:attrNameLst>
                                      </p:cBhvr>
                                      <p:tavLst>
                                        <p:tav tm="0">
                                          <p:val>
                                            <p:strVal val="ppt_y"/>
                                          </p:val>
                                        </p:tav>
                                        <p:tav tm="100000">
                                          <p:val>
                                            <p:strVal val="ppt_y"/>
                                          </p:val>
                                        </p:tav>
                                      </p:tavLst>
                                    </p:anim>
                                    <p:set>
                                      <p:cBhvr>
                                        <p:cTn id="232" dur="1" fill="hold">
                                          <p:stCondLst>
                                            <p:cond delay="2999"/>
                                          </p:stCondLst>
                                        </p:cTn>
                                        <p:tgtEl>
                                          <p:spTgt spid="13"/>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14"/>
                                        </p:tgtEl>
                                        <p:attrNameLst>
                                          <p:attrName>ppt_x</p:attrName>
                                        </p:attrNameLst>
                                      </p:cBhvr>
                                      <p:tavLst>
                                        <p:tav tm="0">
                                          <p:val>
                                            <p:strVal val="ppt_x"/>
                                          </p:val>
                                        </p:tav>
                                        <p:tav tm="100000">
                                          <p:val>
                                            <p:strVal val="0-ppt_w/2"/>
                                          </p:val>
                                        </p:tav>
                                      </p:tavLst>
                                    </p:anim>
                                    <p:anim calcmode="lin" valueType="num">
                                      <p:cBhvr additive="base">
                                        <p:cTn id="235" dur="3000"/>
                                        <p:tgtEl>
                                          <p:spTgt spid="14"/>
                                        </p:tgtEl>
                                        <p:attrNameLst>
                                          <p:attrName>ppt_y</p:attrName>
                                        </p:attrNameLst>
                                      </p:cBhvr>
                                      <p:tavLst>
                                        <p:tav tm="0">
                                          <p:val>
                                            <p:strVal val="ppt_y"/>
                                          </p:val>
                                        </p:tav>
                                        <p:tav tm="100000">
                                          <p:val>
                                            <p:strVal val="ppt_y"/>
                                          </p:val>
                                        </p:tav>
                                      </p:tavLst>
                                    </p:anim>
                                    <p:set>
                                      <p:cBhvr>
                                        <p:cTn id="236" dur="1" fill="hold">
                                          <p:stCondLst>
                                            <p:cond delay="2999"/>
                                          </p:stCondLst>
                                        </p:cTn>
                                        <p:tgtEl>
                                          <p:spTgt spid="14"/>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15"/>
                                        </p:tgtEl>
                                        <p:attrNameLst>
                                          <p:attrName>ppt_x</p:attrName>
                                        </p:attrNameLst>
                                      </p:cBhvr>
                                      <p:tavLst>
                                        <p:tav tm="0">
                                          <p:val>
                                            <p:strVal val="ppt_x"/>
                                          </p:val>
                                        </p:tav>
                                        <p:tav tm="100000">
                                          <p:val>
                                            <p:strVal val="0-ppt_w/2"/>
                                          </p:val>
                                        </p:tav>
                                      </p:tavLst>
                                    </p:anim>
                                    <p:anim calcmode="lin" valueType="num">
                                      <p:cBhvr additive="base">
                                        <p:cTn id="239" dur="3000"/>
                                        <p:tgtEl>
                                          <p:spTgt spid="15"/>
                                        </p:tgtEl>
                                        <p:attrNameLst>
                                          <p:attrName>ppt_y</p:attrName>
                                        </p:attrNameLst>
                                      </p:cBhvr>
                                      <p:tavLst>
                                        <p:tav tm="0">
                                          <p:val>
                                            <p:strVal val="ppt_y"/>
                                          </p:val>
                                        </p:tav>
                                        <p:tav tm="100000">
                                          <p:val>
                                            <p:strVal val="ppt_y"/>
                                          </p:val>
                                        </p:tav>
                                      </p:tavLst>
                                    </p:anim>
                                    <p:set>
                                      <p:cBhvr>
                                        <p:cTn id="240" dur="1" fill="hold">
                                          <p:stCondLst>
                                            <p:cond delay="2999"/>
                                          </p:stCondLst>
                                        </p:cTn>
                                        <p:tgtEl>
                                          <p:spTgt spid="15"/>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16"/>
                                        </p:tgtEl>
                                        <p:attrNameLst>
                                          <p:attrName>ppt_x</p:attrName>
                                        </p:attrNameLst>
                                      </p:cBhvr>
                                      <p:tavLst>
                                        <p:tav tm="0">
                                          <p:val>
                                            <p:strVal val="ppt_x"/>
                                          </p:val>
                                        </p:tav>
                                        <p:tav tm="100000">
                                          <p:val>
                                            <p:strVal val="0-ppt_w/2"/>
                                          </p:val>
                                        </p:tav>
                                      </p:tavLst>
                                    </p:anim>
                                    <p:anim calcmode="lin" valueType="num">
                                      <p:cBhvr additive="base">
                                        <p:cTn id="243" dur="3000"/>
                                        <p:tgtEl>
                                          <p:spTgt spid="16"/>
                                        </p:tgtEl>
                                        <p:attrNameLst>
                                          <p:attrName>ppt_y</p:attrName>
                                        </p:attrNameLst>
                                      </p:cBhvr>
                                      <p:tavLst>
                                        <p:tav tm="0">
                                          <p:val>
                                            <p:strVal val="ppt_y"/>
                                          </p:val>
                                        </p:tav>
                                        <p:tav tm="100000">
                                          <p:val>
                                            <p:strVal val="ppt_y"/>
                                          </p:val>
                                        </p:tav>
                                      </p:tavLst>
                                    </p:anim>
                                    <p:set>
                                      <p:cBhvr>
                                        <p:cTn id="244" dur="1" fill="hold">
                                          <p:stCondLst>
                                            <p:cond delay="2999"/>
                                          </p:stCondLst>
                                        </p:cTn>
                                        <p:tgtEl>
                                          <p:spTgt spid="16"/>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17"/>
                                        </p:tgtEl>
                                        <p:attrNameLst>
                                          <p:attrName>ppt_x</p:attrName>
                                        </p:attrNameLst>
                                      </p:cBhvr>
                                      <p:tavLst>
                                        <p:tav tm="0">
                                          <p:val>
                                            <p:strVal val="ppt_x"/>
                                          </p:val>
                                        </p:tav>
                                        <p:tav tm="100000">
                                          <p:val>
                                            <p:strVal val="0-ppt_w/2"/>
                                          </p:val>
                                        </p:tav>
                                      </p:tavLst>
                                    </p:anim>
                                    <p:anim calcmode="lin" valueType="num">
                                      <p:cBhvr additive="base">
                                        <p:cTn id="247" dur="3000"/>
                                        <p:tgtEl>
                                          <p:spTgt spid="17"/>
                                        </p:tgtEl>
                                        <p:attrNameLst>
                                          <p:attrName>ppt_y</p:attrName>
                                        </p:attrNameLst>
                                      </p:cBhvr>
                                      <p:tavLst>
                                        <p:tav tm="0">
                                          <p:val>
                                            <p:strVal val="ppt_y"/>
                                          </p:val>
                                        </p:tav>
                                        <p:tav tm="100000">
                                          <p:val>
                                            <p:strVal val="ppt_y"/>
                                          </p:val>
                                        </p:tav>
                                      </p:tavLst>
                                    </p:anim>
                                    <p:set>
                                      <p:cBhvr>
                                        <p:cTn id="248" dur="1" fill="hold">
                                          <p:stCondLst>
                                            <p:cond delay="2999"/>
                                          </p:stCondLst>
                                        </p:cTn>
                                        <p:tgtEl>
                                          <p:spTgt spid="17"/>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18"/>
                                        </p:tgtEl>
                                        <p:attrNameLst>
                                          <p:attrName>ppt_x</p:attrName>
                                        </p:attrNameLst>
                                      </p:cBhvr>
                                      <p:tavLst>
                                        <p:tav tm="0">
                                          <p:val>
                                            <p:strVal val="ppt_x"/>
                                          </p:val>
                                        </p:tav>
                                        <p:tav tm="100000">
                                          <p:val>
                                            <p:strVal val="0-ppt_w/2"/>
                                          </p:val>
                                        </p:tav>
                                      </p:tavLst>
                                    </p:anim>
                                    <p:anim calcmode="lin" valueType="num">
                                      <p:cBhvr additive="base">
                                        <p:cTn id="251" dur="3000"/>
                                        <p:tgtEl>
                                          <p:spTgt spid="18"/>
                                        </p:tgtEl>
                                        <p:attrNameLst>
                                          <p:attrName>ppt_y</p:attrName>
                                        </p:attrNameLst>
                                      </p:cBhvr>
                                      <p:tavLst>
                                        <p:tav tm="0">
                                          <p:val>
                                            <p:strVal val="ppt_y"/>
                                          </p:val>
                                        </p:tav>
                                        <p:tav tm="100000">
                                          <p:val>
                                            <p:strVal val="ppt_y"/>
                                          </p:val>
                                        </p:tav>
                                      </p:tavLst>
                                    </p:anim>
                                    <p:set>
                                      <p:cBhvr>
                                        <p:cTn id="252" dur="1" fill="hold">
                                          <p:stCondLst>
                                            <p:cond delay="2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19"/>
                                        </p:tgtEl>
                                        <p:attrNameLst>
                                          <p:attrName>ppt_x</p:attrName>
                                        </p:attrNameLst>
                                      </p:cBhvr>
                                      <p:tavLst>
                                        <p:tav tm="0">
                                          <p:val>
                                            <p:strVal val="ppt_x"/>
                                          </p:val>
                                        </p:tav>
                                        <p:tav tm="100000">
                                          <p:val>
                                            <p:strVal val="0-ppt_w/2"/>
                                          </p:val>
                                        </p:tav>
                                      </p:tavLst>
                                    </p:anim>
                                    <p:anim calcmode="lin" valueType="num">
                                      <p:cBhvr additive="base">
                                        <p:cTn id="255" dur="3000"/>
                                        <p:tgtEl>
                                          <p:spTgt spid="19"/>
                                        </p:tgtEl>
                                        <p:attrNameLst>
                                          <p:attrName>ppt_y</p:attrName>
                                        </p:attrNameLst>
                                      </p:cBhvr>
                                      <p:tavLst>
                                        <p:tav tm="0">
                                          <p:val>
                                            <p:strVal val="ppt_y"/>
                                          </p:val>
                                        </p:tav>
                                        <p:tav tm="100000">
                                          <p:val>
                                            <p:strVal val="ppt_y"/>
                                          </p:val>
                                        </p:tav>
                                      </p:tavLst>
                                    </p:anim>
                                    <p:set>
                                      <p:cBhvr>
                                        <p:cTn id="256" dur="1" fill="hold">
                                          <p:stCondLst>
                                            <p:cond delay="2999"/>
                                          </p:stCondLst>
                                        </p:cTn>
                                        <p:tgtEl>
                                          <p:spTgt spid="19"/>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20"/>
                                        </p:tgtEl>
                                        <p:attrNameLst>
                                          <p:attrName>ppt_x</p:attrName>
                                        </p:attrNameLst>
                                      </p:cBhvr>
                                      <p:tavLst>
                                        <p:tav tm="0">
                                          <p:val>
                                            <p:strVal val="ppt_x"/>
                                          </p:val>
                                        </p:tav>
                                        <p:tav tm="100000">
                                          <p:val>
                                            <p:strVal val="0-ppt_w/2"/>
                                          </p:val>
                                        </p:tav>
                                      </p:tavLst>
                                    </p:anim>
                                    <p:anim calcmode="lin" valueType="num">
                                      <p:cBhvr additive="base">
                                        <p:cTn id="259" dur="3000"/>
                                        <p:tgtEl>
                                          <p:spTgt spid="20"/>
                                        </p:tgtEl>
                                        <p:attrNameLst>
                                          <p:attrName>ppt_y</p:attrName>
                                        </p:attrNameLst>
                                      </p:cBhvr>
                                      <p:tavLst>
                                        <p:tav tm="0">
                                          <p:val>
                                            <p:strVal val="ppt_y"/>
                                          </p:val>
                                        </p:tav>
                                        <p:tav tm="100000">
                                          <p:val>
                                            <p:strVal val="ppt_y"/>
                                          </p:val>
                                        </p:tav>
                                      </p:tavLst>
                                    </p:anim>
                                    <p:set>
                                      <p:cBhvr>
                                        <p:cTn id="260" dur="1" fill="hold">
                                          <p:stCondLst>
                                            <p:cond delay="2999"/>
                                          </p:stCondLst>
                                        </p:cTn>
                                        <p:tgtEl>
                                          <p:spTgt spid="20"/>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21"/>
                                        </p:tgtEl>
                                        <p:attrNameLst>
                                          <p:attrName>ppt_x</p:attrName>
                                        </p:attrNameLst>
                                      </p:cBhvr>
                                      <p:tavLst>
                                        <p:tav tm="0">
                                          <p:val>
                                            <p:strVal val="ppt_x"/>
                                          </p:val>
                                        </p:tav>
                                        <p:tav tm="100000">
                                          <p:val>
                                            <p:strVal val="0-ppt_w/2"/>
                                          </p:val>
                                        </p:tav>
                                      </p:tavLst>
                                    </p:anim>
                                    <p:anim calcmode="lin" valueType="num">
                                      <p:cBhvr additive="base">
                                        <p:cTn id="263" dur="3000"/>
                                        <p:tgtEl>
                                          <p:spTgt spid="21"/>
                                        </p:tgtEl>
                                        <p:attrNameLst>
                                          <p:attrName>ppt_y</p:attrName>
                                        </p:attrNameLst>
                                      </p:cBhvr>
                                      <p:tavLst>
                                        <p:tav tm="0">
                                          <p:val>
                                            <p:strVal val="ppt_y"/>
                                          </p:val>
                                        </p:tav>
                                        <p:tav tm="100000">
                                          <p:val>
                                            <p:strVal val="ppt_y"/>
                                          </p:val>
                                        </p:tav>
                                      </p:tavLst>
                                    </p:anim>
                                    <p:set>
                                      <p:cBhvr>
                                        <p:cTn id="264" dur="1" fill="hold">
                                          <p:stCondLst>
                                            <p:cond delay="2999"/>
                                          </p:stCondLst>
                                        </p:cTn>
                                        <p:tgtEl>
                                          <p:spTgt spid="21"/>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22"/>
                                        </p:tgtEl>
                                        <p:attrNameLst>
                                          <p:attrName>ppt_x</p:attrName>
                                        </p:attrNameLst>
                                      </p:cBhvr>
                                      <p:tavLst>
                                        <p:tav tm="0">
                                          <p:val>
                                            <p:strVal val="ppt_x"/>
                                          </p:val>
                                        </p:tav>
                                        <p:tav tm="100000">
                                          <p:val>
                                            <p:strVal val="0-ppt_w/2"/>
                                          </p:val>
                                        </p:tav>
                                      </p:tavLst>
                                    </p:anim>
                                    <p:anim calcmode="lin" valueType="num">
                                      <p:cBhvr additive="base">
                                        <p:cTn id="267" dur="3000"/>
                                        <p:tgtEl>
                                          <p:spTgt spid="22"/>
                                        </p:tgtEl>
                                        <p:attrNameLst>
                                          <p:attrName>ppt_y</p:attrName>
                                        </p:attrNameLst>
                                      </p:cBhvr>
                                      <p:tavLst>
                                        <p:tav tm="0">
                                          <p:val>
                                            <p:strVal val="ppt_y"/>
                                          </p:val>
                                        </p:tav>
                                        <p:tav tm="100000">
                                          <p:val>
                                            <p:strVal val="ppt_y"/>
                                          </p:val>
                                        </p:tav>
                                      </p:tavLst>
                                    </p:anim>
                                    <p:set>
                                      <p:cBhvr>
                                        <p:cTn id="268" dur="1" fill="hold">
                                          <p:stCondLst>
                                            <p:cond delay="2999"/>
                                          </p:stCondLst>
                                        </p:cTn>
                                        <p:tgtEl>
                                          <p:spTgt spid="22"/>
                                        </p:tgtEl>
                                        <p:attrNameLst>
                                          <p:attrName>style.visibility</p:attrName>
                                        </p:attrNameLst>
                                      </p:cBhvr>
                                      <p:to>
                                        <p:strVal val="hidden"/>
                                      </p:to>
                                    </p:set>
                                  </p:childTnLst>
                                </p:cTn>
                              </p:par>
                              <p:par>
                                <p:cTn id="269" presetID="8" presetClass="emph" presetSubtype="0" fill="hold" grpId="3" nodeType="withEffect">
                                  <p:stCondLst>
                                    <p:cond delay="0"/>
                                  </p:stCondLst>
                                  <p:childTnLst>
                                    <p:animRot by="21600000">
                                      <p:cBhvr>
                                        <p:cTn id="270" dur="3000" fill="hold"/>
                                        <p:tgtEl>
                                          <p:spTgt spid="3"/>
                                        </p:tgtEl>
                                        <p:attrNameLst>
                                          <p:attrName>r</p:attrName>
                                        </p:attrNameLst>
                                      </p:cBhvr>
                                    </p:animRot>
                                  </p:childTnLst>
                                </p:cTn>
                              </p:par>
                              <p:par>
                                <p:cTn id="271" presetID="8" presetClass="emph" presetSubtype="0" fill="hold" grpId="3" nodeType="withEffect">
                                  <p:stCondLst>
                                    <p:cond delay="0"/>
                                  </p:stCondLst>
                                  <p:childTnLst>
                                    <p:animRot by="-21600000">
                                      <p:cBhvr>
                                        <p:cTn id="272" dur="3000" fill="hold"/>
                                        <p:tgtEl>
                                          <p:spTgt spid="4"/>
                                        </p:tgtEl>
                                        <p:attrNameLst>
                                          <p:attrName>r</p:attrName>
                                        </p:attrNameLst>
                                      </p:cBhvr>
                                    </p:animRot>
                                  </p:childTnLst>
                                </p:cTn>
                              </p:par>
                              <p:par>
                                <p:cTn id="273" presetID="8" presetClass="emph" presetSubtype="0" fill="hold" grpId="3" nodeType="withEffect">
                                  <p:stCondLst>
                                    <p:cond delay="0"/>
                                  </p:stCondLst>
                                  <p:childTnLst>
                                    <p:animRot by="21600000">
                                      <p:cBhvr>
                                        <p:cTn id="274" dur="3000" fill="hold"/>
                                        <p:tgtEl>
                                          <p:spTgt spid="5"/>
                                        </p:tgtEl>
                                        <p:attrNameLst>
                                          <p:attrName>r</p:attrName>
                                        </p:attrNameLst>
                                      </p:cBhvr>
                                    </p:animRot>
                                  </p:childTnLst>
                                </p:cTn>
                              </p:par>
                              <p:par>
                                <p:cTn id="275" presetID="8" presetClass="emph" presetSubtype="0" fill="hold" grpId="3" nodeType="withEffect">
                                  <p:stCondLst>
                                    <p:cond delay="0"/>
                                  </p:stCondLst>
                                  <p:childTnLst>
                                    <p:animRot by="-21600000">
                                      <p:cBhvr>
                                        <p:cTn id="276" dur="3000" fill="hold"/>
                                        <p:tgtEl>
                                          <p:spTgt spid="6"/>
                                        </p:tgtEl>
                                        <p:attrNameLst>
                                          <p:attrName>r</p:attrName>
                                        </p:attrNameLst>
                                      </p:cBhvr>
                                    </p:animRot>
                                  </p:childTnLst>
                                </p:cTn>
                              </p:par>
                              <p:par>
                                <p:cTn id="277" presetID="8" presetClass="emph" presetSubtype="0" fill="hold" grpId="3" nodeType="withEffect">
                                  <p:stCondLst>
                                    <p:cond delay="0"/>
                                  </p:stCondLst>
                                  <p:childTnLst>
                                    <p:animRot by="21600000">
                                      <p:cBhvr>
                                        <p:cTn id="278" dur="3000" fill="hold"/>
                                        <p:tgtEl>
                                          <p:spTgt spid="7"/>
                                        </p:tgtEl>
                                        <p:attrNameLst>
                                          <p:attrName>r</p:attrName>
                                        </p:attrNameLst>
                                      </p:cBhvr>
                                    </p:animRot>
                                  </p:childTnLst>
                                </p:cTn>
                              </p:par>
                              <p:par>
                                <p:cTn id="279" presetID="8" presetClass="emph" presetSubtype="0" fill="hold" grpId="3" nodeType="withEffect">
                                  <p:stCondLst>
                                    <p:cond delay="0"/>
                                  </p:stCondLst>
                                  <p:childTnLst>
                                    <p:animRot by="-21600000">
                                      <p:cBhvr>
                                        <p:cTn id="280" dur="3000" fill="hold"/>
                                        <p:tgtEl>
                                          <p:spTgt spid="8"/>
                                        </p:tgtEl>
                                        <p:attrNameLst>
                                          <p:attrName>r</p:attrName>
                                        </p:attrNameLst>
                                      </p:cBhvr>
                                    </p:animRot>
                                  </p:childTnLst>
                                </p:cTn>
                              </p:par>
                              <p:par>
                                <p:cTn id="281" presetID="8" presetClass="emph" presetSubtype="0" fill="hold" grpId="3" nodeType="withEffect">
                                  <p:stCondLst>
                                    <p:cond delay="0"/>
                                  </p:stCondLst>
                                  <p:childTnLst>
                                    <p:animRot by="21600000">
                                      <p:cBhvr>
                                        <p:cTn id="282" dur="3000" fill="hold"/>
                                        <p:tgtEl>
                                          <p:spTgt spid="9"/>
                                        </p:tgtEl>
                                        <p:attrNameLst>
                                          <p:attrName>r</p:attrName>
                                        </p:attrNameLst>
                                      </p:cBhvr>
                                    </p:animRot>
                                  </p:childTnLst>
                                </p:cTn>
                              </p:par>
                              <p:par>
                                <p:cTn id="283" presetID="8" presetClass="emph" presetSubtype="0" fill="hold" grpId="3" nodeType="withEffect">
                                  <p:stCondLst>
                                    <p:cond delay="0"/>
                                  </p:stCondLst>
                                  <p:childTnLst>
                                    <p:animRot by="-21600000">
                                      <p:cBhvr>
                                        <p:cTn id="284" dur="3000" fill="hold"/>
                                        <p:tgtEl>
                                          <p:spTgt spid="10"/>
                                        </p:tgtEl>
                                        <p:attrNameLst>
                                          <p:attrName>r</p:attrName>
                                        </p:attrNameLst>
                                      </p:cBhvr>
                                    </p:animRot>
                                  </p:childTnLst>
                                </p:cTn>
                              </p:par>
                              <p:par>
                                <p:cTn id="285" presetID="8" presetClass="emph" presetSubtype="0" fill="hold" grpId="3" nodeType="withEffect">
                                  <p:stCondLst>
                                    <p:cond delay="0"/>
                                  </p:stCondLst>
                                  <p:childTnLst>
                                    <p:animRot by="21600000">
                                      <p:cBhvr>
                                        <p:cTn id="286" dur="3000" fill="hold"/>
                                        <p:tgtEl>
                                          <p:spTgt spid="11"/>
                                        </p:tgtEl>
                                        <p:attrNameLst>
                                          <p:attrName>r</p:attrName>
                                        </p:attrNameLst>
                                      </p:cBhvr>
                                    </p:animRot>
                                  </p:childTnLst>
                                </p:cTn>
                              </p:par>
                              <p:par>
                                <p:cTn id="287" presetID="8" presetClass="emph" presetSubtype="0" fill="hold" grpId="3" nodeType="withEffect">
                                  <p:stCondLst>
                                    <p:cond delay="0"/>
                                  </p:stCondLst>
                                  <p:childTnLst>
                                    <p:animRot by="-21600000">
                                      <p:cBhvr>
                                        <p:cTn id="288" dur="3000" fill="hold"/>
                                        <p:tgtEl>
                                          <p:spTgt spid="12"/>
                                        </p:tgtEl>
                                        <p:attrNameLst>
                                          <p:attrName>r</p:attrName>
                                        </p:attrNameLst>
                                      </p:cBhvr>
                                    </p:animRot>
                                  </p:childTnLst>
                                </p:cTn>
                              </p:par>
                              <p:par>
                                <p:cTn id="289" presetID="8" presetClass="emph" presetSubtype="0" fill="hold" grpId="3" nodeType="withEffect">
                                  <p:stCondLst>
                                    <p:cond delay="0"/>
                                  </p:stCondLst>
                                  <p:childTnLst>
                                    <p:animRot by="21600000">
                                      <p:cBhvr>
                                        <p:cTn id="290" dur="3000" fill="hold"/>
                                        <p:tgtEl>
                                          <p:spTgt spid="13"/>
                                        </p:tgtEl>
                                        <p:attrNameLst>
                                          <p:attrName>r</p:attrName>
                                        </p:attrNameLst>
                                      </p:cBhvr>
                                    </p:animRot>
                                  </p:childTnLst>
                                </p:cTn>
                              </p:par>
                              <p:par>
                                <p:cTn id="291" presetID="8" presetClass="emph" presetSubtype="0" fill="hold" grpId="3" nodeType="withEffect">
                                  <p:stCondLst>
                                    <p:cond delay="0"/>
                                  </p:stCondLst>
                                  <p:childTnLst>
                                    <p:animRot by="-21600000">
                                      <p:cBhvr>
                                        <p:cTn id="292" dur="3000" fill="hold"/>
                                        <p:tgtEl>
                                          <p:spTgt spid="14"/>
                                        </p:tgtEl>
                                        <p:attrNameLst>
                                          <p:attrName>r</p:attrName>
                                        </p:attrNameLst>
                                      </p:cBhvr>
                                    </p:animRot>
                                  </p:childTnLst>
                                </p:cTn>
                              </p:par>
                              <p:par>
                                <p:cTn id="293" presetID="8" presetClass="emph" presetSubtype="0" fill="hold" grpId="3" nodeType="withEffect">
                                  <p:stCondLst>
                                    <p:cond delay="0"/>
                                  </p:stCondLst>
                                  <p:childTnLst>
                                    <p:animRot by="21600000">
                                      <p:cBhvr>
                                        <p:cTn id="294" dur="3000" fill="hold"/>
                                        <p:tgtEl>
                                          <p:spTgt spid="15"/>
                                        </p:tgtEl>
                                        <p:attrNameLst>
                                          <p:attrName>r</p:attrName>
                                        </p:attrNameLst>
                                      </p:cBhvr>
                                    </p:animRot>
                                  </p:childTnLst>
                                </p:cTn>
                              </p:par>
                              <p:par>
                                <p:cTn id="295" presetID="8" presetClass="emph" presetSubtype="0" fill="hold" grpId="3" nodeType="withEffect">
                                  <p:stCondLst>
                                    <p:cond delay="0"/>
                                  </p:stCondLst>
                                  <p:childTnLst>
                                    <p:animRot by="-21600000">
                                      <p:cBhvr>
                                        <p:cTn id="296" dur="3000" fill="hold"/>
                                        <p:tgtEl>
                                          <p:spTgt spid="16"/>
                                        </p:tgtEl>
                                        <p:attrNameLst>
                                          <p:attrName>r</p:attrName>
                                        </p:attrNameLst>
                                      </p:cBhvr>
                                    </p:animRot>
                                  </p:childTnLst>
                                </p:cTn>
                              </p:par>
                              <p:par>
                                <p:cTn id="297" presetID="8" presetClass="emph" presetSubtype="0" fill="hold" grpId="3" nodeType="withEffect">
                                  <p:stCondLst>
                                    <p:cond delay="0"/>
                                  </p:stCondLst>
                                  <p:childTnLst>
                                    <p:animRot by="21600000">
                                      <p:cBhvr>
                                        <p:cTn id="298" dur="3000" fill="hold"/>
                                        <p:tgtEl>
                                          <p:spTgt spid="17"/>
                                        </p:tgtEl>
                                        <p:attrNameLst>
                                          <p:attrName>r</p:attrName>
                                        </p:attrNameLst>
                                      </p:cBhvr>
                                    </p:animRot>
                                  </p:childTnLst>
                                </p:cTn>
                              </p:par>
                              <p:par>
                                <p:cTn id="299" presetID="8" presetClass="emph" presetSubtype="0" fill="hold" grpId="3" nodeType="withEffect">
                                  <p:stCondLst>
                                    <p:cond delay="0"/>
                                  </p:stCondLst>
                                  <p:childTnLst>
                                    <p:animRot by="-21600000">
                                      <p:cBhvr>
                                        <p:cTn id="300" dur="3000" fill="hold"/>
                                        <p:tgtEl>
                                          <p:spTgt spid="18"/>
                                        </p:tgtEl>
                                        <p:attrNameLst>
                                          <p:attrName>r</p:attrName>
                                        </p:attrNameLst>
                                      </p:cBhvr>
                                    </p:animRot>
                                  </p:childTnLst>
                                </p:cTn>
                              </p:par>
                              <p:par>
                                <p:cTn id="301" presetID="8" presetClass="emph" presetSubtype="0" fill="hold" grpId="3" nodeType="withEffect">
                                  <p:stCondLst>
                                    <p:cond delay="0"/>
                                  </p:stCondLst>
                                  <p:childTnLst>
                                    <p:animRot by="21600000">
                                      <p:cBhvr>
                                        <p:cTn id="302" dur="3000" fill="hold"/>
                                        <p:tgtEl>
                                          <p:spTgt spid="19"/>
                                        </p:tgtEl>
                                        <p:attrNameLst>
                                          <p:attrName>r</p:attrName>
                                        </p:attrNameLst>
                                      </p:cBhvr>
                                    </p:animRot>
                                  </p:childTnLst>
                                </p:cTn>
                              </p:par>
                              <p:par>
                                <p:cTn id="303" presetID="8" presetClass="emph" presetSubtype="0" fill="hold" grpId="3" nodeType="withEffect">
                                  <p:stCondLst>
                                    <p:cond delay="0"/>
                                  </p:stCondLst>
                                  <p:childTnLst>
                                    <p:animRot by="-21600000">
                                      <p:cBhvr>
                                        <p:cTn id="304" dur="3000" fill="hold"/>
                                        <p:tgtEl>
                                          <p:spTgt spid="20"/>
                                        </p:tgtEl>
                                        <p:attrNameLst>
                                          <p:attrName>r</p:attrName>
                                        </p:attrNameLst>
                                      </p:cBhvr>
                                    </p:animRot>
                                  </p:childTnLst>
                                </p:cTn>
                              </p:par>
                              <p:par>
                                <p:cTn id="305" presetID="8" presetClass="emph" presetSubtype="0" fill="hold" grpId="3" nodeType="withEffect">
                                  <p:stCondLst>
                                    <p:cond delay="0"/>
                                  </p:stCondLst>
                                  <p:childTnLst>
                                    <p:animRot by="21600000">
                                      <p:cBhvr>
                                        <p:cTn id="306" dur="3000" fill="hold"/>
                                        <p:tgtEl>
                                          <p:spTgt spid="21"/>
                                        </p:tgtEl>
                                        <p:attrNameLst>
                                          <p:attrName>r</p:attrName>
                                        </p:attrNameLst>
                                      </p:cBhvr>
                                    </p:animRot>
                                  </p:childTnLst>
                                </p:cTn>
                              </p:par>
                              <p:par>
                                <p:cTn id="307" presetID="8" presetClass="emph" presetSubtype="0" fill="hold" grpId="3" nodeType="withEffect">
                                  <p:stCondLst>
                                    <p:cond delay="0"/>
                                  </p:stCondLst>
                                  <p:childTnLst>
                                    <p:animRot by="-21600000">
                                      <p:cBhvr>
                                        <p:cTn id="308" dur="3000" fill="hold"/>
                                        <p:tgtEl>
                                          <p:spTgt spid="22"/>
                                        </p:tgtEl>
                                        <p:attrNameLst>
                                          <p:attrName>r</p:attrName>
                                        </p:attrNameLst>
                                      </p:cBhvr>
                                    </p:animRot>
                                  </p:childTnLst>
                                </p:cTn>
                              </p:par>
                              <p:par>
                                <p:cTn id="309" presetID="3" presetClass="exit" presetSubtype="10" fill="hold" grpId="4" nodeType="withEffect">
                                  <p:stCondLst>
                                    <p:cond delay="0"/>
                                  </p:stCondLst>
                                  <p:childTnLst>
                                    <p:animEffect transition="out" filter="blinds(horizontal)">
                                      <p:cBhvr>
                                        <p:cTn id="310" dur="3000"/>
                                        <p:tgtEl>
                                          <p:spTgt spid="3"/>
                                        </p:tgtEl>
                                      </p:cBhvr>
                                    </p:animEffect>
                                    <p:set>
                                      <p:cBhvr>
                                        <p:cTn id="311" dur="1" fill="hold">
                                          <p:stCondLst>
                                            <p:cond delay="2999"/>
                                          </p:stCondLst>
                                        </p:cTn>
                                        <p:tgtEl>
                                          <p:spTgt spid="3"/>
                                        </p:tgtEl>
                                        <p:attrNameLst>
                                          <p:attrName>style.visibility</p:attrName>
                                        </p:attrNameLst>
                                      </p:cBhvr>
                                      <p:to>
                                        <p:strVal val="hidden"/>
                                      </p:to>
                                    </p:set>
                                  </p:childTnLst>
                                </p:cTn>
                              </p:par>
                              <p:par>
                                <p:cTn id="312" presetID="3" presetClass="exit" presetSubtype="10" fill="hold" grpId="4" nodeType="withEffect">
                                  <p:stCondLst>
                                    <p:cond delay="0"/>
                                  </p:stCondLst>
                                  <p:childTnLst>
                                    <p:animEffect transition="out" filter="blinds(horizontal)">
                                      <p:cBhvr>
                                        <p:cTn id="313" dur="3000"/>
                                        <p:tgtEl>
                                          <p:spTgt spid="4"/>
                                        </p:tgtEl>
                                      </p:cBhvr>
                                    </p:animEffect>
                                    <p:set>
                                      <p:cBhvr>
                                        <p:cTn id="314" dur="1" fill="hold">
                                          <p:stCondLst>
                                            <p:cond delay="2999"/>
                                          </p:stCondLst>
                                        </p:cTn>
                                        <p:tgtEl>
                                          <p:spTgt spid="4"/>
                                        </p:tgtEl>
                                        <p:attrNameLst>
                                          <p:attrName>style.visibility</p:attrName>
                                        </p:attrNameLst>
                                      </p:cBhvr>
                                      <p:to>
                                        <p:strVal val="hidden"/>
                                      </p:to>
                                    </p:set>
                                  </p:childTnLst>
                                </p:cTn>
                              </p:par>
                              <p:par>
                                <p:cTn id="315" presetID="3" presetClass="exit" presetSubtype="10" fill="hold" grpId="4" nodeType="withEffect">
                                  <p:stCondLst>
                                    <p:cond delay="0"/>
                                  </p:stCondLst>
                                  <p:childTnLst>
                                    <p:animEffect transition="out" filter="blinds(horizontal)">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3" presetClass="exit" presetSubtype="10" fill="hold" grpId="4" nodeType="withEffect">
                                  <p:stCondLst>
                                    <p:cond delay="0"/>
                                  </p:stCondLst>
                                  <p:childTnLst>
                                    <p:animEffect transition="out" filter="blinds(horizontal)">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3" presetClass="exit" presetSubtype="10" fill="hold" grpId="4" nodeType="withEffect">
                                  <p:stCondLst>
                                    <p:cond delay="0"/>
                                  </p:stCondLst>
                                  <p:childTnLst>
                                    <p:animEffect transition="out" filter="blinds(horizontal)">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3" presetClass="exit" presetSubtype="10" fill="hold" grpId="4" nodeType="withEffect">
                                  <p:stCondLst>
                                    <p:cond delay="0"/>
                                  </p:stCondLst>
                                  <p:childTnLst>
                                    <p:animEffect transition="out" filter="blinds(horizontal)">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3" presetClass="exit" presetSubtype="10" fill="hold" grpId="4" nodeType="withEffect">
                                  <p:stCondLst>
                                    <p:cond delay="0"/>
                                  </p:stCondLst>
                                  <p:childTnLst>
                                    <p:animEffect transition="out" filter="blinds(horizontal)">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3" presetClass="exit" presetSubtype="10" fill="hold" grpId="4" nodeType="withEffect">
                                  <p:stCondLst>
                                    <p:cond delay="0"/>
                                  </p:stCondLst>
                                  <p:childTnLst>
                                    <p:animEffect transition="out" filter="blinds(horizontal)">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3" presetClass="exit" presetSubtype="10" fill="hold" grpId="4" nodeType="withEffect">
                                  <p:stCondLst>
                                    <p:cond delay="0"/>
                                  </p:stCondLst>
                                  <p:childTnLst>
                                    <p:animEffect transition="out" filter="blinds(horizontal)">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3" presetClass="exit" presetSubtype="10" fill="hold" grpId="4" nodeType="withEffect">
                                  <p:stCondLst>
                                    <p:cond delay="0"/>
                                  </p:stCondLst>
                                  <p:childTnLst>
                                    <p:animEffect transition="out" filter="blinds(horizontal)">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3" presetClass="exit" presetSubtype="10" fill="hold" grpId="4" nodeType="withEffect">
                                  <p:stCondLst>
                                    <p:cond delay="0"/>
                                  </p:stCondLst>
                                  <p:childTnLst>
                                    <p:animEffect transition="out" filter="blinds(horizontal)">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17" presetClass="entr" presetSubtype="2" fill="hold" nodeType="withEffect">
                                  <p:stCondLst>
                                    <p:cond delay="0"/>
                                  </p:stCondLst>
                                  <p:childTnLst>
                                    <p:set>
                                      <p:cBhvr>
                                        <p:cTn id="370" dur="1" fill="hold">
                                          <p:stCondLst>
                                            <p:cond delay="0"/>
                                          </p:stCondLst>
                                        </p:cTn>
                                        <p:tgtEl>
                                          <p:spTgt spid="2"/>
                                        </p:tgtEl>
                                        <p:attrNameLst>
                                          <p:attrName>style.visibility</p:attrName>
                                        </p:attrNameLst>
                                      </p:cBhvr>
                                      <p:to>
                                        <p:strVal val="visible"/>
                                      </p:to>
                                    </p:set>
                                    <p:anim calcmode="lin" valueType="num">
                                      <p:cBhvr>
                                        <p:cTn id="371" dur="3000" fill="hold"/>
                                        <p:tgtEl>
                                          <p:spTgt spid="2"/>
                                        </p:tgtEl>
                                        <p:attrNameLst>
                                          <p:attrName>ppt_x</p:attrName>
                                        </p:attrNameLst>
                                      </p:cBhvr>
                                      <p:tavLst>
                                        <p:tav tm="0">
                                          <p:val>
                                            <p:strVal val="#ppt_x+#ppt_w/2"/>
                                          </p:val>
                                        </p:tav>
                                        <p:tav tm="100000">
                                          <p:val>
                                            <p:strVal val="#ppt_x"/>
                                          </p:val>
                                        </p:tav>
                                      </p:tavLst>
                                    </p:anim>
                                    <p:anim calcmode="lin" valueType="num">
                                      <p:cBhvr>
                                        <p:cTn id="372" dur="3000" fill="hold"/>
                                        <p:tgtEl>
                                          <p:spTgt spid="2"/>
                                        </p:tgtEl>
                                        <p:attrNameLst>
                                          <p:attrName>ppt_y</p:attrName>
                                        </p:attrNameLst>
                                      </p:cBhvr>
                                      <p:tavLst>
                                        <p:tav tm="0">
                                          <p:val>
                                            <p:strVal val="#ppt_y"/>
                                          </p:val>
                                        </p:tav>
                                        <p:tav tm="100000">
                                          <p:val>
                                            <p:strVal val="#ppt_y"/>
                                          </p:val>
                                        </p:tav>
                                      </p:tavLst>
                                    </p:anim>
                                    <p:anim calcmode="lin" valueType="num">
                                      <p:cBhvr>
                                        <p:cTn id="373" dur="3000" fill="hold"/>
                                        <p:tgtEl>
                                          <p:spTgt spid="2"/>
                                        </p:tgtEl>
                                        <p:attrNameLst>
                                          <p:attrName>ppt_w</p:attrName>
                                        </p:attrNameLst>
                                      </p:cBhvr>
                                      <p:tavLst>
                                        <p:tav tm="0">
                                          <p:val>
                                            <p:fltVal val="0"/>
                                          </p:val>
                                        </p:tav>
                                        <p:tav tm="100000">
                                          <p:val>
                                            <p:strVal val="#ppt_w"/>
                                          </p:val>
                                        </p:tav>
                                      </p:tavLst>
                                    </p:anim>
                                    <p:anim calcmode="lin" valueType="num">
                                      <p:cBhvr>
                                        <p:cTn id="37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eautiful-lavender-butterfl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ombo"/>
          <p:cNvSpPr/>
          <p:nvPr/>
        </p:nvSpPr>
        <p:spPr>
          <a:xfrm>
            <a:off x="764380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764380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500166"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500166"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3000364"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000364"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450056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50056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6072198"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6072198"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764380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0"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500166"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3000364"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50056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6072198"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85784" y="-285770"/>
            <a:ext cx="9715568" cy="657229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ppt_x"/>
                                          </p:val>
                                        </p:tav>
                                        <p:tav tm="100000">
                                          <p:val>
                                            <p:strVal val="#ppt_x"/>
                                          </p:val>
                                        </p:tav>
                                      </p:tavLst>
                                    </p:anim>
                                    <p:anim calcmode="lin" valueType="num">
                                      <p:cBhvr additive="base">
                                        <p:cTn id="39" dur="30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ppt_x"/>
                                          </p:val>
                                        </p:tav>
                                        <p:tav tm="100000">
                                          <p:val>
                                            <p:strVal val="#ppt_x"/>
                                          </p:val>
                                        </p:tav>
                                      </p:tavLst>
                                    </p:anim>
                                    <p:anim calcmode="lin" valueType="num">
                                      <p:cBhvr additive="base">
                                        <p:cTn id="43" dur="3000" fill="hold"/>
                                        <p:tgtEl>
                                          <p:spTgt spid="19"/>
                                        </p:tgtEl>
                                        <p:attrNameLst>
                                          <p:attrName>ppt_y</p:attrName>
                                        </p:attrNameLst>
                                      </p:cBhvr>
                                      <p:tavLst>
                                        <p:tav tm="0">
                                          <p:val>
                                            <p:strVal val="1+#ppt_h/2"/>
                                          </p:val>
                                        </p:tav>
                                        <p:tav tm="100000">
                                          <p:val>
                                            <p:strVal val="#ppt_y"/>
                                          </p:val>
                                        </p:tav>
                                      </p:tavLst>
                                    </p:anim>
                                  </p:childTnLst>
                                </p:cTn>
                              </p:par>
                              <p:par>
                                <p:cTn id="44" presetID="8" presetClass="emph" presetSubtype="0" fill="hold" grpId="1" nodeType="withEffect">
                                  <p:stCondLst>
                                    <p:cond delay="0"/>
                                  </p:stCondLst>
                                  <p:childTnLst>
                                    <p:animRot by="21600000">
                                      <p:cBhvr>
                                        <p:cTn id="45" dur="3000" fill="hold"/>
                                        <p:tgtEl>
                                          <p:spTgt spid="6"/>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7"/>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8"/>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9"/>
                                        </p:tgtEl>
                                        <p:attrNameLst>
                                          <p:attrName>r</p:attrName>
                                        </p:attrNameLst>
                                      </p:cBhvr>
                                    </p:animRot>
                                  </p:childTnLst>
                                </p:cTn>
                              </p:par>
                              <p:par>
                                <p:cTn id="62" presetID="2" presetClass="entr" presetSubtype="1" fill="hold" grpId="0"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additive="base">
                                        <p:cTn id="64" dur="3000" fill="hold"/>
                                        <p:tgtEl>
                                          <p:spTgt spid="4"/>
                                        </p:tgtEl>
                                        <p:attrNameLst>
                                          <p:attrName>ppt_x</p:attrName>
                                        </p:attrNameLst>
                                      </p:cBhvr>
                                      <p:tavLst>
                                        <p:tav tm="0">
                                          <p:val>
                                            <p:strVal val="#ppt_x"/>
                                          </p:val>
                                        </p:tav>
                                        <p:tav tm="100000">
                                          <p:val>
                                            <p:strVal val="#ppt_x"/>
                                          </p:val>
                                        </p:tav>
                                      </p:tavLst>
                                    </p:anim>
                                    <p:anim calcmode="lin" valueType="num">
                                      <p:cBhvr additive="base">
                                        <p:cTn id="65" dur="3000" fill="hold"/>
                                        <p:tgtEl>
                                          <p:spTgt spid="4"/>
                                        </p:tgtEl>
                                        <p:attrNameLst>
                                          <p:attrName>ppt_y</p:attrName>
                                        </p:attrNameLst>
                                      </p:cBhvr>
                                      <p:tavLst>
                                        <p:tav tm="0">
                                          <p:val>
                                            <p:strVal val="0-#ppt_h/2"/>
                                          </p:val>
                                        </p:tav>
                                        <p:tav tm="100000">
                                          <p:val>
                                            <p:strVal val="#ppt_y"/>
                                          </p:val>
                                        </p:tav>
                                      </p:tavLst>
                                    </p:anim>
                                  </p:childTnLst>
                                </p:cTn>
                              </p:par>
                              <p:par>
                                <p:cTn id="66" presetID="2" presetClass="entr" presetSubtype="1" fill="hold" grpId="0" nodeType="withEffect">
                                  <p:stCondLst>
                                    <p:cond delay="0"/>
                                  </p:stCondLst>
                                  <p:childTnLst>
                                    <p:set>
                                      <p:cBhvr>
                                        <p:cTn id="67" dur="1" fill="hold">
                                          <p:stCondLst>
                                            <p:cond delay="0"/>
                                          </p:stCondLst>
                                        </p:cTn>
                                        <p:tgtEl>
                                          <p:spTgt spid="5"/>
                                        </p:tgtEl>
                                        <p:attrNameLst>
                                          <p:attrName>style.visibility</p:attrName>
                                        </p:attrNameLst>
                                      </p:cBhvr>
                                      <p:to>
                                        <p:strVal val="visible"/>
                                      </p:to>
                                    </p:set>
                                    <p:anim calcmode="lin" valueType="num">
                                      <p:cBhvr additive="base">
                                        <p:cTn id="68" dur="3000" fill="hold"/>
                                        <p:tgtEl>
                                          <p:spTgt spid="5"/>
                                        </p:tgtEl>
                                        <p:attrNameLst>
                                          <p:attrName>ppt_x</p:attrName>
                                        </p:attrNameLst>
                                      </p:cBhvr>
                                      <p:tavLst>
                                        <p:tav tm="0">
                                          <p:val>
                                            <p:strVal val="#ppt_x"/>
                                          </p:val>
                                        </p:tav>
                                        <p:tav tm="100000">
                                          <p:val>
                                            <p:strVal val="#ppt_x"/>
                                          </p:val>
                                        </p:tav>
                                      </p:tavLst>
                                    </p:anim>
                                    <p:anim calcmode="lin" valueType="num">
                                      <p:cBhvr additive="base">
                                        <p:cTn id="69" dur="3000" fill="hold"/>
                                        <p:tgtEl>
                                          <p:spTgt spid="5"/>
                                        </p:tgtEl>
                                        <p:attrNameLst>
                                          <p:attrName>ppt_y</p:attrName>
                                        </p:attrNameLst>
                                      </p:cBhvr>
                                      <p:tavLst>
                                        <p:tav tm="0">
                                          <p:val>
                                            <p:strVal val="0-#ppt_h/2"/>
                                          </p:val>
                                        </p:tav>
                                        <p:tav tm="100000">
                                          <p:val>
                                            <p:strVal val="#ppt_y"/>
                                          </p:val>
                                        </p:tav>
                                      </p:tavLst>
                                    </p:anim>
                                  </p:childTnLst>
                                </p:cTn>
                              </p:par>
                              <p:par>
                                <p:cTn id="70" presetID="2" presetClass="entr" presetSubtype="1" fill="hold" grpId="0" nodeType="withEffect">
                                  <p:stCondLst>
                                    <p:cond delay="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3000" fill="hold"/>
                                        <p:tgtEl>
                                          <p:spTgt spid="12"/>
                                        </p:tgtEl>
                                        <p:attrNameLst>
                                          <p:attrName>ppt_x</p:attrName>
                                        </p:attrNameLst>
                                      </p:cBhvr>
                                      <p:tavLst>
                                        <p:tav tm="0">
                                          <p:val>
                                            <p:strVal val="#ppt_x"/>
                                          </p:val>
                                        </p:tav>
                                        <p:tav tm="100000">
                                          <p:val>
                                            <p:strVal val="#ppt_x"/>
                                          </p:val>
                                        </p:tav>
                                      </p:tavLst>
                                    </p:anim>
                                    <p:anim calcmode="lin" valueType="num">
                                      <p:cBhvr additive="base">
                                        <p:cTn id="73" dur="3000" fill="hold"/>
                                        <p:tgtEl>
                                          <p:spTgt spid="12"/>
                                        </p:tgtEl>
                                        <p:attrNameLst>
                                          <p:attrName>ppt_y</p:attrName>
                                        </p:attrNameLst>
                                      </p:cBhvr>
                                      <p:tavLst>
                                        <p:tav tm="0">
                                          <p:val>
                                            <p:strVal val="0-#ppt_h/2"/>
                                          </p:val>
                                        </p:tav>
                                        <p:tav tm="100000">
                                          <p:val>
                                            <p:strVal val="#ppt_y"/>
                                          </p:val>
                                        </p:tav>
                                      </p:tavLst>
                                    </p:anim>
                                  </p:childTnLst>
                                </p:cTn>
                              </p:par>
                              <p:par>
                                <p:cTn id="74" presetID="2" presetClass="entr" presetSubtype="1"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3000" fill="hold"/>
                                        <p:tgtEl>
                                          <p:spTgt spid="13"/>
                                        </p:tgtEl>
                                        <p:attrNameLst>
                                          <p:attrName>ppt_x</p:attrName>
                                        </p:attrNameLst>
                                      </p:cBhvr>
                                      <p:tavLst>
                                        <p:tav tm="0">
                                          <p:val>
                                            <p:strVal val="#ppt_x"/>
                                          </p:val>
                                        </p:tav>
                                        <p:tav tm="100000">
                                          <p:val>
                                            <p:strVal val="#ppt_x"/>
                                          </p:val>
                                        </p:tav>
                                      </p:tavLst>
                                    </p:anim>
                                    <p:anim calcmode="lin" valueType="num">
                                      <p:cBhvr additive="base">
                                        <p:cTn id="77" dur="3000" fill="hold"/>
                                        <p:tgtEl>
                                          <p:spTgt spid="13"/>
                                        </p:tgtEl>
                                        <p:attrNameLst>
                                          <p:attrName>ppt_y</p:attrName>
                                        </p:attrNameLst>
                                      </p:cBhvr>
                                      <p:tavLst>
                                        <p:tav tm="0">
                                          <p:val>
                                            <p:strVal val="0-#ppt_h/2"/>
                                          </p:val>
                                        </p:tav>
                                        <p:tav tm="100000">
                                          <p:val>
                                            <p:strVal val="#ppt_y"/>
                                          </p:val>
                                        </p:tav>
                                      </p:tavLst>
                                    </p:anim>
                                  </p:childTnLst>
                                </p:cTn>
                              </p:par>
                              <p:par>
                                <p:cTn id="78" presetID="2" presetClass="entr" presetSubtype="1" fill="hold" grpId="0" nodeType="withEffect">
                                  <p:stCondLst>
                                    <p:cond delay="0"/>
                                  </p:stCondLst>
                                  <p:childTnLst>
                                    <p:set>
                                      <p:cBhvr>
                                        <p:cTn id="79" dur="1" fill="hold">
                                          <p:stCondLst>
                                            <p:cond delay="0"/>
                                          </p:stCondLst>
                                        </p:cTn>
                                        <p:tgtEl>
                                          <p:spTgt spid="14"/>
                                        </p:tgtEl>
                                        <p:attrNameLst>
                                          <p:attrName>style.visibility</p:attrName>
                                        </p:attrNameLst>
                                      </p:cBhvr>
                                      <p:to>
                                        <p:strVal val="visible"/>
                                      </p:to>
                                    </p:set>
                                    <p:anim calcmode="lin" valueType="num">
                                      <p:cBhvr additive="base">
                                        <p:cTn id="80" dur="3000" fill="hold"/>
                                        <p:tgtEl>
                                          <p:spTgt spid="14"/>
                                        </p:tgtEl>
                                        <p:attrNameLst>
                                          <p:attrName>ppt_x</p:attrName>
                                        </p:attrNameLst>
                                      </p:cBhvr>
                                      <p:tavLst>
                                        <p:tav tm="0">
                                          <p:val>
                                            <p:strVal val="#ppt_x"/>
                                          </p:val>
                                        </p:tav>
                                        <p:tav tm="100000">
                                          <p:val>
                                            <p:strVal val="#ppt_x"/>
                                          </p:val>
                                        </p:tav>
                                      </p:tavLst>
                                    </p:anim>
                                    <p:anim calcmode="lin" valueType="num">
                                      <p:cBhvr additive="base">
                                        <p:cTn id="81" dur="3000" fill="hold"/>
                                        <p:tgtEl>
                                          <p:spTgt spid="14"/>
                                        </p:tgtEl>
                                        <p:attrNameLst>
                                          <p:attrName>ppt_y</p:attrName>
                                        </p:attrNameLst>
                                      </p:cBhvr>
                                      <p:tavLst>
                                        <p:tav tm="0">
                                          <p:val>
                                            <p:strVal val="0-#ppt_h/2"/>
                                          </p:val>
                                        </p:tav>
                                        <p:tav tm="100000">
                                          <p:val>
                                            <p:strVal val="#ppt_y"/>
                                          </p:val>
                                        </p:tav>
                                      </p:tavLst>
                                    </p:anim>
                                  </p:childTnLst>
                                </p:cTn>
                              </p:par>
                              <p:par>
                                <p:cTn id="82" presetID="2" presetClass="entr" presetSubtype="1"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additive="base">
                                        <p:cTn id="84" dur="3000" fill="hold"/>
                                        <p:tgtEl>
                                          <p:spTgt spid="15"/>
                                        </p:tgtEl>
                                        <p:attrNameLst>
                                          <p:attrName>ppt_x</p:attrName>
                                        </p:attrNameLst>
                                      </p:cBhvr>
                                      <p:tavLst>
                                        <p:tav tm="0">
                                          <p:val>
                                            <p:strVal val="#ppt_x"/>
                                          </p:val>
                                        </p:tav>
                                        <p:tav tm="100000">
                                          <p:val>
                                            <p:strVal val="#ppt_x"/>
                                          </p:val>
                                        </p:tav>
                                      </p:tavLst>
                                    </p:anim>
                                    <p:anim calcmode="lin" valueType="num">
                                      <p:cBhvr additive="base">
                                        <p:cTn id="85" dur="3000" fill="hold"/>
                                        <p:tgtEl>
                                          <p:spTgt spid="15"/>
                                        </p:tgtEl>
                                        <p:attrNameLst>
                                          <p:attrName>ppt_y</p:attrName>
                                        </p:attrNameLst>
                                      </p:cBhvr>
                                      <p:tavLst>
                                        <p:tav tm="0">
                                          <p:val>
                                            <p:strVal val="0-#ppt_h/2"/>
                                          </p:val>
                                        </p:tav>
                                        <p:tav tm="100000">
                                          <p:val>
                                            <p:strVal val="#ppt_y"/>
                                          </p:val>
                                        </p:tav>
                                      </p:tavLst>
                                    </p:anim>
                                  </p:childTnLst>
                                </p:cTn>
                              </p:par>
                              <p:par>
                                <p:cTn id="86" presetID="2" presetClass="entr" presetSubtype="1" fill="hold" grpId="0" nodeType="with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additive="base">
                                        <p:cTn id="88" dur="3000" fill="hold"/>
                                        <p:tgtEl>
                                          <p:spTgt spid="16"/>
                                        </p:tgtEl>
                                        <p:attrNameLst>
                                          <p:attrName>ppt_x</p:attrName>
                                        </p:attrNameLst>
                                      </p:cBhvr>
                                      <p:tavLst>
                                        <p:tav tm="0">
                                          <p:val>
                                            <p:strVal val="#ppt_x"/>
                                          </p:val>
                                        </p:tav>
                                        <p:tav tm="100000">
                                          <p:val>
                                            <p:strVal val="#ppt_x"/>
                                          </p:val>
                                        </p:tav>
                                      </p:tavLst>
                                    </p:anim>
                                    <p:anim calcmode="lin" valueType="num">
                                      <p:cBhvr additive="base">
                                        <p:cTn id="89" dur="3000" fill="hold"/>
                                        <p:tgtEl>
                                          <p:spTgt spid="16"/>
                                        </p:tgtEl>
                                        <p:attrNameLst>
                                          <p:attrName>ppt_y</p:attrName>
                                        </p:attrNameLst>
                                      </p:cBhvr>
                                      <p:tavLst>
                                        <p:tav tm="0">
                                          <p:val>
                                            <p:strVal val="0-#ppt_h/2"/>
                                          </p:val>
                                        </p:tav>
                                        <p:tav tm="100000">
                                          <p:val>
                                            <p:strVal val="#ppt_y"/>
                                          </p:val>
                                        </p:tav>
                                      </p:tavLst>
                                    </p:anim>
                                  </p:childTnLst>
                                </p:cTn>
                              </p:par>
                              <p:par>
                                <p:cTn id="90" presetID="2" presetClass="entr" presetSubtype="1" fill="hold" grpId="0" nodeType="withEffect">
                                  <p:stCondLst>
                                    <p:cond delay="0"/>
                                  </p:stCondLst>
                                  <p:childTnLst>
                                    <p:set>
                                      <p:cBhvr>
                                        <p:cTn id="91" dur="1" fill="hold">
                                          <p:stCondLst>
                                            <p:cond delay="0"/>
                                          </p:stCondLst>
                                        </p:cTn>
                                        <p:tgtEl>
                                          <p:spTgt spid="20"/>
                                        </p:tgtEl>
                                        <p:attrNameLst>
                                          <p:attrName>style.visibility</p:attrName>
                                        </p:attrNameLst>
                                      </p:cBhvr>
                                      <p:to>
                                        <p:strVal val="visible"/>
                                      </p:to>
                                    </p:set>
                                    <p:anim calcmode="lin" valueType="num">
                                      <p:cBhvr additive="base">
                                        <p:cTn id="92" dur="3000" fill="hold"/>
                                        <p:tgtEl>
                                          <p:spTgt spid="20"/>
                                        </p:tgtEl>
                                        <p:attrNameLst>
                                          <p:attrName>ppt_x</p:attrName>
                                        </p:attrNameLst>
                                      </p:cBhvr>
                                      <p:tavLst>
                                        <p:tav tm="0">
                                          <p:val>
                                            <p:strVal val="#ppt_x"/>
                                          </p:val>
                                        </p:tav>
                                        <p:tav tm="100000">
                                          <p:val>
                                            <p:strVal val="#ppt_x"/>
                                          </p:val>
                                        </p:tav>
                                      </p:tavLst>
                                    </p:anim>
                                    <p:anim calcmode="lin" valueType="num">
                                      <p:cBhvr additive="base">
                                        <p:cTn id="93" dur="3000" fill="hold"/>
                                        <p:tgtEl>
                                          <p:spTgt spid="20"/>
                                        </p:tgtEl>
                                        <p:attrNameLst>
                                          <p:attrName>ppt_y</p:attrName>
                                        </p:attrNameLst>
                                      </p:cBhvr>
                                      <p:tavLst>
                                        <p:tav tm="0">
                                          <p:val>
                                            <p:strVal val="0-#ppt_h/2"/>
                                          </p:val>
                                        </p:tav>
                                        <p:tav tm="100000">
                                          <p:val>
                                            <p:strVal val="#ppt_y"/>
                                          </p:val>
                                        </p:tav>
                                      </p:tavLst>
                                    </p:anim>
                                  </p:childTnLst>
                                </p:cTn>
                              </p:par>
                              <p:par>
                                <p:cTn id="94" presetID="2" presetClass="entr" presetSubtype="1" fill="hold" grpId="0" nodeType="withEffect">
                                  <p:stCondLst>
                                    <p:cond delay="0"/>
                                  </p:stCondLst>
                                  <p:childTnLst>
                                    <p:set>
                                      <p:cBhvr>
                                        <p:cTn id="95" dur="1" fill="hold">
                                          <p:stCondLst>
                                            <p:cond delay="0"/>
                                          </p:stCondLst>
                                        </p:cTn>
                                        <p:tgtEl>
                                          <p:spTgt spid="21"/>
                                        </p:tgtEl>
                                        <p:attrNameLst>
                                          <p:attrName>style.visibility</p:attrName>
                                        </p:attrNameLst>
                                      </p:cBhvr>
                                      <p:to>
                                        <p:strVal val="visible"/>
                                      </p:to>
                                    </p:set>
                                    <p:anim calcmode="lin" valueType="num">
                                      <p:cBhvr additive="base">
                                        <p:cTn id="96" dur="3000" fill="hold"/>
                                        <p:tgtEl>
                                          <p:spTgt spid="21"/>
                                        </p:tgtEl>
                                        <p:attrNameLst>
                                          <p:attrName>ppt_x</p:attrName>
                                        </p:attrNameLst>
                                      </p:cBhvr>
                                      <p:tavLst>
                                        <p:tav tm="0">
                                          <p:val>
                                            <p:strVal val="#ppt_x"/>
                                          </p:val>
                                        </p:tav>
                                        <p:tav tm="100000">
                                          <p:val>
                                            <p:strVal val="#ppt_x"/>
                                          </p:val>
                                        </p:tav>
                                      </p:tavLst>
                                    </p:anim>
                                    <p:anim calcmode="lin" valueType="num">
                                      <p:cBhvr additive="base">
                                        <p:cTn id="97" dur="3000" fill="hold"/>
                                        <p:tgtEl>
                                          <p:spTgt spid="21"/>
                                        </p:tgtEl>
                                        <p:attrNameLst>
                                          <p:attrName>ppt_y</p:attrName>
                                        </p:attrNameLst>
                                      </p:cBhvr>
                                      <p:tavLst>
                                        <p:tav tm="0">
                                          <p:val>
                                            <p:strVal val="0-#ppt_h/2"/>
                                          </p:val>
                                        </p:tav>
                                        <p:tav tm="100000">
                                          <p:val>
                                            <p:strVal val="#ppt_y"/>
                                          </p:val>
                                        </p:tav>
                                      </p:tavLst>
                                    </p:anim>
                                  </p:childTnLst>
                                </p:cTn>
                              </p:par>
                              <p:par>
                                <p:cTn id="98" presetID="8" presetClass="emph" presetSubtype="0" fill="hold" grpId="1" nodeType="withEffect">
                                  <p:stCondLst>
                                    <p:cond delay="0"/>
                                  </p:stCondLst>
                                  <p:childTnLst>
                                    <p:animRot by="-21600000">
                                      <p:cBhvr>
                                        <p:cTn id="99" dur="3000" fill="hold"/>
                                        <p:tgtEl>
                                          <p:spTgt spid="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2"/>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3"/>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5"/>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6"/>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1"/>
                                        </p:tgtEl>
                                        <p:attrNameLst>
                                          <p:attrName>r</p:attrName>
                                        </p:attrNameLst>
                                      </p:cBhvr>
                                    </p:animRot>
                                  </p:childTnLst>
                                </p:cTn>
                              </p:par>
                            </p:childTnLst>
                          </p:cTn>
                        </p:par>
                        <p:par>
                          <p:cTn id="116" fill="hold">
                            <p:stCondLst>
                              <p:cond delay="3000"/>
                            </p:stCondLst>
                            <p:childTnLst>
                              <p:par>
                                <p:cTn id="117" presetID="2" presetClass="exit" presetSubtype="2"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ppt_y"/>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1+ppt_w/2"/>
                                          </p:val>
                                        </p:tav>
                                      </p:tavLst>
                                    </p:anim>
                                    <p:anim calcmode="lin" valueType="num">
                                      <p:cBhvr additive="base">
                                        <p:cTn id="139" dur="3000"/>
                                        <p:tgtEl>
                                          <p:spTgt spid="11"/>
                                        </p:tgtEl>
                                        <p:attrNameLst>
                                          <p:attrName>ppt_y</p:attrName>
                                        </p:attrNameLst>
                                      </p:cBhvr>
                                      <p:tavLst>
                                        <p:tav tm="0">
                                          <p:val>
                                            <p:strVal val="ppt_y"/>
                                          </p:val>
                                        </p:tav>
                                        <p:tav tm="100000">
                                          <p:val>
                                            <p:strVal val="ppt_y"/>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1+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ppt_y"/>
                                          </p:val>
                                        </p:tav>
                                      </p:tavLst>
                                    </p:anim>
                                    <p:set>
                                      <p:cBhvr>
                                        <p:cTn id="152" dur="1" fill="hold">
                                          <p:stCondLst>
                                            <p:cond delay="2999"/>
                                          </p:stCondLst>
                                        </p:cTn>
                                        <p:tgtEl>
                                          <p:spTgt spid="19"/>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4"/>
                                        </p:tgtEl>
                                        <p:attrNameLst>
                                          <p:attrName>ppt_x</p:attrName>
                                        </p:attrNameLst>
                                      </p:cBhvr>
                                      <p:tavLst>
                                        <p:tav tm="0">
                                          <p:val>
                                            <p:strVal val="ppt_x"/>
                                          </p:val>
                                        </p:tav>
                                        <p:tav tm="100000">
                                          <p:val>
                                            <p:strVal val="0-ppt_w/2"/>
                                          </p:val>
                                        </p:tav>
                                      </p:tavLst>
                                    </p:anim>
                                    <p:anim calcmode="lin" valueType="num">
                                      <p:cBhvr additive="base">
                                        <p:cTn id="155" dur="3000"/>
                                        <p:tgtEl>
                                          <p:spTgt spid="4"/>
                                        </p:tgtEl>
                                        <p:attrNameLst>
                                          <p:attrName>ppt_y</p:attrName>
                                        </p:attrNameLst>
                                      </p:cBhvr>
                                      <p:tavLst>
                                        <p:tav tm="0">
                                          <p:val>
                                            <p:strVal val="ppt_y"/>
                                          </p:val>
                                        </p:tav>
                                        <p:tav tm="100000">
                                          <p:val>
                                            <p:strVal val="ppt_y"/>
                                          </p:val>
                                        </p:tav>
                                      </p:tavLst>
                                    </p:anim>
                                    <p:set>
                                      <p:cBhvr>
                                        <p:cTn id="156" dur="1" fill="hold">
                                          <p:stCondLst>
                                            <p:cond delay="2999"/>
                                          </p:stCondLst>
                                        </p:cTn>
                                        <p:tgtEl>
                                          <p:spTgt spid="4"/>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5"/>
                                        </p:tgtEl>
                                        <p:attrNameLst>
                                          <p:attrName>ppt_x</p:attrName>
                                        </p:attrNameLst>
                                      </p:cBhvr>
                                      <p:tavLst>
                                        <p:tav tm="0">
                                          <p:val>
                                            <p:strVal val="ppt_x"/>
                                          </p:val>
                                        </p:tav>
                                        <p:tav tm="100000">
                                          <p:val>
                                            <p:strVal val="0-ppt_w/2"/>
                                          </p:val>
                                        </p:tav>
                                      </p:tavLst>
                                    </p:anim>
                                    <p:anim calcmode="lin" valueType="num">
                                      <p:cBhvr additive="base">
                                        <p:cTn id="159" dur="3000"/>
                                        <p:tgtEl>
                                          <p:spTgt spid="5"/>
                                        </p:tgtEl>
                                        <p:attrNameLst>
                                          <p:attrName>ppt_y</p:attrName>
                                        </p:attrNameLst>
                                      </p:cBhvr>
                                      <p:tavLst>
                                        <p:tav tm="0">
                                          <p:val>
                                            <p:strVal val="ppt_y"/>
                                          </p:val>
                                        </p:tav>
                                        <p:tav tm="100000">
                                          <p:val>
                                            <p:strVal val="ppt_y"/>
                                          </p:val>
                                        </p:tav>
                                      </p:tavLst>
                                    </p:anim>
                                    <p:set>
                                      <p:cBhvr>
                                        <p:cTn id="160" dur="1" fill="hold">
                                          <p:stCondLst>
                                            <p:cond delay="2999"/>
                                          </p:stCondLst>
                                        </p:cTn>
                                        <p:tgtEl>
                                          <p:spTgt spid="5"/>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0-ppt_w/2"/>
                                          </p:val>
                                        </p:tav>
                                      </p:tavLst>
                                    </p:anim>
                                    <p:anim calcmode="lin" valueType="num">
                                      <p:cBhvr additive="base">
                                        <p:cTn id="163" dur="3000"/>
                                        <p:tgtEl>
                                          <p:spTgt spid="12"/>
                                        </p:tgtEl>
                                        <p:attrNameLst>
                                          <p:attrName>ppt_y</p:attrName>
                                        </p:attrNameLst>
                                      </p:cBhvr>
                                      <p:tavLst>
                                        <p:tav tm="0">
                                          <p:val>
                                            <p:strVal val="ppt_y"/>
                                          </p:val>
                                        </p:tav>
                                        <p:tav tm="100000">
                                          <p:val>
                                            <p:strVal val="ppt_y"/>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0-ppt_w/2"/>
                                          </p:val>
                                        </p:tav>
                                      </p:tavLst>
                                    </p:anim>
                                    <p:anim calcmode="lin" valueType="num">
                                      <p:cBhvr additive="base">
                                        <p:cTn id="167" dur="3000"/>
                                        <p:tgtEl>
                                          <p:spTgt spid="13"/>
                                        </p:tgtEl>
                                        <p:attrNameLst>
                                          <p:attrName>ppt_y</p:attrName>
                                        </p:attrNameLst>
                                      </p:cBhvr>
                                      <p:tavLst>
                                        <p:tav tm="0">
                                          <p:val>
                                            <p:strVal val="ppt_y"/>
                                          </p:val>
                                        </p:tav>
                                        <p:tav tm="100000">
                                          <p:val>
                                            <p:strVal val="ppt_y"/>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0-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0-ppt_w/2"/>
                                          </p:val>
                                        </p:tav>
                                      </p:tavLst>
                                    </p:anim>
                                    <p:anim calcmode="lin" valueType="num">
                                      <p:cBhvr additive="base">
                                        <p:cTn id="175" dur="3000"/>
                                        <p:tgtEl>
                                          <p:spTgt spid="15"/>
                                        </p:tgtEl>
                                        <p:attrNameLst>
                                          <p:attrName>ppt_y</p:attrName>
                                        </p:attrNameLst>
                                      </p:cBhvr>
                                      <p:tavLst>
                                        <p:tav tm="0">
                                          <p:val>
                                            <p:strVal val="ppt_y"/>
                                          </p:val>
                                        </p:tav>
                                        <p:tav tm="100000">
                                          <p:val>
                                            <p:strVal val="ppt_y"/>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0-ppt_w/2"/>
                                          </p:val>
                                        </p:tav>
                                      </p:tavLst>
                                    </p:anim>
                                    <p:anim calcmode="lin" valueType="num">
                                      <p:cBhvr additive="base">
                                        <p:cTn id="179" dur="3000"/>
                                        <p:tgtEl>
                                          <p:spTgt spid="16"/>
                                        </p:tgtEl>
                                        <p:attrNameLst>
                                          <p:attrName>ppt_y</p:attrName>
                                        </p:attrNameLst>
                                      </p:cBhvr>
                                      <p:tavLst>
                                        <p:tav tm="0">
                                          <p:val>
                                            <p:strVal val="ppt_y"/>
                                          </p:val>
                                        </p:tav>
                                        <p:tav tm="100000">
                                          <p:val>
                                            <p:strVal val="ppt_y"/>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0-ppt_w/2"/>
                                          </p:val>
                                        </p:tav>
                                      </p:tavLst>
                                    </p:anim>
                                    <p:anim calcmode="lin" valueType="num">
                                      <p:cBhvr additive="base">
                                        <p:cTn id="183" dur="3000"/>
                                        <p:tgtEl>
                                          <p:spTgt spid="20"/>
                                        </p:tgtEl>
                                        <p:attrNameLst>
                                          <p:attrName>ppt_y</p:attrName>
                                        </p:attrNameLst>
                                      </p:cBhvr>
                                      <p:tavLst>
                                        <p:tav tm="0">
                                          <p:val>
                                            <p:strVal val="ppt_y"/>
                                          </p:val>
                                        </p:tav>
                                        <p:tav tm="100000">
                                          <p:val>
                                            <p:strVal val="ppt_y"/>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21"/>
                                        </p:tgtEl>
                                        <p:attrNameLst>
                                          <p:attrName>ppt_x</p:attrName>
                                        </p:attrNameLst>
                                      </p:cBhvr>
                                      <p:tavLst>
                                        <p:tav tm="0">
                                          <p:val>
                                            <p:strVal val="ppt_x"/>
                                          </p:val>
                                        </p:tav>
                                        <p:tav tm="100000">
                                          <p:val>
                                            <p:strVal val="0-ppt_w/2"/>
                                          </p:val>
                                        </p:tav>
                                      </p:tavLst>
                                    </p:anim>
                                    <p:anim calcmode="lin" valueType="num">
                                      <p:cBhvr additive="base">
                                        <p:cTn id="187" dur="3000"/>
                                        <p:tgtEl>
                                          <p:spTgt spid="21"/>
                                        </p:tgtEl>
                                        <p:attrNameLst>
                                          <p:attrName>ppt_y</p:attrName>
                                        </p:attrNameLst>
                                      </p:cBhvr>
                                      <p:tavLst>
                                        <p:tav tm="0">
                                          <p:val>
                                            <p:strVal val="ppt_y"/>
                                          </p:val>
                                        </p:tav>
                                        <p:tav tm="100000">
                                          <p:val>
                                            <p:strVal val="ppt_y"/>
                                          </p:val>
                                        </p:tav>
                                      </p:tavLst>
                                    </p:anim>
                                    <p:set>
                                      <p:cBhvr>
                                        <p:cTn id="188" dur="1" fill="hold">
                                          <p:stCondLst>
                                            <p:cond delay="2999"/>
                                          </p:stCondLst>
                                        </p:cTn>
                                        <p:tgtEl>
                                          <p:spTgt spid="21"/>
                                        </p:tgtEl>
                                        <p:attrNameLst>
                                          <p:attrName>style.visibility</p:attrName>
                                        </p:attrNameLst>
                                      </p:cBhvr>
                                      <p:to>
                                        <p:strVal val="hidden"/>
                                      </p:to>
                                    </p:set>
                                  </p:childTnLst>
                                </p:cTn>
                              </p:par>
                              <p:par>
                                <p:cTn id="189" presetID="19" presetClass="exit" presetSubtype="10" fill="hold" grpId="3" nodeType="withEffect">
                                  <p:stCondLst>
                                    <p:cond delay="0"/>
                                  </p:stCondLst>
                                  <p:childTnLst>
                                    <p:anim calcmode="lin" valueType="num">
                                      <p:cBhvr>
                                        <p:cTn id="190" dur="3000"/>
                                        <p:tgtEl>
                                          <p:spTgt spid="4"/>
                                        </p:tgtEl>
                                        <p:attrNameLst>
                                          <p:attrName>ppt_h</p:attrName>
                                        </p:attrNameLst>
                                      </p:cBhvr>
                                      <p:tavLst>
                                        <p:tav tm="0">
                                          <p:val>
                                            <p:strVal val="ppt_h"/>
                                          </p:val>
                                        </p:tav>
                                        <p:tav tm="100000">
                                          <p:val>
                                            <p:strVal val="ppt_h"/>
                                          </p:val>
                                        </p:tav>
                                      </p:tavLst>
                                    </p:anim>
                                    <p:anim calcmode="lin" valueType="num">
                                      <p:cBhvr>
                                        <p:cTn id="19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4"/>
                                        </p:tgtEl>
                                        <p:attrNameLst>
                                          <p:attrName>style.visibility</p:attrName>
                                        </p:attrNameLst>
                                      </p:cBhvr>
                                      <p:to>
                                        <p:strVal val="hidden"/>
                                      </p:to>
                                    </p:set>
                                  </p:childTnLst>
                                </p:cTn>
                              </p:par>
                              <p:par>
                                <p:cTn id="193" presetID="19" presetClass="exit" presetSubtype="10" fill="hold" grpId="3" nodeType="withEffect">
                                  <p:stCondLst>
                                    <p:cond delay="0"/>
                                  </p:stCondLst>
                                  <p:childTnLst>
                                    <p:anim calcmode="lin" valueType="num">
                                      <p:cBhvr>
                                        <p:cTn id="194" dur="3000"/>
                                        <p:tgtEl>
                                          <p:spTgt spid="5"/>
                                        </p:tgtEl>
                                        <p:attrNameLst>
                                          <p:attrName>ppt_h</p:attrName>
                                        </p:attrNameLst>
                                      </p:cBhvr>
                                      <p:tavLst>
                                        <p:tav tm="0">
                                          <p:val>
                                            <p:strVal val="ppt_h"/>
                                          </p:val>
                                        </p:tav>
                                        <p:tav tm="100000">
                                          <p:val>
                                            <p:strVal val="ppt_h"/>
                                          </p:val>
                                        </p:tav>
                                      </p:tavLst>
                                    </p:anim>
                                    <p:anim calcmode="lin" valueType="num">
                                      <p:cBhvr>
                                        <p:cTn id="19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5"/>
                                        </p:tgtEl>
                                        <p:attrNameLst>
                                          <p:attrName>style.visibility</p:attrName>
                                        </p:attrNameLst>
                                      </p:cBhvr>
                                      <p:to>
                                        <p:strVal val="hidden"/>
                                      </p:to>
                                    </p:set>
                                  </p:childTnLst>
                                </p:cTn>
                              </p:par>
                              <p:par>
                                <p:cTn id="197" presetID="19" presetClass="exit" presetSubtype="10" fill="hold" grpId="3" nodeType="withEffect">
                                  <p:stCondLst>
                                    <p:cond delay="0"/>
                                  </p:stCondLst>
                                  <p:childTnLst>
                                    <p:anim calcmode="lin" valueType="num">
                                      <p:cBhvr>
                                        <p:cTn id="198" dur="3000"/>
                                        <p:tgtEl>
                                          <p:spTgt spid="12"/>
                                        </p:tgtEl>
                                        <p:attrNameLst>
                                          <p:attrName>ppt_h</p:attrName>
                                        </p:attrNameLst>
                                      </p:cBhvr>
                                      <p:tavLst>
                                        <p:tav tm="0">
                                          <p:val>
                                            <p:strVal val="ppt_h"/>
                                          </p:val>
                                        </p:tav>
                                        <p:tav tm="100000">
                                          <p:val>
                                            <p:strVal val="ppt_h"/>
                                          </p:val>
                                        </p:tav>
                                      </p:tavLst>
                                    </p:anim>
                                    <p:anim calcmode="lin" valueType="num">
                                      <p:cBhvr>
                                        <p:cTn id="19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12"/>
                                        </p:tgtEl>
                                        <p:attrNameLst>
                                          <p:attrName>style.visibility</p:attrName>
                                        </p:attrNameLst>
                                      </p:cBhvr>
                                      <p:to>
                                        <p:strVal val="hidden"/>
                                      </p:to>
                                    </p:set>
                                  </p:childTnLst>
                                </p:cTn>
                              </p:par>
                              <p:par>
                                <p:cTn id="201" presetID="19" presetClass="exit" presetSubtype="10" fill="hold" grpId="3" nodeType="withEffect">
                                  <p:stCondLst>
                                    <p:cond delay="0"/>
                                  </p:stCondLst>
                                  <p:childTnLst>
                                    <p:anim calcmode="lin" valueType="num">
                                      <p:cBhvr>
                                        <p:cTn id="202" dur="3000"/>
                                        <p:tgtEl>
                                          <p:spTgt spid="13"/>
                                        </p:tgtEl>
                                        <p:attrNameLst>
                                          <p:attrName>ppt_h</p:attrName>
                                        </p:attrNameLst>
                                      </p:cBhvr>
                                      <p:tavLst>
                                        <p:tav tm="0">
                                          <p:val>
                                            <p:strVal val="ppt_h"/>
                                          </p:val>
                                        </p:tav>
                                        <p:tav tm="100000">
                                          <p:val>
                                            <p:strVal val="ppt_h"/>
                                          </p:val>
                                        </p:tav>
                                      </p:tavLst>
                                    </p:anim>
                                    <p:anim calcmode="lin" valueType="num">
                                      <p:cBhvr>
                                        <p:cTn id="203"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13"/>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3000"/>
                                        <p:tgtEl>
                                          <p:spTgt spid="14"/>
                                        </p:tgtEl>
                                        <p:attrNameLst>
                                          <p:attrName>ppt_h</p:attrName>
                                        </p:attrNameLst>
                                      </p:cBhvr>
                                      <p:tavLst>
                                        <p:tav tm="0">
                                          <p:val>
                                            <p:strVal val="ppt_h"/>
                                          </p:val>
                                        </p:tav>
                                        <p:tav tm="100000">
                                          <p:val>
                                            <p:strVal val="ppt_h"/>
                                          </p:val>
                                        </p:tav>
                                      </p:tavLst>
                                    </p:anim>
                                    <p:anim calcmode="lin" valueType="num">
                                      <p:cBhvr>
                                        <p:cTn id="207"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14"/>
                                        </p:tgtEl>
                                        <p:attrNameLst>
                                          <p:attrName>style.visibility</p:attrName>
                                        </p:attrNameLst>
                                      </p:cBhvr>
                                      <p:to>
                                        <p:strVal val="hidden"/>
                                      </p:to>
                                    </p:set>
                                  </p:childTnLst>
                                </p:cTn>
                              </p:par>
                              <p:par>
                                <p:cTn id="209" presetID="19" presetClass="exit" presetSubtype="10" fill="hold" grpId="3" nodeType="withEffect">
                                  <p:stCondLst>
                                    <p:cond delay="0"/>
                                  </p:stCondLst>
                                  <p:childTnLst>
                                    <p:anim calcmode="lin" valueType="num">
                                      <p:cBhvr>
                                        <p:cTn id="210" dur="3000"/>
                                        <p:tgtEl>
                                          <p:spTgt spid="15"/>
                                        </p:tgtEl>
                                        <p:attrNameLst>
                                          <p:attrName>ppt_h</p:attrName>
                                        </p:attrNameLst>
                                      </p:cBhvr>
                                      <p:tavLst>
                                        <p:tav tm="0">
                                          <p:val>
                                            <p:strVal val="ppt_h"/>
                                          </p:val>
                                        </p:tav>
                                        <p:tav tm="100000">
                                          <p:val>
                                            <p:strVal val="ppt_h"/>
                                          </p:val>
                                        </p:tav>
                                      </p:tavLst>
                                    </p:anim>
                                    <p:anim calcmode="lin" valueType="num">
                                      <p:cBhvr>
                                        <p:cTn id="211"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15"/>
                                        </p:tgtEl>
                                        <p:attrNameLst>
                                          <p:attrName>style.visibility</p:attrName>
                                        </p:attrNameLst>
                                      </p:cBhvr>
                                      <p:to>
                                        <p:strVal val="hidden"/>
                                      </p:to>
                                    </p:set>
                                  </p:childTnLst>
                                </p:cTn>
                              </p:par>
                              <p:par>
                                <p:cTn id="213" presetID="19" presetClass="exit" presetSubtype="10" fill="hold" grpId="3" nodeType="withEffect">
                                  <p:stCondLst>
                                    <p:cond delay="0"/>
                                  </p:stCondLst>
                                  <p:childTnLst>
                                    <p:anim calcmode="lin" valueType="num">
                                      <p:cBhvr>
                                        <p:cTn id="214" dur="3000"/>
                                        <p:tgtEl>
                                          <p:spTgt spid="16"/>
                                        </p:tgtEl>
                                        <p:attrNameLst>
                                          <p:attrName>ppt_h</p:attrName>
                                        </p:attrNameLst>
                                      </p:cBhvr>
                                      <p:tavLst>
                                        <p:tav tm="0">
                                          <p:val>
                                            <p:strVal val="ppt_h"/>
                                          </p:val>
                                        </p:tav>
                                        <p:tav tm="100000">
                                          <p:val>
                                            <p:strVal val="ppt_h"/>
                                          </p:val>
                                        </p:tav>
                                      </p:tavLst>
                                    </p:anim>
                                    <p:anim calcmode="lin" valueType="num">
                                      <p:cBhvr>
                                        <p:cTn id="21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16"/>
                                        </p:tgtEl>
                                        <p:attrNameLst>
                                          <p:attrName>style.visibility</p:attrName>
                                        </p:attrNameLst>
                                      </p:cBhvr>
                                      <p:to>
                                        <p:strVal val="hidden"/>
                                      </p:to>
                                    </p:set>
                                  </p:childTnLst>
                                </p:cTn>
                              </p:par>
                              <p:par>
                                <p:cTn id="217" presetID="19" presetClass="exit" presetSubtype="10" fill="hold" grpId="3" nodeType="withEffect">
                                  <p:stCondLst>
                                    <p:cond delay="0"/>
                                  </p:stCondLst>
                                  <p:childTnLst>
                                    <p:anim calcmode="lin" valueType="num">
                                      <p:cBhvr>
                                        <p:cTn id="218" dur="3000"/>
                                        <p:tgtEl>
                                          <p:spTgt spid="20"/>
                                        </p:tgtEl>
                                        <p:attrNameLst>
                                          <p:attrName>ppt_h</p:attrName>
                                        </p:attrNameLst>
                                      </p:cBhvr>
                                      <p:tavLst>
                                        <p:tav tm="0">
                                          <p:val>
                                            <p:strVal val="ppt_h"/>
                                          </p:val>
                                        </p:tav>
                                        <p:tav tm="100000">
                                          <p:val>
                                            <p:strVal val="ppt_h"/>
                                          </p:val>
                                        </p:tav>
                                      </p:tavLst>
                                    </p:anim>
                                    <p:anim calcmode="lin" valueType="num">
                                      <p:cBhvr>
                                        <p:cTn id="219"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20"/>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3000"/>
                                        <p:tgtEl>
                                          <p:spTgt spid="21"/>
                                        </p:tgtEl>
                                        <p:attrNameLst>
                                          <p:attrName>ppt_h</p:attrName>
                                        </p:attrNameLst>
                                      </p:cBhvr>
                                      <p:tavLst>
                                        <p:tav tm="0">
                                          <p:val>
                                            <p:strVal val="ppt_h"/>
                                          </p:val>
                                        </p:tav>
                                        <p:tav tm="100000">
                                          <p:val>
                                            <p:strVal val="ppt_h"/>
                                          </p:val>
                                        </p:tav>
                                      </p:tavLst>
                                    </p:anim>
                                    <p:anim calcmode="lin" valueType="num">
                                      <p:cBhvr>
                                        <p:cTn id="223"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21"/>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3000"/>
                                        <p:tgtEl>
                                          <p:spTgt spid="6"/>
                                        </p:tgtEl>
                                        <p:attrNameLst>
                                          <p:attrName>ppt_h</p:attrName>
                                        </p:attrNameLst>
                                      </p:cBhvr>
                                      <p:tavLst>
                                        <p:tav tm="0">
                                          <p:val>
                                            <p:strVal val="ppt_h"/>
                                          </p:val>
                                        </p:tav>
                                        <p:tav tm="100000">
                                          <p:val>
                                            <p:strVal val="ppt_h"/>
                                          </p:val>
                                        </p:tav>
                                      </p:tavLst>
                                    </p:anim>
                                    <p:anim calcmode="lin" valueType="num">
                                      <p:cBhvr>
                                        <p:cTn id="22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6"/>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3000"/>
                                        <p:tgtEl>
                                          <p:spTgt spid="7"/>
                                        </p:tgtEl>
                                        <p:attrNameLst>
                                          <p:attrName>ppt_h</p:attrName>
                                        </p:attrNameLst>
                                      </p:cBhvr>
                                      <p:tavLst>
                                        <p:tav tm="0">
                                          <p:val>
                                            <p:strVal val="ppt_h"/>
                                          </p:val>
                                        </p:tav>
                                        <p:tav tm="100000">
                                          <p:val>
                                            <p:strVal val="ppt_h"/>
                                          </p:val>
                                        </p:tav>
                                      </p:tavLst>
                                    </p:anim>
                                    <p:anim calcmode="lin" valueType="num">
                                      <p:cBhvr>
                                        <p:cTn id="23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7"/>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3000"/>
                                        <p:tgtEl>
                                          <p:spTgt spid="8"/>
                                        </p:tgtEl>
                                        <p:attrNameLst>
                                          <p:attrName>ppt_h</p:attrName>
                                        </p:attrNameLst>
                                      </p:cBhvr>
                                      <p:tavLst>
                                        <p:tav tm="0">
                                          <p:val>
                                            <p:strVal val="ppt_h"/>
                                          </p:val>
                                        </p:tav>
                                        <p:tav tm="100000">
                                          <p:val>
                                            <p:strVal val="ppt_h"/>
                                          </p:val>
                                        </p:tav>
                                      </p:tavLst>
                                    </p:anim>
                                    <p:anim calcmode="lin" valueType="num">
                                      <p:cBhvr>
                                        <p:cTn id="23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8"/>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3000"/>
                                        <p:tgtEl>
                                          <p:spTgt spid="9"/>
                                        </p:tgtEl>
                                        <p:attrNameLst>
                                          <p:attrName>ppt_h</p:attrName>
                                        </p:attrNameLst>
                                      </p:cBhvr>
                                      <p:tavLst>
                                        <p:tav tm="0">
                                          <p:val>
                                            <p:strVal val="ppt_h"/>
                                          </p:val>
                                        </p:tav>
                                        <p:tav tm="100000">
                                          <p:val>
                                            <p:strVal val="ppt_h"/>
                                          </p:val>
                                        </p:tav>
                                      </p:tavLst>
                                    </p:anim>
                                    <p:anim calcmode="lin" valueType="num">
                                      <p:cBhvr>
                                        <p:cTn id="2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9"/>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3000"/>
                                        <p:tgtEl>
                                          <p:spTgt spid="10"/>
                                        </p:tgtEl>
                                        <p:attrNameLst>
                                          <p:attrName>ppt_h</p:attrName>
                                        </p:attrNameLst>
                                      </p:cBhvr>
                                      <p:tavLst>
                                        <p:tav tm="0">
                                          <p:val>
                                            <p:strVal val="ppt_h"/>
                                          </p:val>
                                        </p:tav>
                                        <p:tav tm="100000">
                                          <p:val>
                                            <p:strVal val="ppt_h"/>
                                          </p:val>
                                        </p:tav>
                                      </p:tavLst>
                                    </p:anim>
                                    <p:anim calcmode="lin" valueType="num">
                                      <p:cBhvr>
                                        <p:cTn id="24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10"/>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3000"/>
                                        <p:tgtEl>
                                          <p:spTgt spid="11"/>
                                        </p:tgtEl>
                                        <p:attrNameLst>
                                          <p:attrName>ppt_h</p:attrName>
                                        </p:attrNameLst>
                                      </p:cBhvr>
                                      <p:tavLst>
                                        <p:tav tm="0">
                                          <p:val>
                                            <p:strVal val="ppt_h"/>
                                          </p:val>
                                        </p:tav>
                                        <p:tav tm="100000">
                                          <p:val>
                                            <p:strVal val="ppt_h"/>
                                          </p:val>
                                        </p:tav>
                                      </p:tavLst>
                                    </p:anim>
                                    <p:anim calcmode="lin" valueType="num">
                                      <p:cBhvr>
                                        <p:cTn id="24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1"/>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3000"/>
                                        <p:tgtEl>
                                          <p:spTgt spid="17"/>
                                        </p:tgtEl>
                                        <p:attrNameLst>
                                          <p:attrName>ppt_h</p:attrName>
                                        </p:attrNameLst>
                                      </p:cBhvr>
                                      <p:tavLst>
                                        <p:tav tm="0">
                                          <p:val>
                                            <p:strVal val="ppt_h"/>
                                          </p:val>
                                        </p:tav>
                                        <p:tav tm="100000">
                                          <p:val>
                                            <p:strVal val="ppt_h"/>
                                          </p:val>
                                        </p:tav>
                                      </p:tavLst>
                                    </p:anim>
                                    <p:anim calcmode="lin" valueType="num">
                                      <p:cBhvr>
                                        <p:cTn id="251"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17"/>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18"/>
                                        </p:tgtEl>
                                        <p:attrNameLst>
                                          <p:attrName>ppt_h</p:attrName>
                                        </p:attrNameLst>
                                      </p:cBhvr>
                                      <p:tavLst>
                                        <p:tav tm="0">
                                          <p:val>
                                            <p:strVal val="ppt_h"/>
                                          </p:val>
                                        </p:tav>
                                        <p:tav tm="100000">
                                          <p:val>
                                            <p:strVal val="ppt_h"/>
                                          </p:val>
                                        </p:tav>
                                      </p:tavLst>
                                    </p:anim>
                                    <p:anim calcmode="lin" valueType="num">
                                      <p:cBhvr>
                                        <p:cTn id="255"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18"/>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19"/>
                                        </p:tgtEl>
                                        <p:attrNameLst>
                                          <p:attrName>ppt_h</p:attrName>
                                        </p:attrNameLst>
                                      </p:cBhvr>
                                      <p:tavLst>
                                        <p:tav tm="0">
                                          <p:val>
                                            <p:strVal val="ppt_h"/>
                                          </p:val>
                                        </p:tav>
                                        <p:tav tm="100000">
                                          <p:val>
                                            <p:strVal val="ppt_h"/>
                                          </p:val>
                                        </p:tav>
                                      </p:tavLst>
                                    </p:anim>
                                    <p:anim calcmode="lin" valueType="num">
                                      <p:cBhvr>
                                        <p:cTn id="25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9"/>
                                        </p:tgtEl>
                                        <p:attrNameLst>
                                          <p:attrName>style.visibility</p:attrName>
                                        </p:attrNameLst>
                                      </p:cBhvr>
                                      <p:to>
                                        <p:strVal val="hidden"/>
                                      </p:to>
                                    </p:set>
                                  </p:childTnLst>
                                </p:cTn>
                              </p:par>
                              <p:par>
                                <p:cTn id="261" presetID="23" presetClass="entr" presetSubtype="288" fill="hold" nodeType="withEffect">
                                  <p:stCondLst>
                                    <p:cond delay="0"/>
                                  </p:stCondLst>
                                  <p:childTnLst>
                                    <p:set>
                                      <p:cBhvr>
                                        <p:cTn id="262" dur="1" fill="hold">
                                          <p:stCondLst>
                                            <p:cond delay="0"/>
                                          </p:stCondLst>
                                        </p:cTn>
                                        <p:tgtEl>
                                          <p:spTgt spid="2"/>
                                        </p:tgtEl>
                                        <p:attrNameLst>
                                          <p:attrName>style.visibility</p:attrName>
                                        </p:attrNameLst>
                                      </p:cBhvr>
                                      <p:to>
                                        <p:strVal val="visible"/>
                                      </p:to>
                                    </p:set>
                                    <p:anim calcmode="lin" valueType="num">
                                      <p:cBhvr>
                                        <p:cTn id="263" dur="3000" fill="hold"/>
                                        <p:tgtEl>
                                          <p:spTgt spid="2"/>
                                        </p:tgtEl>
                                        <p:attrNameLst>
                                          <p:attrName>ppt_w</p:attrName>
                                        </p:attrNameLst>
                                      </p:cBhvr>
                                      <p:tavLst>
                                        <p:tav tm="0">
                                          <p:val>
                                            <p:strVal val="4/3*#ppt_w"/>
                                          </p:val>
                                        </p:tav>
                                        <p:tav tm="100000">
                                          <p:val>
                                            <p:strVal val="#ppt_w"/>
                                          </p:val>
                                        </p:tav>
                                      </p:tavLst>
                                    </p:anim>
                                    <p:anim calcmode="lin" valueType="num">
                                      <p:cBhvr>
                                        <p:cTn id="264" dur="3000" fill="hold"/>
                                        <p:tgtEl>
                                          <p:spTgt spid="2"/>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Effect transition="in" filter="barn(outVertical)">
                                      <p:cBhvr>
                                        <p:cTn id="2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etherische-oel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3071802" y="0"/>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6350246">
            <a:off x="4458115" y="29014"/>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3000364" y="571481"/>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350246">
            <a:off x="4402288" y="585551"/>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999059" y="1428761"/>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350246">
            <a:off x="4385372" y="1457775"/>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2927621" y="200024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350246">
            <a:off x="4329545" y="201431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3000363" y="2857519"/>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350246">
            <a:off x="4386676" y="2886533"/>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2928925" y="3429000"/>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350246">
            <a:off x="4330849" y="3443070"/>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2927620" y="4286280"/>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350246">
            <a:off x="4313933" y="4315294"/>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85784" y="-285770"/>
            <a:ext cx="9715568"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additive="base">
                                        <p:cTn id="66" dur="3000" fill="hold"/>
                                        <p:tgtEl>
                                          <p:spTgt spid="3"/>
                                        </p:tgtEl>
                                        <p:attrNameLst>
                                          <p:attrName>ppt_x</p:attrName>
                                        </p:attrNameLst>
                                      </p:cBhvr>
                                      <p:tavLst>
                                        <p:tav tm="0">
                                          <p:val>
                                            <p:strVal val="0-#ppt_w/2"/>
                                          </p:val>
                                        </p:tav>
                                        <p:tav tm="100000">
                                          <p:val>
                                            <p:strVal val="#ppt_x"/>
                                          </p:val>
                                        </p:tav>
                                      </p:tavLst>
                                    </p:anim>
                                    <p:anim calcmode="lin" valueType="num">
                                      <p:cBhvr additive="base">
                                        <p:cTn id="67" dur="3000" fill="hold"/>
                                        <p:tgtEl>
                                          <p:spTgt spid="3"/>
                                        </p:tgtEl>
                                        <p:attrNameLst>
                                          <p:attrName>ppt_y</p:attrName>
                                        </p:attrNameLst>
                                      </p:cBhvr>
                                      <p:tavLst>
                                        <p:tav tm="0">
                                          <p:val>
                                            <p:strVal val="1+#ppt_h/2"/>
                                          </p:val>
                                        </p:tav>
                                        <p:tav tm="100000">
                                          <p:val>
                                            <p:strVal val="#ppt_y"/>
                                          </p:val>
                                        </p:tav>
                                      </p:tavLst>
                                    </p:anim>
                                  </p:childTnLst>
                                </p:cTn>
                              </p:par>
                              <p:par>
                                <p:cTn id="68" presetID="2" presetClass="entr" presetSubtype="12"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0-#ppt_w/2"/>
                                          </p:val>
                                        </p:tav>
                                        <p:tav tm="100000">
                                          <p:val>
                                            <p:strVal val="#ppt_x"/>
                                          </p:val>
                                        </p:tav>
                                      </p:tavLst>
                                    </p:anim>
                                    <p:anim calcmode="lin" valueType="num">
                                      <p:cBhvr additive="base">
                                        <p:cTn id="71" dur="3000" fill="hold"/>
                                        <p:tgtEl>
                                          <p:spTgt spid="5"/>
                                        </p:tgtEl>
                                        <p:attrNameLst>
                                          <p:attrName>ppt_y</p:attrName>
                                        </p:attrNameLst>
                                      </p:cBhvr>
                                      <p:tavLst>
                                        <p:tav tm="0">
                                          <p:val>
                                            <p:strVal val="1+#ppt_h/2"/>
                                          </p:val>
                                        </p:tav>
                                        <p:tav tm="100000">
                                          <p:val>
                                            <p:strVal val="#ppt_y"/>
                                          </p:val>
                                        </p:tav>
                                      </p:tavLst>
                                    </p:anim>
                                  </p:childTnLst>
                                </p:cTn>
                              </p:par>
                              <p:par>
                                <p:cTn id="72" presetID="2" presetClass="entr" presetSubtype="12"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additive="base">
                                        <p:cTn id="74" dur="3000" fill="hold"/>
                                        <p:tgtEl>
                                          <p:spTgt spid="7"/>
                                        </p:tgtEl>
                                        <p:attrNameLst>
                                          <p:attrName>ppt_x</p:attrName>
                                        </p:attrNameLst>
                                      </p:cBhvr>
                                      <p:tavLst>
                                        <p:tav tm="0">
                                          <p:val>
                                            <p:strVal val="0-#ppt_w/2"/>
                                          </p:val>
                                        </p:tav>
                                        <p:tav tm="100000">
                                          <p:val>
                                            <p:strVal val="#ppt_x"/>
                                          </p:val>
                                        </p:tav>
                                      </p:tavLst>
                                    </p:anim>
                                    <p:anim calcmode="lin" valueType="num">
                                      <p:cBhvr additive="base">
                                        <p:cTn id="75" dur="3000" fill="hold"/>
                                        <p:tgtEl>
                                          <p:spTgt spid="7"/>
                                        </p:tgtEl>
                                        <p:attrNameLst>
                                          <p:attrName>ppt_y</p:attrName>
                                        </p:attrNameLst>
                                      </p:cBhvr>
                                      <p:tavLst>
                                        <p:tav tm="0">
                                          <p:val>
                                            <p:strVal val="1+#ppt_h/2"/>
                                          </p:val>
                                        </p:tav>
                                        <p:tav tm="100000">
                                          <p:val>
                                            <p:strVal val="#ppt_y"/>
                                          </p:val>
                                        </p:tav>
                                      </p:tavLst>
                                    </p:anim>
                                  </p:childTnLst>
                                </p:cTn>
                              </p:par>
                              <p:par>
                                <p:cTn id="76" presetID="2" presetClass="entr" presetSubtype="12"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additive="base">
                                        <p:cTn id="78" dur="3000" fill="hold"/>
                                        <p:tgtEl>
                                          <p:spTgt spid="9"/>
                                        </p:tgtEl>
                                        <p:attrNameLst>
                                          <p:attrName>ppt_x</p:attrName>
                                        </p:attrNameLst>
                                      </p:cBhvr>
                                      <p:tavLst>
                                        <p:tav tm="0">
                                          <p:val>
                                            <p:strVal val="0-#ppt_w/2"/>
                                          </p:val>
                                        </p:tav>
                                        <p:tav tm="100000">
                                          <p:val>
                                            <p:strVal val="#ppt_x"/>
                                          </p:val>
                                        </p:tav>
                                      </p:tavLst>
                                    </p:anim>
                                    <p:anim calcmode="lin" valueType="num">
                                      <p:cBhvr additive="base">
                                        <p:cTn id="79" dur="3000" fill="hold"/>
                                        <p:tgtEl>
                                          <p:spTgt spid="9"/>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3000" fill="hold"/>
                                        <p:tgtEl>
                                          <p:spTgt spid="11"/>
                                        </p:tgtEl>
                                        <p:attrNameLst>
                                          <p:attrName>ppt_x</p:attrName>
                                        </p:attrNameLst>
                                      </p:cBhvr>
                                      <p:tavLst>
                                        <p:tav tm="0">
                                          <p:val>
                                            <p:strVal val="0-#ppt_w/2"/>
                                          </p:val>
                                        </p:tav>
                                        <p:tav tm="100000">
                                          <p:val>
                                            <p:strVal val="#ppt_x"/>
                                          </p:val>
                                        </p:tav>
                                      </p:tavLst>
                                    </p:anim>
                                    <p:anim calcmode="lin" valueType="num">
                                      <p:cBhvr additive="base">
                                        <p:cTn id="83" dur="3000" fill="hold"/>
                                        <p:tgtEl>
                                          <p:spTgt spid="11"/>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0-#ppt_w/2"/>
                                          </p:val>
                                        </p:tav>
                                        <p:tav tm="100000">
                                          <p:val>
                                            <p:strVal val="#ppt_x"/>
                                          </p:val>
                                        </p:tav>
                                      </p:tavLst>
                                    </p:anim>
                                    <p:anim calcmode="lin" valueType="num">
                                      <p:cBhvr additive="base">
                                        <p:cTn id="87" dur="3000" fill="hold"/>
                                        <p:tgtEl>
                                          <p:spTgt spid="13"/>
                                        </p:tgtEl>
                                        <p:attrNameLst>
                                          <p:attrName>ppt_y</p:attrName>
                                        </p:attrNameLst>
                                      </p:cBhvr>
                                      <p:tavLst>
                                        <p:tav tm="0">
                                          <p:val>
                                            <p:strVal val="1+#ppt_h/2"/>
                                          </p:val>
                                        </p:tav>
                                        <p:tav tm="100000">
                                          <p:val>
                                            <p:strVal val="#ppt_y"/>
                                          </p:val>
                                        </p:tav>
                                      </p:tavLst>
                                    </p:anim>
                                  </p:childTnLst>
                                </p:cTn>
                              </p:par>
                              <p:par>
                                <p:cTn id="88" presetID="2" presetClass="entr" presetSubtype="12"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0-#ppt_w/2"/>
                                          </p:val>
                                        </p:tav>
                                        <p:tav tm="100000">
                                          <p:val>
                                            <p:strVal val="#ppt_x"/>
                                          </p:val>
                                        </p:tav>
                                      </p:tavLst>
                                    </p:anim>
                                    <p:anim calcmode="lin" valueType="num">
                                      <p:cBhvr additive="base">
                                        <p:cTn id="91" dur="3000" fill="hold"/>
                                        <p:tgtEl>
                                          <p:spTgt spid="15"/>
                                        </p:tgtEl>
                                        <p:attrNameLst>
                                          <p:attrName>ppt_y</p:attrName>
                                        </p:attrNameLst>
                                      </p:cBhvr>
                                      <p:tavLst>
                                        <p:tav tm="0">
                                          <p:val>
                                            <p:strVal val="1+#ppt_h/2"/>
                                          </p:val>
                                        </p:tav>
                                        <p:tav tm="100000">
                                          <p:val>
                                            <p:strVal val="#ppt_y"/>
                                          </p:val>
                                        </p:tav>
                                      </p:tavLst>
                                    </p:anim>
                                  </p:childTnLst>
                                </p:cTn>
                              </p:par>
                              <p:par>
                                <p:cTn id="92" presetID="2" presetClass="entr" presetSubtype="6" fill="hold" grpId="1"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additive="base">
                                        <p:cTn id="94" dur="3000" fill="hold"/>
                                        <p:tgtEl>
                                          <p:spTgt spid="4"/>
                                        </p:tgtEl>
                                        <p:attrNameLst>
                                          <p:attrName>ppt_x</p:attrName>
                                        </p:attrNameLst>
                                      </p:cBhvr>
                                      <p:tavLst>
                                        <p:tav tm="0">
                                          <p:val>
                                            <p:strVal val="1+#ppt_w/2"/>
                                          </p:val>
                                        </p:tav>
                                        <p:tav tm="100000">
                                          <p:val>
                                            <p:strVal val="#ppt_x"/>
                                          </p:val>
                                        </p:tav>
                                      </p:tavLst>
                                    </p:anim>
                                    <p:anim calcmode="lin" valueType="num">
                                      <p:cBhvr additive="base">
                                        <p:cTn id="95" dur="3000" fill="hold"/>
                                        <p:tgtEl>
                                          <p:spTgt spid="4"/>
                                        </p:tgtEl>
                                        <p:attrNameLst>
                                          <p:attrName>ppt_y</p:attrName>
                                        </p:attrNameLst>
                                      </p:cBhvr>
                                      <p:tavLst>
                                        <p:tav tm="0">
                                          <p:val>
                                            <p:strVal val="1+#ppt_h/2"/>
                                          </p:val>
                                        </p:tav>
                                        <p:tav tm="100000">
                                          <p:val>
                                            <p:strVal val="#ppt_y"/>
                                          </p:val>
                                        </p:tav>
                                      </p:tavLst>
                                    </p:anim>
                                  </p:childTnLst>
                                </p:cTn>
                              </p:par>
                              <p:par>
                                <p:cTn id="96" presetID="2" presetClass="entr" presetSubtype="6"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additive="base">
                                        <p:cTn id="98" dur="3000" fill="hold"/>
                                        <p:tgtEl>
                                          <p:spTgt spid="6"/>
                                        </p:tgtEl>
                                        <p:attrNameLst>
                                          <p:attrName>ppt_x</p:attrName>
                                        </p:attrNameLst>
                                      </p:cBhvr>
                                      <p:tavLst>
                                        <p:tav tm="0">
                                          <p:val>
                                            <p:strVal val="1+#ppt_w/2"/>
                                          </p:val>
                                        </p:tav>
                                        <p:tav tm="100000">
                                          <p:val>
                                            <p:strVal val="#ppt_x"/>
                                          </p:val>
                                        </p:tav>
                                      </p:tavLst>
                                    </p:anim>
                                    <p:anim calcmode="lin" valueType="num">
                                      <p:cBhvr additive="base">
                                        <p:cTn id="99" dur="3000" fill="hold"/>
                                        <p:tgtEl>
                                          <p:spTgt spid="6"/>
                                        </p:tgtEl>
                                        <p:attrNameLst>
                                          <p:attrName>ppt_y</p:attrName>
                                        </p:attrNameLst>
                                      </p:cBhvr>
                                      <p:tavLst>
                                        <p:tav tm="0">
                                          <p:val>
                                            <p:strVal val="1+#ppt_h/2"/>
                                          </p:val>
                                        </p:tav>
                                        <p:tav tm="100000">
                                          <p:val>
                                            <p:strVal val="#ppt_y"/>
                                          </p:val>
                                        </p:tav>
                                      </p:tavLst>
                                    </p:anim>
                                  </p:childTnLst>
                                </p:cTn>
                              </p:par>
                              <p:par>
                                <p:cTn id="100" presetID="2" presetClass="entr" presetSubtype="6" fill="hold" grpId="1"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1+#ppt_w/2"/>
                                          </p:val>
                                        </p:tav>
                                        <p:tav tm="100000">
                                          <p:val>
                                            <p:strVal val="#ppt_x"/>
                                          </p:val>
                                        </p:tav>
                                      </p:tavLst>
                                    </p:anim>
                                    <p:anim calcmode="lin" valueType="num">
                                      <p:cBhvr additive="base">
                                        <p:cTn id="103" dur="30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6" fill="hold" grpId="1"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3000" fill="hold"/>
                                        <p:tgtEl>
                                          <p:spTgt spid="10"/>
                                        </p:tgtEl>
                                        <p:attrNameLst>
                                          <p:attrName>ppt_x</p:attrName>
                                        </p:attrNameLst>
                                      </p:cBhvr>
                                      <p:tavLst>
                                        <p:tav tm="0">
                                          <p:val>
                                            <p:strVal val="1+#ppt_w/2"/>
                                          </p:val>
                                        </p:tav>
                                        <p:tav tm="100000">
                                          <p:val>
                                            <p:strVal val="#ppt_x"/>
                                          </p:val>
                                        </p:tav>
                                      </p:tavLst>
                                    </p:anim>
                                    <p:anim calcmode="lin" valueType="num">
                                      <p:cBhvr additive="base">
                                        <p:cTn id="107" dur="3000" fill="hold"/>
                                        <p:tgtEl>
                                          <p:spTgt spid="10"/>
                                        </p:tgtEl>
                                        <p:attrNameLst>
                                          <p:attrName>ppt_y</p:attrName>
                                        </p:attrNameLst>
                                      </p:cBhvr>
                                      <p:tavLst>
                                        <p:tav tm="0">
                                          <p:val>
                                            <p:strVal val="1+#ppt_h/2"/>
                                          </p:val>
                                        </p:tav>
                                        <p:tav tm="100000">
                                          <p:val>
                                            <p:strVal val="#ppt_y"/>
                                          </p:val>
                                        </p:tav>
                                      </p:tavLst>
                                    </p:anim>
                                  </p:childTnLst>
                                </p:cTn>
                              </p:par>
                              <p:par>
                                <p:cTn id="108" presetID="2" presetClass="entr" presetSubtype="6"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1+#ppt_h/2"/>
                                          </p:val>
                                        </p:tav>
                                        <p:tav tm="100000">
                                          <p:val>
                                            <p:strVal val="#ppt_y"/>
                                          </p:val>
                                        </p:tav>
                                      </p:tavLst>
                                    </p:anim>
                                  </p:childTnLst>
                                </p:cTn>
                              </p:par>
                              <p:par>
                                <p:cTn id="112" presetID="2" presetClass="entr" presetSubtype="6" fill="hold" grpId="1"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additive="base">
                                        <p:cTn id="114" dur="3000" fill="hold"/>
                                        <p:tgtEl>
                                          <p:spTgt spid="14"/>
                                        </p:tgtEl>
                                        <p:attrNameLst>
                                          <p:attrName>ppt_x</p:attrName>
                                        </p:attrNameLst>
                                      </p:cBhvr>
                                      <p:tavLst>
                                        <p:tav tm="0">
                                          <p:val>
                                            <p:strVal val="1+#ppt_w/2"/>
                                          </p:val>
                                        </p:tav>
                                        <p:tav tm="100000">
                                          <p:val>
                                            <p:strVal val="#ppt_x"/>
                                          </p:val>
                                        </p:tav>
                                      </p:tavLst>
                                    </p:anim>
                                    <p:anim calcmode="lin" valueType="num">
                                      <p:cBhvr additive="base">
                                        <p:cTn id="115" dur="3000" fill="hold"/>
                                        <p:tgtEl>
                                          <p:spTgt spid="14"/>
                                        </p:tgtEl>
                                        <p:attrNameLst>
                                          <p:attrName>ppt_y</p:attrName>
                                        </p:attrNameLst>
                                      </p:cBhvr>
                                      <p:tavLst>
                                        <p:tav tm="0">
                                          <p:val>
                                            <p:strVal val="1+#ppt_h/2"/>
                                          </p:val>
                                        </p:tav>
                                        <p:tav tm="100000">
                                          <p:val>
                                            <p:strVal val="#ppt_y"/>
                                          </p:val>
                                        </p:tav>
                                      </p:tavLst>
                                    </p:anim>
                                  </p:childTnLst>
                                </p:cTn>
                              </p:par>
                              <p:par>
                                <p:cTn id="116" presetID="2" presetClass="entr" presetSubtype="6" fill="hold" grpId="1"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3000" fill="hold"/>
                                        <p:tgtEl>
                                          <p:spTgt spid="16"/>
                                        </p:tgtEl>
                                        <p:attrNameLst>
                                          <p:attrName>ppt_x</p:attrName>
                                        </p:attrNameLst>
                                      </p:cBhvr>
                                      <p:tavLst>
                                        <p:tav tm="0">
                                          <p:val>
                                            <p:strVal val="1+#ppt_w/2"/>
                                          </p:val>
                                        </p:tav>
                                        <p:tav tm="100000">
                                          <p:val>
                                            <p:strVal val="#ppt_x"/>
                                          </p:val>
                                        </p:tav>
                                      </p:tavLst>
                                    </p:anim>
                                    <p:anim calcmode="lin" valueType="num">
                                      <p:cBhvr additive="base">
                                        <p:cTn id="119" dur="3000" fill="hold"/>
                                        <p:tgtEl>
                                          <p:spTgt spid="16"/>
                                        </p:tgtEl>
                                        <p:attrNameLst>
                                          <p:attrName>ppt_y</p:attrName>
                                        </p:attrNameLst>
                                      </p:cBhvr>
                                      <p:tavLst>
                                        <p:tav tm="0">
                                          <p:val>
                                            <p:strVal val="1+#ppt_h/2"/>
                                          </p:val>
                                        </p:tav>
                                        <p:tav tm="100000">
                                          <p:val>
                                            <p:strVal val="#ppt_y"/>
                                          </p:val>
                                        </p:tav>
                                      </p:tavLst>
                                    </p:anim>
                                  </p:childTnLst>
                                </p:cTn>
                              </p:par>
                              <p:par>
                                <p:cTn id="120" presetID="8" presetClass="emph" presetSubtype="0" fill="hold" grpId="2" nodeType="withEffect">
                                  <p:stCondLst>
                                    <p:cond delay="0"/>
                                  </p:stCondLst>
                                  <p:childTnLst>
                                    <p:animRot by="21600000">
                                      <p:cBhvr>
                                        <p:cTn id="121" dur="3000" fill="hold"/>
                                        <p:tgtEl>
                                          <p:spTgt spid="3"/>
                                        </p:tgtEl>
                                        <p:attrNameLst>
                                          <p:attrName>r</p:attrName>
                                        </p:attrNameLst>
                                      </p:cBhvr>
                                    </p:animRot>
                                  </p:childTnLst>
                                </p:cTn>
                              </p:par>
                              <p:par>
                                <p:cTn id="122" presetID="8" presetClass="emph" presetSubtype="0" fill="hold" grpId="2"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fill="hold" grpId="2" nodeType="withEffect">
                                  <p:stCondLst>
                                    <p:cond delay="0"/>
                                  </p:stCondLst>
                                  <p:childTnLst>
                                    <p:animRot by="21600000">
                                      <p:cBhvr>
                                        <p:cTn id="125" dur="3000" fill="hold"/>
                                        <p:tgtEl>
                                          <p:spTgt spid="7"/>
                                        </p:tgtEl>
                                        <p:attrNameLst>
                                          <p:attrName>r</p:attrName>
                                        </p:attrNameLst>
                                      </p:cBhvr>
                                    </p:animRot>
                                  </p:childTnLst>
                                </p:cTn>
                              </p:par>
                              <p:par>
                                <p:cTn id="126" presetID="8" presetClass="emph" presetSubtype="0" fill="hold" grpId="2" nodeType="withEffect">
                                  <p:stCondLst>
                                    <p:cond delay="0"/>
                                  </p:stCondLst>
                                  <p:childTnLst>
                                    <p:animRot by="21600000">
                                      <p:cBhvr>
                                        <p:cTn id="127" dur="3000" fill="hold"/>
                                        <p:tgtEl>
                                          <p:spTgt spid="9"/>
                                        </p:tgtEl>
                                        <p:attrNameLst>
                                          <p:attrName>r</p:attrName>
                                        </p:attrNameLst>
                                      </p:cBhvr>
                                    </p:animRot>
                                  </p:childTnLst>
                                </p:cTn>
                              </p:par>
                              <p:par>
                                <p:cTn id="128" presetID="8" presetClass="emph" presetSubtype="0" fill="hold" grpId="2"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grpId="2" nodeType="withEffect">
                                  <p:stCondLst>
                                    <p:cond delay="0"/>
                                  </p:stCondLst>
                                  <p:childTnLst>
                                    <p:animRot by="21600000">
                                      <p:cBhvr>
                                        <p:cTn id="131" dur="3000" fill="hold"/>
                                        <p:tgtEl>
                                          <p:spTgt spid="13"/>
                                        </p:tgtEl>
                                        <p:attrNameLst>
                                          <p:attrName>r</p:attrName>
                                        </p:attrNameLst>
                                      </p:cBhvr>
                                    </p:animRot>
                                  </p:childTnLst>
                                </p:cTn>
                              </p:par>
                              <p:par>
                                <p:cTn id="132" presetID="8" presetClass="emph" presetSubtype="0" fill="hold" grpId="2" nodeType="withEffect">
                                  <p:stCondLst>
                                    <p:cond delay="0"/>
                                  </p:stCondLst>
                                  <p:childTnLst>
                                    <p:animRot by="21600000">
                                      <p:cBhvr>
                                        <p:cTn id="133" dur="3000" fill="hold"/>
                                        <p:tgtEl>
                                          <p:spTgt spid="15"/>
                                        </p:tgtEl>
                                        <p:attrNameLst>
                                          <p:attrName>r</p:attrName>
                                        </p:attrNameLst>
                                      </p:cBhvr>
                                    </p:animRot>
                                  </p:childTnLst>
                                </p:cTn>
                              </p:par>
                              <p:par>
                                <p:cTn id="134" presetID="8" presetClass="emph" presetSubtype="0" fill="hold" grpId="2" nodeType="withEffect">
                                  <p:stCondLst>
                                    <p:cond delay="0"/>
                                  </p:stCondLst>
                                  <p:childTnLst>
                                    <p:animRot by="-21600000">
                                      <p:cBhvr>
                                        <p:cTn id="135" dur="3000" fill="hold"/>
                                        <p:tgtEl>
                                          <p:spTgt spid="4"/>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10"/>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6"/>
                                        </p:tgtEl>
                                        <p:attrNameLst>
                                          <p:attrName>r</p:attrName>
                                        </p:attrNameLst>
                                      </p:cBhvr>
                                    </p:animRot>
                                  </p:childTnLst>
                                </p:cTn>
                              </p:par>
                              <p:par>
                                <p:cTn id="14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49" dur="3000" fill="hold"/>
                                        <p:tgtEl>
                                          <p:spTgt spid="3"/>
                                        </p:tgtEl>
                                        <p:attrNameLst>
                                          <p:attrName>ppt_x</p:attrName>
                                          <p:attrName>ppt_y</p:attrName>
                                        </p:attrNameLst>
                                      </p:cBhvr>
                                    </p:animMotion>
                                  </p:childTnLst>
                                </p:cTn>
                              </p:par>
                              <p:par>
                                <p:cTn id="15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51" dur="3000" spd="-100000" fill="hold"/>
                                        <p:tgtEl>
                                          <p:spTgt spid="5"/>
                                        </p:tgtEl>
                                        <p:attrNameLst>
                                          <p:attrName>ppt_x</p:attrName>
                                          <p:attrName>ppt_y</p:attrName>
                                        </p:attrNameLst>
                                      </p:cBhvr>
                                    </p:animMotion>
                                  </p:childTnLst>
                                </p:cTn>
                              </p:par>
                              <p:par>
                                <p:cTn id="15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53" dur="3000" fill="hold"/>
                                        <p:tgtEl>
                                          <p:spTgt spid="7"/>
                                        </p:tgtEl>
                                        <p:attrNameLst>
                                          <p:attrName>ppt_x</p:attrName>
                                          <p:attrName>ppt_y</p:attrName>
                                        </p:attrNameLst>
                                      </p:cBhvr>
                                    </p:animMotion>
                                  </p:childTnLst>
                                </p:cTn>
                              </p:par>
                              <p:par>
                                <p:cTn id="15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55" dur="3000" spd="-100000" fill="hold"/>
                                        <p:tgtEl>
                                          <p:spTgt spid="9"/>
                                        </p:tgtEl>
                                        <p:attrNameLst>
                                          <p:attrName>ppt_x</p:attrName>
                                          <p:attrName>ppt_y</p:attrName>
                                        </p:attrNameLst>
                                      </p:cBhvr>
                                    </p:animMotion>
                                  </p:childTnLst>
                                </p:cTn>
                              </p:par>
                              <p:par>
                                <p:cTn id="15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57" dur="3000" fill="hold"/>
                                        <p:tgtEl>
                                          <p:spTgt spid="11"/>
                                        </p:tgtEl>
                                        <p:attrNameLst>
                                          <p:attrName>ppt_x</p:attrName>
                                          <p:attrName>ppt_y</p:attrName>
                                        </p:attrNameLst>
                                      </p:cBhvr>
                                    </p:animMotion>
                                  </p:childTnLst>
                                </p:cTn>
                              </p:par>
                              <p:par>
                                <p:cTn id="15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59" dur="3000" spd="-100000" fill="hold"/>
                                        <p:tgtEl>
                                          <p:spTgt spid="13"/>
                                        </p:tgtEl>
                                        <p:attrNameLst>
                                          <p:attrName>ppt_x</p:attrName>
                                          <p:attrName>ppt_y</p:attrName>
                                        </p:attrNameLst>
                                      </p:cBhvr>
                                    </p:animMotion>
                                  </p:childTnLst>
                                </p:cTn>
                              </p:par>
                              <p:par>
                                <p:cTn id="16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61" dur="3000" fill="hold"/>
                                        <p:tgtEl>
                                          <p:spTgt spid="15"/>
                                        </p:tgtEl>
                                        <p:attrNameLst>
                                          <p:attrName>ppt_x</p:attrName>
                                          <p:attrName>ppt_y</p:attrName>
                                        </p:attrNameLst>
                                      </p:cBhvr>
                                    </p:animMotion>
                                  </p:childTnLst>
                                </p:cTn>
                              </p:par>
                              <p:par>
                                <p:cTn id="16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63" dur="3000" spd="-100000" fill="hold"/>
                                        <p:tgtEl>
                                          <p:spTgt spid="4"/>
                                        </p:tgtEl>
                                        <p:attrNameLst>
                                          <p:attrName>ppt_x</p:attrName>
                                          <p:attrName>ppt_y</p:attrName>
                                        </p:attrNameLst>
                                      </p:cBhvr>
                                    </p:animMotion>
                                  </p:childTnLst>
                                </p:cTn>
                              </p:par>
                              <p:par>
                                <p:cTn id="16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65" dur="3000" fill="hold"/>
                                        <p:tgtEl>
                                          <p:spTgt spid="6"/>
                                        </p:tgtEl>
                                        <p:attrNameLst>
                                          <p:attrName>ppt_x</p:attrName>
                                          <p:attrName>ppt_y</p:attrName>
                                        </p:attrNameLst>
                                      </p:cBhvr>
                                    </p:animMotion>
                                  </p:childTnLst>
                                </p:cTn>
                              </p:par>
                              <p:par>
                                <p:cTn id="16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67" dur="3000" spd="-100000" fill="hold"/>
                                        <p:tgtEl>
                                          <p:spTgt spid="8"/>
                                        </p:tgtEl>
                                        <p:attrNameLst>
                                          <p:attrName>ppt_x</p:attrName>
                                          <p:attrName>ppt_y</p:attrName>
                                        </p:attrNameLst>
                                      </p:cBhvr>
                                    </p:animMotion>
                                  </p:childTnLst>
                                </p:cTn>
                              </p:par>
                              <p:par>
                                <p:cTn id="16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69" dur="3000" fill="hold"/>
                                        <p:tgtEl>
                                          <p:spTgt spid="10"/>
                                        </p:tgtEl>
                                        <p:attrNameLst>
                                          <p:attrName>ppt_x</p:attrName>
                                          <p:attrName>ppt_y</p:attrName>
                                        </p:attrNameLst>
                                      </p:cBhvr>
                                    </p:animMotion>
                                  </p:childTnLst>
                                </p:cTn>
                              </p:par>
                              <p:par>
                                <p:cTn id="17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71" dur="3000" spd="-100000" fill="hold"/>
                                        <p:tgtEl>
                                          <p:spTgt spid="12"/>
                                        </p:tgtEl>
                                        <p:attrNameLst>
                                          <p:attrName>ppt_x</p:attrName>
                                          <p:attrName>ppt_y</p:attrName>
                                        </p:attrNameLst>
                                      </p:cBhvr>
                                    </p:animMotion>
                                  </p:childTnLst>
                                </p:cTn>
                              </p:par>
                              <p:par>
                                <p:cTn id="17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73" dur="3000" fill="hold"/>
                                        <p:tgtEl>
                                          <p:spTgt spid="14"/>
                                        </p:tgtEl>
                                        <p:attrNameLst>
                                          <p:attrName>ppt_x</p:attrName>
                                          <p:attrName>ppt_y</p:attrName>
                                        </p:attrNameLst>
                                      </p:cBhvr>
                                    </p:animMotion>
                                  </p:childTnLst>
                                </p:cTn>
                              </p:par>
                              <p:par>
                                <p:cTn id="17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75" dur="3000" spd="-100000" fill="hold"/>
                                        <p:tgtEl>
                                          <p:spTgt spid="16"/>
                                        </p:tgtEl>
                                        <p:attrNameLst>
                                          <p:attrName>ppt_x</p:attrName>
                                          <p:attrName>ppt_y</p:attrName>
                                        </p:attrNameLst>
                                      </p:cBhvr>
                                    </p:animMotion>
                                  </p:childTnLst>
                                </p:cTn>
                              </p:par>
                            </p:childTnLst>
                          </p:cTn>
                        </p:par>
                        <p:par>
                          <p:cTn id="176" fill="hold">
                            <p:stCondLst>
                              <p:cond delay="3000"/>
                            </p:stCondLst>
                            <p:childTnLst>
                              <p:par>
                                <p:cTn id="177" presetID="2" presetClass="exit" presetSubtype="2" fill="hold" grpId="4" nodeType="afterEffect">
                                  <p:stCondLst>
                                    <p:cond delay="0"/>
                                  </p:stCondLst>
                                  <p:childTnLst>
                                    <p:anim calcmode="lin" valueType="num">
                                      <p:cBhvr additive="base">
                                        <p:cTn id="178" dur="3000"/>
                                        <p:tgtEl>
                                          <p:spTgt spid="3"/>
                                        </p:tgtEl>
                                        <p:attrNameLst>
                                          <p:attrName>ppt_x</p:attrName>
                                        </p:attrNameLst>
                                      </p:cBhvr>
                                      <p:tavLst>
                                        <p:tav tm="0">
                                          <p:val>
                                            <p:strVal val="ppt_x"/>
                                          </p:val>
                                        </p:tav>
                                        <p:tav tm="100000">
                                          <p:val>
                                            <p:strVal val="1+ppt_w/2"/>
                                          </p:val>
                                        </p:tav>
                                      </p:tavLst>
                                    </p:anim>
                                    <p:anim calcmode="lin" valueType="num">
                                      <p:cBhvr additive="base">
                                        <p:cTn id="179" dur="3000"/>
                                        <p:tgtEl>
                                          <p:spTgt spid="3"/>
                                        </p:tgtEl>
                                        <p:attrNameLst>
                                          <p:attrName>ppt_y</p:attrName>
                                        </p:attrNameLst>
                                      </p:cBhvr>
                                      <p:tavLst>
                                        <p:tav tm="0">
                                          <p:val>
                                            <p:strVal val="ppt_y"/>
                                          </p:val>
                                        </p:tav>
                                        <p:tav tm="100000">
                                          <p:val>
                                            <p:strVal val="ppt_y"/>
                                          </p:val>
                                        </p:tav>
                                      </p:tavLst>
                                    </p:anim>
                                    <p:set>
                                      <p:cBhvr>
                                        <p:cTn id="180" dur="1" fill="hold">
                                          <p:stCondLst>
                                            <p:cond delay="2999"/>
                                          </p:stCondLst>
                                        </p:cTn>
                                        <p:tgtEl>
                                          <p:spTgt spid="3"/>
                                        </p:tgtEl>
                                        <p:attrNameLst>
                                          <p:attrName>style.visibility</p:attrName>
                                        </p:attrNameLst>
                                      </p:cBhvr>
                                      <p:to>
                                        <p:strVal val="hidden"/>
                                      </p:to>
                                    </p:set>
                                  </p:childTnLst>
                                </p:cTn>
                              </p:par>
                              <p:par>
                                <p:cTn id="181" presetID="2" presetClass="exit" presetSubtype="2" fill="hold" grpId="4" nodeType="withEffect">
                                  <p:stCondLst>
                                    <p:cond delay="0"/>
                                  </p:stCondLst>
                                  <p:childTnLst>
                                    <p:anim calcmode="lin" valueType="num">
                                      <p:cBhvr additive="base">
                                        <p:cTn id="182" dur="3000"/>
                                        <p:tgtEl>
                                          <p:spTgt spid="5"/>
                                        </p:tgtEl>
                                        <p:attrNameLst>
                                          <p:attrName>ppt_x</p:attrName>
                                        </p:attrNameLst>
                                      </p:cBhvr>
                                      <p:tavLst>
                                        <p:tav tm="0">
                                          <p:val>
                                            <p:strVal val="ppt_x"/>
                                          </p:val>
                                        </p:tav>
                                        <p:tav tm="100000">
                                          <p:val>
                                            <p:strVal val="1+ppt_w/2"/>
                                          </p:val>
                                        </p:tav>
                                      </p:tavLst>
                                    </p:anim>
                                    <p:anim calcmode="lin" valueType="num">
                                      <p:cBhvr additive="base">
                                        <p:cTn id="183" dur="3000"/>
                                        <p:tgtEl>
                                          <p:spTgt spid="5"/>
                                        </p:tgtEl>
                                        <p:attrNameLst>
                                          <p:attrName>ppt_y</p:attrName>
                                        </p:attrNameLst>
                                      </p:cBhvr>
                                      <p:tavLst>
                                        <p:tav tm="0">
                                          <p:val>
                                            <p:strVal val="ppt_y"/>
                                          </p:val>
                                        </p:tav>
                                        <p:tav tm="100000">
                                          <p:val>
                                            <p:strVal val="ppt_y"/>
                                          </p:val>
                                        </p:tav>
                                      </p:tavLst>
                                    </p:anim>
                                    <p:set>
                                      <p:cBhvr>
                                        <p:cTn id="184" dur="1" fill="hold">
                                          <p:stCondLst>
                                            <p:cond delay="2999"/>
                                          </p:stCondLst>
                                        </p:cTn>
                                        <p:tgtEl>
                                          <p:spTgt spid="5"/>
                                        </p:tgtEl>
                                        <p:attrNameLst>
                                          <p:attrName>style.visibility</p:attrName>
                                        </p:attrNameLst>
                                      </p:cBhvr>
                                      <p:to>
                                        <p:strVal val="hidden"/>
                                      </p:to>
                                    </p:set>
                                  </p:childTnLst>
                                </p:cTn>
                              </p:par>
                              <p:par>
                                <p:cTn id="185" presetID="2" presetClass="exit" presetSubtype="2" fill="hold" grpId="4" nodeType="withEffect">
                                  <p:stCondLst>
                                    <p:cond delay="0"/>
                                  </p:stCondLst>
                                  <p:childTnLst>
                                    <p:anim calcmode="lin" valueType="num">
                                      <p:cBhvr additive="base">
                                        <p:cTn id="186" dur="3000"/>
                                        <p:tgtEl>
                                          <p:spTgt spid="7"/>
                                        </p:tgtEl>
                                        <p:attrNameLst>
                                          <p:attrName>ppt_x</p:attrName>
                                        </p:attrNameLst>
                                      </p:cBhvr>
                                      <p:tavLst>
                                        <p:tav tm="0">
                                          <p:val>
                                            <p:strVal val="ppt_x"/>
                                          </p:val>
                                        </p:tav>
                                        <p:tav tm="100000">
                                          <p:val>
                                            <p:strVal val="1+ppt_w/2"/>
                                          </p:val>
                                        </p:tav>
                                      </p:tavLst>
                                    </p:anim>
                                    <p:anim calcmode="lin" valueType="num">
                                      <p:cBhvr additive="base">
                                        <p:cTn id="187" dur="3000"/>
                                        <p:tgtEl>
                                          <p:spTgt spid="7"/>
                                        </p:tgtEl>
                                        <p:attrNameLst>
                                          <p:attrName>ppt_y</p:attrName>
                                        </p:attrNameLst>
                                      </p:cBhvr>
                                      <p:tavLst>
                                        <p:tav tm="0">
                                          <p:val>
                                            <p:strVal val="ppt_y"/>
                                          </p:val>
                                        </p:tav>
                                        <p:tav tm="100000">
                                          <p:val>
                                            <p:strVal val="ppt_y"/>
                                          </p:val>
                                        </p:tav>
                                      </p:tavLst>
                                    </p:anim>
                                    <p:set>
                                      <p:cBhvr>
                                        <p:cTn id="188" dur="1" fill="hold">
                                          <p:stCondLst>
                                            <p:cond delay="2999"/>
                                          </p:stCondLst>
                                        </p:cTn>
                                        <p:tgtEl>
                                          <p:spTgt spid="7"/>
                                        </p:tgtEl>
                                        <p:attrNameLst>
                                          <p:attrName>style.visibility</p:attrName>
                                        </p:attrNameLst>
                                      </p:cBhvr>
                                      <p:to>
                                        <p:strVal val="hidden"/>
                                      </p:to>
                                    </p:set>
                                  </p:childTnLst>
                                </p:cTn>
                              </p:par>
                              <p:par>
                                <p:cTn id="189" presetID="2" presetClass="exit" presetSubtype="2" fill="hold" grpId="4" nodeType="withEffect">
                                  <p:stCondLst>
                                    <p:cond delay="0"/>
                                  </p:stCondLst>
                                  <p:childTnLst>
                                    <p:anim calcmode="lin" valueType="num">
                                      <p:cBhvr additive="base">
                                        <p:cTn id="190" dur="3000"/>
                                        <p:tgtEl>
                                          <p:spTgt spid="9"/>
                                        </p:tgtEl>
                                        <p:attrNameLst>
                                          <p:attrName>ppt_x</p:attrName>
                                        </p:attrNameLst>
                                      </p:cBhvr>
                                      <p:tavLst>
                                        <p:tav tm="0">
                                          <p:val>
                                            <p:strVal val="ppt_x"/>
                                          </p:val>
                                        </p:tav>
                                        <p:tav tm="100000">
                                          <p:val>
                                            <p:strVal val="1+ppt_w/2"/>
                                          </p:val>
                                        </p:tav>
                                      </p:tavLst>
                                    </p:anim>
                                    <p:anim calcmode="lin" valueType="num">
                                      <p:cBhvr additive="base">
                                        <p:cTn id="191" dur="3000"/>
                                        <p:tgtEl>
                                          <p:spTgt spid="9"/>
                                        </p:tgtEl>
                                        <p:attrNameLst>
                                          <p:attrName>ppt_y</p:attrName>
                                        </p:attrNameLst>
                                      </p:cBhvr>
                                      <p:tavLst>
                                        <p:tav tm="0">
                                          <p:val>
                                            <p:strVal val="ppt_y"/>
                                          </p:val>
                                        </p:tav>
                                        <p:tav tm="100000">
                                          <p:val>
                                            <p:strVal val="ppt_y"/>
                                          </p:val>
                                        </p:tav>
                                      </p:tavLst>
                                    </p:anim>
                                    <p:set>
                                      <p:cBhvr>
                                        <p:cTn id="192" dur="1" fill="hold">
                                          <p:stCondLst>
                                            <p:cond delay="2999"/>
                                          </p:stCondLst>
                                        </p:cTn>
                                        <p:tgtEl>
                                          <p:spTgt spid="9"/>
                                        </p:tgtEl>
                                        <p:attrNameLst>
                                          <p:attrName>style.visibility</p:attrName>
                                        </p:attrNameLst>
                                      </p:cBhvr>
                                      <p:to>
                                        <p:strVal val="hidden"/>
                                      </p:to>
                                    </p:set>
                                  </p:childTnLst>
                                </p:cTn>
                              </p:par>
                              <p:par>
                                <p:cTn id="193" presetID="2" presetClass="exit" presetSubtype="2" fill="hold" grpId="4"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1+ppt_w/2"/>
                                          </p:val>
                                        </p:tav>
                                      </p:tavLst>
                                    </p:anim>
                                    <p:anim calcmode="lin" valueType="num">
                                      <p:cBhvr additive="base">
                                        <p:cTn id="195" dur="3000"/>
                                        <p:tgtEl>
                                          <p:spTgt spid="11"/>
                                        </p:tgtEl>
                                        <p:attrNameLst>
                                          <p:attrName>ppt_y</p:attrName>
                                        </p:attrNameLst>
                                      </p:cBhvr>
                                      <p:tavLst>
                                        <p:tav tm="0">
                                          <p:val>
                                            <p:strVal val="ppt_y"/>
                                          </p:val>
                                        </p:tav>
                                        <p:tav tm="100000">
                                          <p:val>
                                            <p:strVal val="ppt_y"/>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2" fill="hold" grpId="4"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1+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2" fill="hold" grpId="4" nodeType="withEffect">
                                  <p:stCondLst>
                                    <p:cond delay="0"/>
                                  </p:stCondLst>
                                  <p:childTnLst>
                                    <p:anim calcmode="lin" valueType="num">
                                      <p:cBhvr additive="base">
                                        <p:cTn id="202" dur="3000"/>
                                        <p:tgtEl>
                                          <p:spTgt spid="15"/>
                                        </p:tgtEl>
                                        <p:attrNameLst>
                                          <p:attrName>ppt_x</p:attrName>
                                        </p:attrNameLst>
                                      </p:cBhvr>
                                      <p:tavLst>
                                        <p:tav tm="0">
                                          <p:val>
                                            <p:strVal val="ppt_x"/>
                                          </p:val>
                                        </p:tav>
                                        <p:tav tm="100000">
                                          <p:val>
                                            <p:strVal val="1+ppt_w/2"/>
                                          </p:val>
                                        </p:tav>
                                      </p:tavLst>
                                    </p:anim>
                                    <p:anim calcmode="lin" valueType="num">
                                      <p:cBhvr additive="base">
                                        <p:cTn id="203" dur="3000"/>
                                        <p:tgtEl>
                                          <p:spTgt spid="15"/>
                                        </p:tgtEl>
                                        <p:attrNameLst>
                                          <p:attrName>ppt_y</p:attrName>
                                        </p:attrNameLst>
                                      </p:cBhvr>
                                      <p:tavLst>
                                        <p:tav tm="0">
                                          <p:val>
                                            <p:strVal val="ppt_y"/>
                                          </p:val>
                                        </p:tav>
                                        <p:tav tm="100000">
                                          <p:val>
                                            <p:strVal val="ppt_y"/>
                                          </p:val>
                                        </p:tav>
                                      </p:tavLst>
                                    </p:anim>
                                    <p:set>
                                      <p:cBhvr>
                                        <p:cTn id="204" dur="1" fill="hold">
                                          <p:stCondLst>
                                            <p:cond delay="2999"/>
                                          </p:stCondLst>
                                        </p:cTn>
                                        <p:tgtEl>
                                          <p:spTgt spid="15"/>
                                        </p:tgtEl>
                                        <p:attrNameLst>
                                          <p:attrName>style.visibility</p:attrName>
                                        </p:attrNameLst>
                                      </p:cBhvr>
                                      <p:to>
                                        <p:strVal val="hidden"/>
                                      </p:to>
                                    </p:set>
                                  </p:childTnLst>
                                </p:cTn>
                              </p:par>
                              <p:par>
                                <p:cTn id="205" presetID="2" presetClass="exit" presetSubtype="8" fill="hold" grpId="4" nodeType="withEffect">
                                  <p:stCondLst>
                                    <p:cond delay="0"/>
                                  </p:stCondLst>
                                  <p:childTnLst>
                                    <p:anim calcmode="lin" valueType="num">
                                      <p:cBhvr additive="base">
                                        <p:cTn id="206" dur="3000"/>
                                        <p:tgtEl>
                                          <p:spTgt spid="4"/>
                                        </p:tgtEl>
                                        <p:attrNameLst>
                                          <p:attrName>ppt_x</p:attrName>
                                        </p:attrNameLst>
                                      </p:cBhvr>
                                      <p:tavLst>
                                        <p:tav tm="0">
                                          <p:val>
                                            <p:strVal val="ppt_x"/>
                                          </p:val>
                                        </p:tav>
                                        <p:tav tm="100000">
                                          <p:val>
                                            <p:strVal val="0-ppt_w/2"/>
                                          </p:val>
                                        </p:tav>
                                      </p:tavLst>
                                    </p:anim>
                                    <p:anim calcmode="lin" valueType="num">
                                      <p:cBhvr additive="base">
                                        <p:cTn id="207" dur="3000"/>
                                        <p:tgtEl>
                                          <p:spTgt spid="4"/>
                                        </p:tgtEl>
                                        <p:attrNameLst>
                                          <p:attrName>ppt_y</p:attrName>
                                        </p:attrNameLst>
                                      </p:cBhvr>
                                      <p:tavLst>
                                        <p:tav tm="0">
                                          <p:val>
                                            <p:strVal val="ppt_y"/>
                                          </p:val>
                                        </p:tav>
                                        <p:tav tm="100000">
                                          <p:val>
                                            <p:strVal val="ppt_y"/>
                                          </p:val>
                                        </p:tav>
                                      </p:tavLst>
                                    </p:anim>
                                    <p:set>
                                      <p:cBhvr>
                                        <p:cTn id="208" dur="1" fill="hold">
                                          <p:stCondLst>
                                            <p:cond delay="2999"/>
                                          </p:stCondLst>
                                        </p:cTn>
                                        <p:tgtEl>
                                          <p:spTgt spid="4"/>
                                        </p:tgtEl>
                                        <p:attrNameLst>
                                          <p:attrName>style.visibility</p:attrName>
                                        </p:attrNameLst>
                                      </p:cBhvr>
                                      <p:to>
                                        <p:strVal val="hidden"/>
                                      </p:to>
                                    </p:set>
                                  </p:childTnLst>
                                </p:cTn>
                              </p:par>
                              <p:par>
                                <p:cTn id="209" presetID="2" presetClass="exit" presetSubtype="8" fill="hold" grpId="4" nodeType="withEffect">
                                  <p:stCondLst>
                                    <p:cond delay="0"/>
                                  </p:stCondLst>
                                  <p:childTnLst>
                                    <p:anim calcmode="lin" valueType="num">
                                      <p:cBhvr additive="base">
                                        <p:cTn id="210" dur="3000"/>
                                        <p:tgtEl>
                                          <p:spTgt spid="6"/>
                                        </p:tgtEl>
                                        <p:attrNameLst>
                                          <p:attrName>ppt_x</p:attrName>
                                        </p:attrNameLst>
                                      </p:cBhvr>
                                      <p:tavLst>
                                        <p:tav tm="0">
                                          <p:val>
                                            <p:strVal val="ppt_x"/>
                                          </p:val>
                                        </p:tav>
                                        <p:tav tm="100000">
                                          <p:val>
                                            <p:strVal val="0-ppt_w/2"/>
                                          </p:val>
                                        </p:tav>
                                      </p:tavLst>
                                    </p:anim>
                                    <p:anim calcmode="lin" valueType="num">
                                      <p:cBhvr additive="base">
                                        <p:cTn id="211" dur="3000"/>
                                        <p:tgtEl>
                                          <p:spTgt spid="6"/>
                                        </p:tgtEl>
                                        <p:attrNameLst>
                                          <p:attrName>ppt_y</p:attrName>
                                        </p:attrNameLst>
                                      </p:cBhvr>
                                      <p:tavLst>
                                        <p:tav tm="0">
                                          <p:val>
                                            <p:strVal val="ppt_y"/>
                                          </p:val>
                                        </p:tav>
                                        <p:tav tm="100000">
                                          <p:val>
                                            <p:strVal val="ppt_y"/>
                                          </p:val>
                                        </p:tav>
                                      </p:tavLst>
                                    </p:anim>
                                    <p:set>
                                      <p:cBhvr>
                                        <p:cTn id="212" dur="1" fill="hold">
                                          <p:stCondLst>
                                            <p:cond delay="2999"/>
                                          </p:stCondLst>
                                        </p:cTn>
                                        <p:tgtEl>
                                          <p:spTgt spid="6"/>
                                        </p:tgtEl>
                                        <p:attrNameLst>
                                          <p:attrName>style.visibility</p:attrName>
                                        </p:attrNameLst>
                                      </p:cBhvr>
                                      <p:to>
                                        <p:strVal val="hidden"/>
                                      </p:to>
                                    </p:set>
                                  </p:childTnLst>
                                </p:cTn>
                              </p:par>
                              <p:par>
                                <p:cTn id="213" presetID="2" presetClass="exit" presetSubtype="8" fill="hold" grpId="4"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0-ppt_w/2"/>
                                          </p:val>
                                        </p:tav>
                                      </p:tavLst>
                                    </p:anim>
                                    <p:anim calcmode="lin" valueType="num">
                                      <p:cBhvr additive="base">
                                        <p:cTn id="215" dur="3000"/>
                                        <p:tgtEl>
                                          <p:spTgt spid="8"/>
                                        </p:tgtEl>
                                        <p:attrNameLst>
                                          <p:attrName>ppt_y</p:attrName>
                                        </p:attrNameLst>
                                      </p:cBhvr>
                                      <p:tavLst>
                                        <p:tav tm="0">
                                          <p:val>
                                            <p:strVal val="ppt_y"/>
                                          </p:val>
                                        </p:tav>
                                        <p:tav tm="100000">
                                          <p:val>
                                            <p:strVal val="ppt_y"/>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8" fill="hold" grpId="4" nodeType="withEffect">
                                  <p:stCondLst>
                                    <p:cond delay="0"/>
                                  </p:stCondLst>
                                  <p:childTnLst>
                                    <p:anim calcmode="lin" valueType="num">
                                      <p:cBhvr additive="base">
                                        <p:cTn id="218" dur="3000"/>
                                        <p:tgtEl>
                                          <p:spTgt spid="10"/>
                                        </p:tgtEl>
                                        <p:attrNameLst>
                                          <p:attrName>ppt_x</p:attrName>
                                        </p:attrNameLst>
                                      </p:cBhvr>
                                      <p:tavLst>
                                        <p:tav tm="0">
                                          <p:val>
                                            <p:strVal val="ppt_x"/>
                                          </p:val>
                                        </p:tav>
                                        <p:tav tm="100000">
                                          <p:val>
                                            <p:strVal val="0-ppt_w/2"/>
                                          </p:val>
                                        </p:tav>
                                      </p:tavLst>
                                    </p:anim>
                                    <p:anim calcmode="lin" valueType="num">
                                      <p:cBhvr additive="base">
                                        <p:cTn id="219" dur="3000"/>
                                        <p:tgtEl>
                                          <p:spTgt spid="10"/>
                                        </p:tgtEl>
                                        <p:attrNameLst>
                                          <p:attrName>ppt_y</p:attrName>
                                        </p:attrNameLst>
                                      </p:cBhvr>
                                      <p:tavLst>
                                        <p:tav tm="0">
                                          <p:val>
                                            <p:strVal val="ppt_y"/>
                                          </p:val>
                                        </p:tav>
                                        <p:tav tm="100000">
                                          <p:val>
                                            <p:strVal val="ppt_y"/>
                                          </p:val>
                                        </p:tav>
                                      </p:tavLst>
                                    </p:anim>
                                    <p:set>
                                      <p:cBhvr>
                                        <p:cTn id="220" dur="1" fill="hold">
                                          <p:stCondLst>
                                            <p:cond delay="2999"/>
                                          </p:stCondLst>
                                        </p:cTn>
                                        <p:tgtEl>
                                          <p:spTgt spid="10"/>
                                        </p:tgtEl>
                                        <p:attrNameLst>
                                          <p:attrName>style.visibility</p:attrName>
                                        </p:attrNameLst>
                                      </p:cBhvr>
                                      <p:to>
                                        <p:strVal val="hidden"/>
                                      </p:to>
                                    </p:set>
                                  </p:childTnLst>
                                </p:cTn>
                              </p:par>
                              <p:par>
                                <p:cTn id="221" presetID="2" presetClass="exit" presetSubtype="8" fill="hold" grpId="4"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0-ppt_w/2"/>
                                          </p:val>
                                        </p:tav>
                                      </p:tavLst>
                                    </p:anim>
                                    <p:anim calcmode="lin" valueType="num">
                                      <p:cBhvr additive="base">
                                        <p:cTn id="223" dur="3000"/>
                                        <p:tgtEl>
                                          <p:spTgt spid="12"/>
                                        </p:tgtEl>
                                        <p:attrNameLst>
                                          <p:attrName>ppt_y</p:attrName>
                                        </p:attrNameLst>
                                      </p:cBhvr>
                                      <p:tavLst>
                                        <p:tav tm="0">
                                          <p:val>
                                            <p:strVal val="ppt_y"/>
                                          </p:val>
                                        </p:tav>
                                        <p:tav tm="100000">
                                          <p:val>
                                            <p:strVal val="ppt_y"/>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8" fill="hold" grpId="4" nodeType="withEffect">
                                  <p:stCondLst>
                                    <p:cond delay="0"/>
                                  </p:stCondLst>
                                  <p:childTnLst>
                                    <p:anim calcmode="lin" valueType="num">
                                      <p:cBhvr additive="base">
                                        <p:cTn id="226" dur="3000"/>
                                        <p:tgtEl>
                                          <p:spTgt spid="14"/>
                                        </p:tgtEl>
                                        <p:attrNameLst>
                                          <p:attrName>ppt_x</p:attrName>
                                        </p:attrNameLst>
                                      </p:cBhvr>
                                      <p:tavLst>
                                        <p:tav tm="0">
                                          <p:val>
                                            <p:strVal val="ppt_x"/>
                                          </p:val>
                                        </p:tav>
                                        <p:tav tm="100000">
                                          <p:val>
                                            <p:strVal val="0-ppt_w/2"/>
                                          </p:val>
                                        </p:tav>
                                      </p:tavLst>
                                    </p:anim>
                                    <p:anim calcmode="lin" valueType="num">
                                      <p:cBhvr additive="base">
                                        <p:cTn id="227" dur="3000"/>
                                        <p:tgtEl>
                                          <p:spTgt spid="14"/>
                                        </p:tgtEl>
                                        <p:attrNameLst>
                                          <p:attrName>ppt_y</p:attrName>
                                        </p:attrNameLst>
                                      </p:cBhvr>
                                      <p:tavLst>
                                        <p:tav tm="0">
                                          <p:val>
                                            <p:strVal val="ppt_y"/>
                                          </p:val>
                                        </p:tav>
                                        <p:tav tm="100000">
                                          <p:val>
                                            <p:strVal val="ppt_y"/>
                                          </p:val>
                                        </p:tav>
                                      </p:tavLst>
                                    </p:anim>
                                    <p:set>
                                      <p:cBhvr>
                                        <p:cTn id="228" dur="1" fill="hold">
                                          <p:stCondLst>
                                            <p:cond delay="2999"/>
                                          </p:stCondLst>
                                        </p:cTn>
                                        <p:tgtEl>
                                          <p:spTgt spid="14"/>
                                        </p:tgtEl>
                                        <p:attrNameLst>
                                          <p:attrName>style.visibility</p:attrName>
                                        </p:attrNameLst>
                                      </p:cBhvr>
                                      <p:to>
                                        <p:strVal val="hidden"/>
                                      </p:to>
                                    </p:set>
                                  </p:childTnLst>
                                </p:cTn>
                              </p:par>
                              <p:par>
                                <p:cTn id="229" presetID="2" presetClass="exit" presetSubtype="8" fill="hold" grpId="4" nodeType="withEffect">
                                  <p:stCondLst>
                                    <p:cond delay="0"/>
                                  </p:stCondLst>
                                  <p:childTnLst>
                                    <p:anim calcmode="lin" valueType="num">
                                      <p:cBhvr additive="base">
                                        <p:cTn id="230" dur="3000"/>
                                        <p:tgtEl>
                                          <p:spTgt spid="16"/>
                                        </p:tgtEl>
                                        <p:attrNameLst>
                                          <p:attrName>ppt_x</p:attrName>
                                        </p:attrNameLst>
                                      </p:cBhvr>
                                      <p:tavLst>
                                        <p:tav tm="0">
                                          <p:val>
                                            <p:strVal val="ppt_x"/>
                                          </p:val>
                                        </p:tav>
                                        <p:tav tm="100000">
                                          <p:val>
                                            <p:strVal val="0-ppt_w/2"/>
                                          </p:val>
                                        </p:tav>
                                      </p:tavLst>
                                    </p:anim>
                                    <p:anim calcmode="lin" valueType="num">
                                      <p:cBhvr additive="base">
                                        <p:cTn id="231" dur="3000"/>
                                        <p:tgtEl>
                                          <p:spTgt spid="16"/>
                                        </p:tgtEl>
                                        <p:attrNameLst>
                                          <p:attrName>ppt_y</p:attrName>
                                        </p:attrNameLst>
                                      </p:cBhvr>
                                      <p:tavLst>
                                        <p:tav tm="0">
                                          <p:val>
                                            <p:strVal val="ppt_y"/>
                                          </p:val>
                                        </p:tav>
                                        <p:tav tm="100000">
                                          <p:val>
                                            <p:strVal val="ppt_y"/>
                                          </p:val>
                                        </p:tav>
                                      </p:tavLst>
                                    </p:anim>
                                    <p:set>
                                      <p:cBhvr>
                                        <p:cTn id="232" dur="1" fill="hold">
                                          <p:stCondLst>
                                            <p:cond delay="2999"/>
                                          </p:stCondLst>
                                        </p:cTn>
                                        <p:tgtEl>
                                          <p:spTgt spid="16"/>
                                        </p:tgtEl>
                                        <p:attrNameLst>
                                          <p:attrName>style.visibility</p:attrName>
                                        </p:attrNameLst>
                                      </p:cBhvr>
                                      <p:to>
                                        <p:strVal val="hidden"/>
                                      </p:to>
                                    </p:set>
                                  </p:childTnLst>
                                </p:cTn>
                              </p:par>
                              <p:par>
                                <p:cTn id="233" presetID="8" presetClass="emph" presetSubtype="0" fill="hold" grpId="5" nodeType="withEffect">
                                  <p:stCondLst>
                                    <p:cond delay="0"/>
                                  </p:stCondLst>
                                  <p:childTnLst>
                                    <p:animRot by="-21600000">
                                      <p:cBhvr>
                                        <p:cTn id="234" dur="3000" fill="hold"/>
                                        <p:tgtEl>
                                          <p:spTgt spid="3"/>
                                        </p:tgtEl>
                                        <p:attrNameLst>
                                          <p:attrName>r</p:attrName>
                                        </p:attrNameLst>
                                      </p:cBhvr>
                                    </p:animRot>
                                  </p:childTnLst>
                                </p:cTn>
                              </p:par>
                              <p:par>
                                <p:cTn id="235" presetID="8" presetClass="emph" presetSubtype="0" fill="hold" grpId="5" nodeType="withEffect">
                                  <p:stCondLst>
                                    <p:cond delay="0"/>
                                  </p:stCondLst>
                                  <p:childTnLst>
                                    <p:animRot by="-21600000">
                                      <p:cBhvr>
                                        <p:cTn id="236" dur="3000" fill="hold"/>
                                        <p:tgtEl>
                                          <p:spTgt spid="5"/>
                                        </p:tgtEl>
                                        <p:attrNameLst>
                                          <p:attrName>r</p:attrName>
                                        </p:attrNameLst>
                                      </p:cBhvr>
                                    </p:animRot>
                                  </p:childTnLst>
                                </p:cTn>
                              </p:par>
                              <p:par>
                                <p:cTn id="237" presetID="8" presetClass="emph" presetSubtype="0" fill="hold" grpId="5" nodeType="withEffect">
                                  <p:stCondLst>
                                    <p:cond delay="0"/>
                                  </p:stCondLst>
                                  <p:childTnLst>
                                    <p:animRot by="-21600000">
                                      <p:cBhvr>
                                        <p:cTn id="238" dur="3000" fill="hold"/>
                                        <p:tgtEl>
                                          <p:spTgt spid="7"/>
                                        </p:tgtEl>
                                        <p:attrNameLst>
                                          <p:attrName>r</p:attrName>
                                        </p:attrNameLst>
                                      </p:cBhvr>
                                    </p:animRot>
                                  </p:childTnLst>
                                </p:cTn>
                              </p:par>
                              <p:par>
                                <p:cTn id="239" presetID="8" presetClass="emph" presetSubtype="0" fill="hold" grpId="5" nodeType="withEffect">
                                  <p:stCondLst>
                                    <p:cond delay="0"/>
                                  </p:stCondLst>
                                  <p:childTnLst>
                                    <p:animRot by="-21600000">
                                      <p:cBhvr>
                                        <p:cTn id="240" dur="3000" fill="hold"/>
                                        <p:tgtEl>
                                          <p:spTgt spid="9"/>
                                        </p:tgtEl>
                                        <p:attrNameLst>
                                          <p:attrName>r</p:attrName>
                                        </p:attrNameLst>
                                      </p:cBhvr>
                                    </p:animRot>
                                  </p:childTnLst>
                                </p:cTn>
                              </p:par>
                              <p:par>
                                <p:cTn id="241" presetID="8" presetClass="emph" presetSubtype="0" fill="hold" grpId="5" nodeType="withEffect">
                                  <p:stCondLst>
                                    <p:cond delay="0"/>
                                  </p:stCondLst>
                                  <p:childTnLst>
                                    <p:animRot by="-21600000">
                                      <p:cBhvr>
                                        <p:cTn id="242" dur="3000" fill="hold"/>
                                        <p:tgtEl>
                                          <p:spTgt spid="11"/>
                                        </p:tgtEl>
                                        <p:attrNameLst>
                                          <p:attrName>r</p:attrName>
                                        </p:attrNameLst>
                                      </p:cBhvr>
                                    </p:animRot>
                                  </p:childTnLst>
                                </p:cTn>
                              </p:par>
                              <p:par>
                                <p:cTn id="243" presetID="8" presetClass="emph" presetSubtype="0" fill="hold" grpId="5" nodeType="withEffect">
                                  <p:stCondLst>
                                    <p:cond delay="0"/>
                                  </p:stCondLst>
                                  <p:childTnLst>
                                    <p:animRot by="-21600000">
                                      <p:cBhvr>
                                        <p:cTn id="244" dur="3000" fill="hold"/>
                                        <p:tgtEl>
                                          <p:spTgt spid="13"/>
                                        </p:tgtEl>
                                        <p:attrNameLst>
                                          <p:attrName>r</p:attrName>
                                        </p:attrNameLst>
                                      </p:cBhvr>
                                    </p:animRot>
                                  </p:childTnLst>
                                </p:cTn>
                              </p:par>
                              <p:par>
                                <p:cTn id="245" presetID="8" presetClass="emph" presetSubtype="0" fill="hold" grpId="5" nodeType="withEffect">
                                  <p:stCondLst>
                                    <p:cond delay="0"/>
                                  </p:stCondLst>
                                  <p:childTnLst>
                                    <p:animRot by="-21600000">
                                      <p:cBhvr>
                                        <p:cTn id="246" dur="3000" fill="hold"/>
                                        <p:tgtEl>
                                          <p:spTgt spid="15"/>
                                        </p:tgtEl>
                                        <p:attrNameLst>
                                          <p:attrName>r</p:attrName>
                                        </p:attrNameLst>
                                      </p:cBhvr>
                                    </p:animRot>
                                  </p:childTnLst>
                                </p:cTn>
                              </p:par>
                              <p:par>
                                <p:cTn id="247" presetID="8" presetClass="emph" presetSubtype="0" fill="hold" grpId="5" nodeType="withEffect">
                                  <p:stCondLst>
                                    <p:cond delay="0"/>
                                  </p:stCondLst>
                                  <p:childTnLst>
                                    <p:animRot by="21600000">
                                      <p:cBhvr>
                                        <p:cTn id="248" dur="3000" fill="hold"/>
                                        <p:tgtEl>
                                          <p:spTgt spid="4"/>
                                        </p:tgtEl>
                                        <p:attrNameLst>
                                          <p:attrName>r</p:attrName>
                                        </p:attrNameLst>
                                      </p:cBhvr>
                                    </p:animRot>
                                  </p:childTnLst>
                                </p:cTn>
                              </p:par>
                              <p:par>
                                <p:cTn id="249" presetID="8" presetClass="emph" presetSubtype="0" fill="hold" grpId="5" nodeType="withEffect">
                                  <p:stCondLst>
                                    <p:cond delay="0"/>
                                  </p:stCondLst>
                                  <p:childTnLst>
                                    <p:animRot by="21600000">
                                      <p:cBhvr>
                                        <p:cTn id="250" dur="3000" fill="hold"/>
                                        <p:tgtEl>
                                          <p:spTgt spid="6"/>
                                        </p:tgtEl>
                                        <p:attrNameLst>
                                          <p:attrName>r</p:attrName>
                                        </p:attrNameLst>
                                      </p:cBhvr>
                                    </p:animRot>
                                  </p:childTnLst>
                                </p:cTn>
                              </p:par>
                              <p:par>
                                <p:cTn id="251" presetID="8" presetClass="emph" presetSubtype="0" fill="hold" grpId="5" nodeType="withEffect">
                                  <p:stCondLst>
                                    <p:cond delay="0"/>
                                  </p:stCondLst>
                                  <p:childTnLst>
                                    <p:animRot by="21600000">
                                      <p:cBhvr>
                                        <p:cTn id="252" dur="3000" fill="hold"/>
                                        <p:tgtEl>
                                          <p:spTgt spid="8"/>
                                        </p:tgtEl>
                                        <p:attrNameLst>
                                          <p:attrName>r</p:attrName>
                                        </p:attrNameLst>
                                      </p:cBhvr>
                                    </p:animRot>
                                  </p:childTnLst>
                                </p:cTn>
                              </p:par>
                              <p:par>
                                <p:cTn id="253" presetID="8" presetClass="emph" presetSubtype="0" fill="hold" grpId="5" nodeType="withEffect">
                                  <p:stCondLst>
                                    <p:cond delay="0"/>
                                  </p:stCondLst>
                                  <p:childTnLst>
                                    <p:animRot by="21600000">
                                      <p:cBhvr>
                                        <p:cTn id="254" dur="3000" fill="hold"/>
                                        <p:tgtEl>
                                          <p:spTgt spid="10"/>
                                        </p:tgtEl>
                                        <p:attrNameLst>
                                          <p:attrName>r</p:attrName>
                                        </p:attrNameLst>
                                      </p:cBhvr>
                                    </p:animRot>
                                  </p:childTnLst>
                                </p:cTn>
                              </p:par>
                              <p:par>
                                <p:cTn id="255" presetID="8" presetClass="emph" presetSubtype="0" fill="hold" grpId="5" nodeType="withEffect">
                                  <p:stCondLst>
                                    <p:cond delay="0"/>
                                  </p:stCondLst>
                                  <p:childTnLst>
                                    <p:animRot by="21600000">
                                      <p:cBhvr>
                                        <p:cTn id="256" dur="3000" fill="hold"/>
                                        <p:tgtEl>
                                          <p:spTgt spid="12"/>
                                        </p:tgtEl>
                                        <p:attrNameLst>
                                          <p:attrName>r</p:attrName>
                                        </p:attrNameLst>
                                      </p:cBhvr>
                                    </p:animRot>
                                  </p:childTnLst>
                                </p:cTn>
                              </p:par>
                              <p:par>
                                <p:cTn id="257" presetID="8" presetClass="emph" presetSubtype="0" fill="hold" grpId="5" nodeType="withEffect">
                                  <p:stCondLst>
                                    <p:cond delay="0"/>
                                  </p:stCondLst>
                                  <p:childTnLst>
                                    <p:animRot by="21600000">
                                      <p:cBhvr>
                                        <p:cTn id="258" dur="3000" fill="hold"/>
                                        <p:tgtEl>
                                          <p:spTgt spid="14"/>
                                        </p:tgtEl>
                                        <p:attrNameLst>
                                          <p:attrName>r</p:attrName>
                                        </p:attrNameLst>
                                      </p:cBhvr>
                                    </p:animRot>
                                  </p:childTnLst>
                                </p:cTn>
                              </p:par>
                              <p:par>
                                <p:cTn id="259" presetID="8" presetClass="emph" presetSubtype="0" fill="hold" grpId="5" nodeType="withEffect">
                                  <p:stCondLst>
                                    <p:cond delay="0"/>
                                  </p:stCondLst>
                                  <p:childTnLst>
                                    <p:animRot by="21600000">
                                      <p:cBhvr>
                                        <p:cTn id="260" dur="3000" fill="hold"/>
                                        <p:tgtEl>
                                          <p:spTgt spid="16"/>
                                        </p:tgtEl>
                                        <p:attrNameLst>
                                          <p:attrName>r</p:attrName>
                                        </p:attrNameLst>
                                      </p:cBhvr>
                                    </p:animRot>
                                  </p:childTnLst>
                                </p:cTn>
                              </p:par>
                              <p:par>
                                <p:cTn id="261" presetID="23" presetClass="entr" presetSubtype="288" fill="hold" nodeType="withEffect">
                                  <p:stCondLst>
                                    <p:cond delay="0"/>
                                  </p:stCondLst>
                                  <p:childTnLst>
                                    <p:set>
                                      <p:cBhvr>
                                        <p:cTn id="262" dur="1" fill="hold">
                                          <p:stCondLst>
                                            <p:cond delay="0"/>
                                          </p:stCondLst>
                                        </p:cTn>
                                        <p:tgtEl>
                                          <p:spTgt spid="2"/>
                                        </p:tgtEl>
                                        <p:attrNameLst>
                                          <p:attrName>style.visibility</p:attrName>
                                        </p:attrNameLst>
                                      </p:cBhvr>
                                      <p:to>
                                        <p:strVal val="visible"/>
                                      </p:to>
                                    </p:set>
                                    <p:anim calcmode="lin" valueType="num">
                                      <p:cBhvr>
                                        <p:cTn id="263" dur="3000" fill="hold"/>
                                        <p:tgtEl>
                                          <p:spTgt spid="2"/>
                                        </p:tgtEl>
                                        <p:attrNameLst>
                                          <p:attrName>ppt_w</p:attrName>
                                        </p:attrNameLst>
                                      </p:cBhvr>
                                      <p:tavLst>
                                        <p:tav tm="0">
                                          <p:val>
                                            <p:strVal val="4/3*#ppt_w"/>
                                          </p:val>
                                        </p:tav>
                                        <p:tav tm="100000">
                                          <p:val>
                                            <p:strVal val="#ppt_w"/>
                                          </p:val>
                                        </p:tav>
                                      </p:tavLst>
                                    </p:anim>
                                    <p:anim calcmode="lin" valueType="num">
                                      <p:cBhvr>
                                        <p:cTn id="264" dur="3000" fill="hold"/>
                                        <p:tgtEl>
                                          <p:spTgt spid="2"/>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Effect transition="in" filter="barn(outVertical)">
                                      <p:cBhvr>
                                        <p:cTn id="2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d746a145ce5ae55e6c2e4c408a14a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3643306" y="0"/>
            <a:ext cx="1928826" cy="1315109"/>
          </a:xfrm>
          <a:prstGeom prst="rect">
            <a:avLst/>
          </a:prstGeom>
        </p:spPr>
      </p:pic>
      <p:pic>
        <p:nvPicPr>
          <p:cNvPr id="4" name="3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4643438" y="214296"/>
            <a:ext cx="1928826" cy="1315109"/>
          </a:xfrm>
          <a:prstGeom prst="rect">
            <a:avLst/>
          </a:prstGeom>
        </p:spPr>
      </p:pic>
      <p:pic>
        <p:nvPicPr>
          <p:cNvPr id="5" name="4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5429256" y="589345"/>
            <a:ext cx="1928826" cy="1315109"/>
          </a:xfrm>
          <a:prstGeom prst="rect">
            <a:avLst/>
          </a:prstGeom>
        </p:spPr>
      </p:pic>
      <p:pic>
        <p:nvPicPr>
          <p:cNvPr id="6" name="5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570624">
            <a:off x="5918051" y="1128445"/>
            <a:ext cx="1928826" cy="1315109"/>
          </a:xfrm>
          <a:prstGeom prst="rect">
            <a:avLst/>
          </a:prstGeom>
        </p:spPr>
      </p:pic>
      <p:pic>
        <p:nvPicPr>
          <p:cNvPr id="7" name="6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212439">
            <a:off x="6072198" y="1768072"/>
            <a:ext cx="1928826" cy="1315109"/>
          </a:xfrm>
          <a:prstGeom prst="rect">
            <a:avLst/>
          </a:prstGeom>
        </p:spPr>
      </p:pic>
      <p:pic>
        <p:nvPicPr>
          <p:cNvPr id="8" name="7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2635651">
            <a:off x="5981981" y="2460944"/>
            <a:ext cx="1928826" cy="1315109"/>
          </a:xfrm>
          <a:prstGeom prst="rect">
            <a:avLst/>
          </a:prstGeom>
        </p:spPr>
      </p:pic>
      <p:pic>
        <p:nvPicPr>
          <p:cNvPr id="9" name="8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3421425">
            <a:off x="5823485" y="2874008"/>
            <a:ext cx="1446620" cy="1753478"/>
          </a:xfrm>
          <a:prstGeom prst="rect">
            <a:avLst/>
          </a:prstGeom>
        </p:spPr>
      </p:pic>
      <p:pic>
        <p:nvPicPr>
          <p:cNvPr id="10" name="9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4389977">
            <a:off x="5180543" y="3302078"/>
            <a:ext cx="1446620" cy="1753478"/>
          </a:xfrm>
          <a:prstGeom prst="rect">
            <a:avLst/>
          </a:prstGeom>
        </p:spPr>
      </p:pic>
      <p:pic>
        <p:nvPicPr>
          <p:cNvPr id="11" name="10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5599814">
            <a:off x="4324207" y="3595743"/>
            <a:ext cx="1446620" cy="1753478"/>
          </a:xfrm>
          <a:prstGeom prst="rect">
            <a:avLst/>
          </a:prstGeom>
        </p:spPr>
      </p:pic>
      <p:pic>
        <p:nvPicPr>
          <p:cNvPr id="12" name="11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6476885">
            <a:off x="3479754" y="3657322"/>
            <a:ext cx="1446620" cy="1753478"/>
          </a:xfrm>
          <a:prstGeom prst="rect">
            <a:avLst/>
          </a:prstGeom>
        </p:spPr>
      </p:pic>
      <p:pic>
        <p:nvPicPr>
          <p:cNvPr id="13" name="12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7034079">
            <a:off x="2569254" y="3322717"/>
            <a:ext cx="1446620" cy="1753478"/>
          </a:xfrm>
          <a:prstGeom prst="rect">
            <a:avLst/>
          </a:prstGeom>
        </p:spPr>
      </p:pic>
      <p:pic>
        <p:nvPicPr>
          <p:cNvPr id="14" name="13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8703716">
            <a:off x="1542699" y="3135365"/>
            <a:ext cx="1928826" cy="1315109"/>
          </a:xfrm>
          <a:prstGeom prst="rect">
            <a:avLst/>
          </a:prstGeom>
        </p:spPr>
      </p:pic>
      <p:pic>
        <p:nvPicPr>
          <p:cNvPr id="15" name="14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0047613">
            <a:off x="1167450" y="2552372"/>
            <a:ext cx="1928826" cy="1315109"/>
          </a:xfrm>
          <a:prstGeom prst="rect">
            <a:avLst/>
          </a:prstGeom>
        </p:spPr>
      </p:pic>
      <p:pic>
        <p:nvPicPr>
          <p:cNvPr id="16" name="15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1565314">
            <a:off x="1026997" y="1857964"/>
            <a:ext cx="1928826" cy="1315109"/>
          </a:xfrm>
          <a:prstGeom prst="rect">
            <a:avLst/>
          </a:prstGeom>
        </p:spPr>
      </p:pic>
      <p:pic>
        <p:nvPicPr>
          <p:cNvPr id="17" name="16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2723384">
            <a:off x="1169872" y="1161444"/>
            <a:ext cx="1928826" cy="1315109"/>
          </a:xfrm>
          <a:prstGeom prst="rect">
            <a:avLst/>
          </a:prstGeom>
        </p:spPr>
      </p:pic>
      <p:pic>
        <p:nvPicPr>
          <p:cNvPr id="18" name="17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3810251">
            <a:off x="1916677" y="385908"/>
            <a:ext cx="1446620" cy="1753478"/>
          </a:xfrm>
          <a:prstGeom prst="rect">
            <a:avLst/>
          </a:prstGeom>
        </p:spPr>
      </p:pic>
      <p:pic>
        <p:nvPicPr>
          <p:cNvPr id="19" name="18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7658232">
            <a:off x="2472889" y="53101"/>
            <a:ext cx="1446620" cy="1753478"/>
          </a:xfrm>
          <a:prstGeom prst="rect">
            <a:avLst/>
          </a:prstGeom>
        </p:spPr>
      </p:pic>
      <p:pic>
        <p:nvPicPr>
          <p:cNvPr id="20" name="19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9608488">
            <a:off x="2971374" y="6721"/>
            <a:ext cx="1860363" cy="1315109"/>
          </a:xfrm>
          <a:prstGeom prst="rect">
            <a:avLst/>
          </a:prstGeom>
        </p:spPr>
      </p:pic>
      <p:sp>
        <p:nvSpPr>
          <p:cNvPr id="21" name="20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3000" fill="hold"/>
                                        <p:tgtEl>
                                          <p:spTgt spid="11"/>
                                        </p:tgtEl>
                                        <p:attrNameLst>
                                          <p:attrName>ppt_w</p:attrName>
                                        </p:attrNameLst>
                                      </p:cBhvr>
                                      <p:tavLst>
                                        <p:tav tm="0">
                                          <p:val>
                                            <p:fltVal val="0"/>
                                          </p:val>
                                        </p:tav>
                                        <p:tav tm="100000">
                                          <p:val>
                                            <p:strVal val="#ppt_w"/>
                                          </p:val>
                                        </p:tav>
                                      </p:tavLst>
                                    </p:anim>
                                    <p:anim calcmode="lin" valueType="num">
                                      <p:cBhvr>
                                        <p:cTn id="59" dur="3000" fill="hold"/>
                                        <p:tgtEl>
                                          <p:spTgt spid="11"/>
                                        </p:tgtEl>
                                        <p:attrNameLst>
                                          <p:attrName>ppt_h</p:attrName>
                                        </p:attrNameLst>
                                      </p:cBhvr>
                                      <p:tavLst>
                                        <p:tav tm="0">
                                          <p:val>
                                            <p:fltVal val="0"/>
                                          </p:val>
                                        </p:tav>
                                        <p:tav tm="100000">
                                          <p:val>
                                            <p:strVal val="#ppt_h"/>
                                          </p:val>
                                        </p:tav>
                                      </p:tavLst>
                                    </p:anim>
                                    <p:anim calcmode="lin" valueType="num">
                                      <p:cBhvr>
                                        <p:cTn id="60" dur="3000" fill="hold"/>
                                        <p:tgtEl>
                                          <p:spTgt spid="11"/>
                                        </p:tgtEl>
                                        <p:attrNameLst>
                                          <p:attrName>ppt_x</p:attrName>
                                        </p:attrNameLst>
                                      </p:cBhvr>
                                      <p:tavLst>
                                        <p:tav tm="0">
                                          <p:val>
                                            <p:fltVal val="0.5"/>
                                          </p:val>
                                        </p:tav>
                                        <p:tav tm="100000">
                                          <p:val>
                                            <p:strVal val="#ppt_x"/>
                                          </p:val>
                                        </p:tav>
                                      </p:tavLst>
                                    </p:anim>
                                    <p:anim calcmode="lin" valueType="num">
                                      <p:cBhvr>
                                        <p:cTn id="61" dur="3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3000" fill="hold"/>
                                        <p:tgtEl>
                                          <p:spTgt spid="12"/>
                                        </p:tgtEl>
                                        <p:attrNameLst>
                                          <p:attrName>ppt_w</p:attrName>
                                        </p:attrNameLst>
                                      </p:cBhvr>
                                      <p:tavLst>
                                        <p:tav tm="0">
                                          <p:val>
                                            <p:fltVal val="0"/>
                                          </p:val>
                                        </p:tav>
                                        <p:tav tm="100000">
                                          <p:val>
                                            <p:strVal val="#ppt_w"/>
                                          </p:val>
                                        </p:tav>
                                      </p:tavLst>
                                    </p:anim>
                                    <p:anim calcmode="lin" valueType="num">
                                      <p:cBhvr>
                                        <p:cTn id="65" dur="3000" fill="hold"/>
                                        <p:tgtEl>
                                          <p:spTgt spid="12"/>
                                        </p:tgtEl>
                                        <p:attrNameLst>
                                          <p:attrName>ppt_h</p:attrName>
                                        </p:attrNameLst>
                                      </p:cBhvr>
                                      <p:tavLst>
                                        <p:tav tm="0">
                                          <p:val>
                                            <p:fltVal val="0"/>
                                          </p:val>
                                        </p:tav>
                                        <p:tav tm="100000">
                                          <p:val>
                                            <p:strVal val="#ppt_h"/>
                                          </p:val>
                                        </p:tav>
                                      </p:tavLst>
                                    </p:anim>
                                    <p:anim calcmode="lin" valueType="num">
                                      <p:cBhvr>
                                        <p:cTn id="66" dur="3000" fill="hold"/>
                                        <p:tgtEl>
                                          <p:spTgt spid="12"/>
                                        </p:tgtEl>
                                        <p:attrNameLst>
                                          <p:attrName>ppt_x</p:attrName>
                                        </p:attrNameLst>
                                      </p:cBhvr>
                                      <p:tavLst>
                                        <p:tav tm="0">
                                          <p:val>
                                            <p:fltVal val="0.5"/>
                                          </p:val>
                                        </p:tav>
                                        <p:tav tm="100000">
                                          <p:val>
                                            <p:strVal val="#ppt_x"/>
                                          </p:val>
                                        </p:tav>
                                      </p:tavLst>
                                    </p:anim>
                                    <p:anim calcmode="lin" valueType="num">
                                      <p:cBhvr>
                                        <p:cTn id="67" dur="3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ppt_w</p:attrName>
                                        </p:attrNameLst>
                                      </p:cBhvr>
                                      <p:tavLst>
                                        <p:tav tm="0">
                                          <p:val>
                                            <p:fltVal val="0"/>
                                          </p:val>
                                        </p:tav>
                                        <p:tav tm="100000">
                                          <p:val>
                                            <p:strVal val="#ppt_w"/>
                                          </p:val>
                                        </p:tav>
                                      </p:tavLst>
                                    </p:anim>
                                    <p:anim calcmode="lin" valueType="num">
                                      <p:cBhvr>
                                        <p:cTn id="71" dur="3000" fill="hold"/>
                                        <p:tgtEl>
                                          <p:spTgt spid="13"/>
                                        </p:tgtEl>
                                        <p:attrNameLst>
                                          <p:attrName>ppt_h</p:attrName>
                                        </p:attrNameLst>
                                      </p:cBhvr>
                                      <p:tavLst>
                                        <p:tav tm="0">
                                          <p:val>
                                            <p:fltVal val="0"/>
                                          </p:val>
                                        </p:tav>
                                        <p:tav tm="100000">
                                          <p:val>
                                            <p:strVal val="#ppt_h"/>
                                          </p:val>
                                        </p:tav>
                                      </p:tavLst>
                                    </p:anim>
                                    <p:anim calcmode="lin" valueType="num">
                                      <p:cBhvr>
                                        <p:cTn id="72" dur="3000" fill="hold"/>
                                        <p:tgtEl>
                                          <p:spTgt spid="13"/>
                                        </p:tgtEl>
                                        <p:attrNameLst>
                                          <p:attrName>ppt_x</p:attrName>
                                        </p:attrNameLst>
                                      </p:cBhvr>
                                      <p:tavLst>
                                        <p:tav tm="0">
                                          <p:val>
                                            <p:fltVal val="0.5"/>
                                          </p:val>
                                        </p:tav>
                                        <p:tav tm="100000">
                                          <p:val>
                                            <p:strVal val="#ppt_x"/>
                                          </p:val>
                                        </p:tav>
                                      </p:tavLst>
                                    </p:anim>
                                    <p:anim calcmode="lin" valueType="num">
                                      <p:cBhvr>
                                        <p:cTn id="73" dur="3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3000" fill="hold"/>
                                        <p:tgtEl>
                                          <p:spTgt spid="14"/>
                                        </p:tgtEl>
                                        <p:attrNameLst>
                                          <p:attrName>ppt_w</p:attrName>
                                        </p:attrNameLst>
                                      </p:cBhvr>
                                      <p:tavLst>
                                        <p:tav tm="0">
                                          <p:val>
                                            <p:fltVal val="0"/>
                                          </p:val>
                                        </p:tav>
                                        <p:tav tm="100000">
                                          <p:val>
                                            <p:strVal val="#ppt_w"/>
                                          </p:val>
                                        </p:tav>
                                      </p:tavLst>
                                    </p:anim>
                                    <p:anim calcmode="lin" valueType="num">
                                      <p:cBhvr>
                                        <p:cTn id="77" dur="3000" fill="hold"/>
                                        <p:tgtEl>
                                          <p:spTgt spid="14"/>
                                        </p:tgtEl>
                                        <p:attrNameLst>
                                          <p:attrName>ppt_h</p:attrName>
                                        </p:attrNameLst>
                                      </p:cBhvr>
                                      <p:tavLst>
                                        <p:tav tm="0">
                                          <p:val>
                                            <p:fltVal val="0"/>
                                          </p:val>
                                        </p:tav>
                                        <p:tav tm="100000">
                                          <p:val>
                                            <p:strVal val="#ppt_h"/>
                                          </p:val>
                                        </p:tav>
                                      </p:tavLst>
                                    </p:anim>
                                    <p:anim calcmode="lin" valueType="num">
                                      <p:cBhvr>
                                        <p:cTn id="78" dur="3000" fill="hold"/>
                                        <p:tgtEl>
                                          <p:spTgt spid="14"/>
                                        </p:tgtEl>
                                        <p:attrNameLst>
                                          <p:attrName>ppt_x</p:attrName>
                                        </p:attrNameLst>
                                      </p:cBhvr>
                                      <p:tavLst>
                                        <p:tav tm="0">
                                          <p:val>
                                            <p:fltVal val="0.5"/>
                                          </p:val>
                                        </p:tav>
                                        <p:tav tm="100000">
                                          <p:val>
                                            <p:strVal val="#ppt_x"/>
                                          </p:val>
                                        </p:tav>
                                      </p:tavLst>
                                    </p:anim>
                                    <p:anim calcmode="lin" valueType="num">
                                      <p:cBhvr>
                                        <p:cTn id="79" dur="3000" fill="hold"/>
                                        <p:tgtEl>
                                          <p:spTgt spid="14"/>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3000" fill="hold"/>
                                        <p:tgtEl>
                                          <p:spTgt spid="15"/>
                                        </p:tgtEl>
                                        <p:attrNameLst>
                                          <p:attrName>ppt_w</p:attrName>
                                        </p:attrNameLst>
                                      </p:cBhvr>
                                      <p:tavLst>
                                        <p:tav tm="0">
                                          <p:val>
                                            <p:fltVal val="0"/>
                                          </p:val>
                                        </p:tav>
                                        <p:tav tm="100000">
                                          <p:val>
                                            <p:strVal val="#ppt_w"/>
                                          </p:val>
                                        </p:tav>
                                      </p:tavLst>
                                    </p:anim>
                                    <p:anim calcmode="lin" valueType="num">
                                      <p:cBhvr>
                                        <p:cTn id="83" dur="3000" fill="hold"/>
                                        <p:tgtEl>
                                          <p:spTgt spid="15"/>
                                        </p:tgtEl>
                                        <p:attrNameLst>
                                          <p:attrName>ppt_h</p:attrName>
                                        </p:attrNameLst>
                                      </p:cBhvr>
                                      <p:tavLst>
                                        <p:tav tm="0">
                                          <p:val>
                                            <p:fltVal val="0"/>
                                          </p:val>
                                        </p:tav>
                                        <p:tav tm="100000">
                                          <p:val>
                                            <p:strVal val="#ppt_h"/>
                                          </p:val>
                                        </p:tav>
                                      </p:tavLst>
                                    </p:anim>
                                    <p:anim calcmode="lin" valueType="num">
                                      <p:cBhvr>
                                        <p:cTn id="84" dur="3000" fill="hold"/>
                                        <p:tgtEl>
                                          <p:spTgt spid="15"/>
                                        </p:tgtEl>
                                        <p:attrNameLst>
                                          <p:attrName>ppt_x</p:attrName>
                                        </p:attrNameLst>
                                      </p:cBhvr>
                                      <p:tavLst>
                                        <p:tav tm="0">
                                          <p:val>
                                            <p:fltVal val="0.5"/>
                                          </p:val>
                                        </p:tav>
                                        <p:tav tm="100000">
                                          <p:val>
                                            <p:strVal val="#ppt_x"/>
                                          </p:val>
                                        </p:tav>
                                      </p:tavLst>
                                    </p:anim>
                                    <p:anim calcmode="lin" valueType="num">
                                      <p:cBhvr>
                                        <p:cTn id="85" dur="3000" fill="hold"/>
                                        <p:tgtEl>
                                          <p:spTgt spid="15"/>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p:cTn id="88" dur="3000" fill="hold"/>
                                        <p:tgtEl>
                                          <p:spTgt spid="16"/>
                                        </p:tgtEl>
                                        <p:attrNameLst>
                                          <p:attrName>ppt_w</p:attrName>
                                        </p:attrNameLst>
                                      </p:cBhvr>
                                      <p:tavLst>
                                        <p:tav tm="0">
                                          <p:val>
                                            <p:fltVal val="0"/>
                                          </p:val>
                                        </p:tav>
                                        <p:tav tm="100000">
                                          <p:val>
                                            <p:strVal val="#ppt_w"/>
                                          </p:val>
                                        </p:tav>
                                      </p:tavLst>
                                    </p:anim>
                                    <p:anim calcmode="lin" valueType="num">
                                      <p:cBhvr>
                                        <p:cTn id="89" dur="3000" fill="hold"/>
                                        <p:tgtEl>
                                          <p:spTgt spid="16"/>
                                        </p:tgtEl>
                                        <p:attrNameLst>
                                          <p:attrName>ppt_h</p:attrName>
                                        </p:attrNameLst>
                                      </p:cBhvr>
                                      <p:tavLst>
                                        <p:tav tm="0">
                                          <p:val>
                                            <p:fltVal val="0"/>
                                          </p:val>
                                        </p:tav>
                                        <p:tav tm="100000">
                                          <p:val>
                                            <p:strVal val="#ppt_h"/>
                                          </p:val>
                                        </p:tav>
                                      </p:tavLst>
                                    </p:anim>
                                    <p:anim calcmode="lin" valueType="num">
                                      <p:cBhvr>
                                        <p:cTn id="90" dur="3000" fill="hold"/>
                                        <p:tgtEl>
                                          <p:spTgt spid="16"/>
                                        </p:tgtEl>
                                        <p:attrNameLst>
                                          <p:attrName>ppt_x</p:attrName>
                                        </p:attrNameLst>
                                      </p:cBhvr>
                                      <p:tavLst>
                                        <p:tav tm="0">
                                          <p:val>
                                            <p:fltVal val="0.5"/>
                                          </p:val>
                                        </p:tav>
                                        <p:tav tm="100000">
                                          <p:val>
                                            <p:strVal val="#ppt_x"/>
                                          </p:val>
                                        </p:tav>
                                      </p:tavLst>
                                    </p:anim>
                                    <p:anim calcmode="lin" valueType="num">
                                      <p:cBhvr>
                                        <p:cTn id="91" dur="3000" fill="hold"/>
                                        <p:tgtEl>
                                          <p:spTgt spid="16"/>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p:cTn id="94" dur="3000" fill="hold"/>
                                        <p:tgtEl>
                                          <p:spTgt spid="17"/>
                                        </p:tgtEl>
                                        <p:attrNameLst>
                                          <p:attrName>ppt_w</p:attrName>
                                        </p:attrNameLst>
                                      </p:cBhvr>
                                      <p:tavLst>
                                        <p:tav tm="0">
                                          <p:val>
                                            <p:fltVal val="0"/>
                                          </p:val>
                                        </p:tav>
                                        <p:tav tm="100000">
                                          <p:val>
                                            <p:strVal val="#ppt_w"/>
                                          </p:val>
                                        </p:tav>
                                      </p:tavLst>
                                    </p:anim>
                                    <p:anim calcmode="lin" valueType="num">
                                      <p:cBhvr>
                                        <p:cTn id="95" dur="3000" fill="hold"/>
                                        <p:tgtEl>
                                          <p:spTgt spid="17"/>
                                        </p:tgtEl>
                                        <p:attrNameLst>
                                          <p:attrName>ppt_h</p:attrName>
                                        </p:attrNameLst>
                                      </p:cBhvr>
                                      <p:tavLst>
                                        <p:tav tm="0">
                                          <p:val>
                                            <p:fltVal val="0"/>
                                          </p:val>
                                        </p:tav>
                                        <p:tav tm="100000">
                                          <p:val>
                                            <p:strVal val="#ppt_h"/>
                                          </p:val>
                                        </p:tav>
                                      </p:tavLst>
                                    </p:anim>
                                    <p:anim calcmode="lin" valueType="num">
                                      <p:cBhvr>
                                        <p:cTn id="96" dur="3000" fill="hold"/>
                                        <p:tgtEl>
                                          <p:spTgt spid="17"/>
                                        </p:tgtEl>
                                        <p:attrNameLst>
                                          <p:attrName>ppt_x</p:attrName>
                                        </p:attrNameLst>
                                      </p:cBhvr>
                                      <p:tavLst>
                                        <p:tav tm="0">
                                          <p:val>
                                            <p:fltVal val="0.5"/>
                                          </p:val>
                                        </p:tav>
                                        <p:tav tm="100000">
                                          <p:val>
                                            <p:strVal val="#ppt_x"/>
                                          </p:val>
                                        </p:tav>
                                      </p:tavLst>
                                    </p:anim>
                                    <p:anim calcmode="lin" valueType="num">
                                      <p:cBhvr>
                                        <p:cTn id="97" dur="3000" fill="hold"/>
                                        <p:tgtEl>
                                          <p:spTgt spid="17"/>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18"/>
                                        </p:tgtEl>
                                        <p:attrNameLst>
                                          <p:attrName>style.visibility</p:attrName>
                                        </p:attrNameLst>
                                      </p:cBhvr>
                                      <p:to>
                                        <p:strVal val="visible"/>
                                      </p:to>
                                    </p:set>
                                    <p:anim calcmode="lin" valueType="num">
                                      <p:cBhvr>
                                        <p:cTn id="100" dur="3000" fill="hold"/>
                                        <p:tgtEl>
                                          <p:spTgt spid="18"/>
                                        </p:tgtEl>
                                        <p:attrNameLst>
                                          <p:attrName>ppt_w</p:attrName>
                                        </p:attrNameLst>
                                      </p:cBhvr>
                                      <p:tavLst>
                                        <p:tav tm="0">
                                          <p:val>
                                            <p:fltVal val="0"/>
                                          </p:val>
                                        </p:tav>
                                        <p:tav tm="100000">
                                          <p:val>
                                            <p:strVal val="#ppt_w"/>
                                          </p:val>
                                        </p:tav>
                                      </p:tavLst>
                                    </p:anim>
                                    <p:anim calcmode="lin" valueType="num">
                                      <p:cBhvr>
                                        <p:cTn id="101" dur="3000" fill="hold"/>
                                        <p:tgtEl>
                                          <p:spTgt spid="18"/>
                                        </p:tgtEl>
                                        <p:attrNameLst>
                                          <p:attrName>ppt_h</p:attrName>
                                        </p:attrNameLst>
                                      </p:cBhvr>
                                      <p:tavLst>
                                        <p:tav tm="0">
                                          <p:val>
                                            <p:fltVal val="0"/>
                                          </p:val>
                                        </p:tav>
                                        <p:tav tm="100000">
                                          <p:val>
                                            <p:strVal val="#ppt_h"/>
                                          </p:val>
                                        </p:tav>
                                      </p:tavLst>
                                    </p:anim>
                                    <p:anim calcmode="lin" valueType="num">
                                      <p:cBhvr>
                                        <p:cTn id="102" dur="3000" fill="hold"/>
                                        <p:tgtEl>
                                          <p:spTgt spid="18"/>
                                        </p:tgtEl>
                                        <p:attrNameLst>
                                          <p:attrName>ppt_x</p:attrName>
                                        </p:attrNameLst>
                                      </p:cBhvr>
                                      <p:tavLst>
                                        <p:tav tm="0">
                                          <p:val>
                                            <p:fltVal val="0.5"/>
                                          </p:val>
                                        </p:tav>
                                        <p:tav tm="100000">
                                          <p:val>
                                            <p:strVal val="#ppt_x"/>
                                          </p:val>
                                        </p:tav>
                                      </p:tavLst>
                                    </p:anim>
                                    <p:anim calcmode="lin" valueType="num">
                                      <p:cBhvr>
                                        <p:cTn id="103" dur="3000" fill="hold"/>
                                        <p:tgtEl>
                                          <p:spTgt spid="18"/>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p:cTn id="106" dur="3000" fill="hold"/>
                                        <p:tgtEl>
                                          <p:spTgt spid="19"/>
                                        </p:tgtEl>
                                        <p:attrNameLst>
                                          <p:attrName>ppt_w</p:attrName>
                                        </p:attrNameLst>
                                      </p:cBhvr>
                                      <p:tavLst>
                                        <p:tav tm="0">
                                          <p:val>
                                            <p:fltVal val="0"/>
                                          </p:val>
                                        </p:tav>
                                        <p:tav tm="100000">
                                          <p:val>
                                            <p:strVal val="#ppt_w"/>
                                          </p:val>
                                        </p:tav>
                                      </p:tavLst>
                                    </p:anim>
                                    <p:anim calcmode="lin" valueType="num">
                                      <p:cBhvr>
                                        <p:cTn id="107" dur="3000" fill="hold"/>
                                        <p:tgtEl>
                                          <p:spTgt spid="19"/>
                                        </p:tgtEl>
                                        <p:attrNameLst>
                                          <p:attrName>ppt_h</p:attrName>
                                        </p:attrNameLst>
                                      </p:cBhvr>
                                      <p:tavLst>
                                        <p:tav tm="0">
                                          <p:val>
                                            <p:fltVal val="0"/>
                                          </p:val>
                                        </p:tav>
                                        <p:tav tm="100000">
                                          <p:val>
                                            <p:strVal val="#ppt_h"/>
                                          </p:val>
                                        </p:tav>
                                      </p:tavLst>
                                    </p:anim>
                                    <p:anim calcmode="lin" valueType="num">
                                      <p:cBhvr>
                                        <p:cTn id="108" dur="3000" fill="hold"/>
                                        <p:tgtEl>
                                          <p:spTgt spid="19"/>
                                        </p:tgtEl>
                                        <p:attrNameLst>
                                          <p:attrName>ppt_x</p:attrName>
                                        </p:attrNameLst>
                                      </p:cBhvr>
                                      <p:tavLst>
                                        <p:tav tm="0">
                                          <p:val>
                                            <p:fltVal val="0.5"/>
                                          </p:val>
                                        </p:tav>
                                        <p:tav tm="100000">
                                          <p:val>
                                            <p:strVal val="#ppt_x"/>
                                          </p:val>
                                        </p:tav>
                                      </p:tavLst>
                                    </p:anim>
                                    <p:anim calcmode="lin" valueType="num">
                                      <p:cBhvr>
                                        <p:cTn id="109" dur="3000" fill="hold"/>
                                        <p:tgtEl>
                                          <p:spTgt spid="19"/>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20"/>
                                        </p:tgtEl>
                                        <p:attrNameLst>
                                          <p:attrName>style.visibility</p:attrName>
                                        </p:attrNameLst>
                                      </p:cBhvr>
                                      <p:to>
                                        <p:strVal val="visible"/>
                                      </p:to>
                                    </p:set>
                                    <p:anim calcmode="lin" valueType="num">
                                      <p:cBhvr>
                                        <p:cTn id="112" dur="3000" fill="hold"/>
                                        <p:tgtEl>
                                          <p:spTgt spid="20"/>
                                        </p:tgtEl>
                                        <p:attrNameLst>
                                          <p:attrName>ppt_w</p:attrName>
                                        </p:attrNameLst>
                                      </p:cBhvr>
                                      <p:tavLst>
                                        <p:tav tm="0">
                                          <p:val>
                                            <p:fltVal val="0"/>
                                          </p:val>
                                        </p:tav>
                                        <p:tav tm="100000">
                                          <p:val>
                                            <p:strVal val="#ppt_w"/>
                                          </p:val>
                                        </p:tav>
                                      </p:tavLst>
                                    </p:anim>
                                    <p:anim calcmode="lin" valueType="num">
                                      <p:cBhvr>
                                        <p:cTn id="113" dur="3000" fill="hold"/>
                                        <p:tgtEl>
                                          <p:spTgt spid="20"/>
                                        </p:tgtEl>
                                        <p:attrNameLst>
                                          <p:attrName>ppt_h</p:attrName>
                                        </p:attrNameLst>
                                      </p:cBhvr>
                                      <p:tavLst>
                                        <p:tav tm="0">
                                          <p:val>
                                            <p:fltVal val="0"/>
                                          </p:val>
                                        </p:tav>
                                        <p:tav tm="100000">
                                          <p:val>
                                            <p:strVal val="#ppt_h"/>
                                          </p:val>
                                        </p:tav>
                                      </p:tavLst>
                                    </p:anim>
                                    <p:anim calcmode="lin" valueType="num">
                                      <p:cBhvr>
                                        <p:cTn id="114" dur="3000" fill="hold"/>
                                        <p:tgtEl>
                                          <p:spTgt spid="20"/>
                                        </p:tgtEl>
                                        <p:attrNameLst>
                                          <p:attrName>ppt_x</p:attrName>
                                        </p:attrNameLst>
                                      </p:cBhvr>
                                      <p:tavLst>
                                        <p:tav tm="0">
                                          <p:val>
                                            <p:fltVal val="0.5"/>
                                          </p:val>
                                        </p:tav>
                                        <p:tav tm="100000">
                                          <p:val>
                                            <p:strVal val="#ppt_x"/>
                                          </p:val>
                                        </p:tav>
                                      </p:tavLst>
                                    </p:anim>
                                    <p:anim calcmode="lin" valueType="num">
                                      <p:cBhvr>
                                        <p:cTn id="115" dur="3000" fill="hold"/>
                                        <p:tgtEl>
                                          <p:spTgt spid="20"/>
                                        </p:tgtEl>
                                        <p:attrNameLst>
                                          <p:attrName>ppt_y</p:attrName>
                                        </p:attrNameLst>
                                      </p:cBhvr>
                                      <p:tavLst>
                                        <p:tav tm="0">
                                          <p:val>
                                            <p:fltVal val="0.5"/>
                                          </p:val>
                                        </p:tav>
                                        <p:tav tm="100000">
                                          <p:val>
                                            <p:strVal val="#ppt_y"/>
                                          </p:val>
                                        </p:tav>
                                      </p:tavLst>
                                    </p:anim>
                                  </p:childTnLst>
                                </p:cTn>
                              </p:par>
                              <p:par>
                                <p:cTn id="116" presetID="8" presetClass="emph" presetSubtype="0" fill="hold" nodeType="withEffect">
                                  <p:stCondLst>
                                    <p:cond delay="0"/>
                                  </p:stCondLst>
                                  <p:childTnLst>
                                    <p:animRot by="21600000">
                                      <p:cBhvr>
                                        <p:cTn id="117" dur="3000" fill="hold"/>
                                        <p:tgtEl>
                                          <p:spTgt spid="3"/>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4"/>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6"/>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7"/>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8"/>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9"/>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0"/>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1"/>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2"/>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7"/>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8"/>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9"/>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0"/>
                                        </p:tgtEl>
                                        <p:attrNameLst>
                                          <p:attrName>r</p:attrName>
                                        </p:attrNameLst>
                                      </p:cBhvr>
                                    </p:animRot>
                                  </p:childTnLst>
                                </p:cTn>
                              </p:par>
                            </p:childTnLst>
                          </p:cTn>
                        </p:par>
                        <p:par>
                          <p:cTn id="152" fill="hold">
                            <p:stCondLst>
                              <p:cond delay="3000"/>
                            </p:stCondLst>
                            <p:childTnLst>
                              <p:par>
                                <p:cTn id="153" presetID="23" presetClass="exit" presetSubtype="544" fill="hold" nodeType="afterEffect">
                                  <p:stCondLst>
                                    <p:cond delay="0"/>
                                  </p:stCondLst>
                                  <p:childTnLst>
                                    <p:anim calcmode="lin" valueType="num">
                                      <p:cBhvr>
                                        <p:cTn id="154" dur="3000"/>
                                        <p:tgtEl>
                                          <p:spTgt spid="3"/>
                                        </p:tgtEl>
                                        <p:attrNameLst>
                                          <p:attrName>ppt_w</p:attrName>
                                        </p:attrNameLst>
                                      </p:cBhvr>
                                      <p:tavLst>
                                        <p:tav tm="0">
                                          <p:val>
                                            <p:strVal val="ppt_w"/>
                                          </p:val>
                                        </p:tav>
                                        <p:tav tm="100000">
                                          <p:val>
                                            <p:fltVal val="0"/>
                                          </p:val>
                                        </p:tav>
                                      </p:tavLst>
                                    </p:anim>
                                    <p:anim calcmode="lin" valueType="num">
                                      <p:cBhvr>
                                        <p:cTn id="155" dur="3000"/>
                                        <p:tgtEl>
                                          <p:spTgt spid="3"/>
                                        </p:tgtEl>
                                        <p:attrNameLst>
                                          <p:attrName>ppt_h</p:attrName>
                                        </p:attrNameLst>
                                      </p:cBhvr>
                                      <p:tavLst>
                                        <p:tav tm="0">
                                          <p:val>
                                            <p:strVal val="ppt_h"/>
                                          </p:val>
                                        </p:tav>
                                        <p:tav tm="100000">
                                          <p:val>
                                            <p:fltVal val="0"/>
                                          </p:val>
                                        </p:tav>
                                      </p:tavLst>
                                    </p:anim>
                                    <p:anim calcmode="lin" valueType="num">
                                      <p:cBhvr>
                                        <p:cTn id="156" dur="3000"/>
                                        <p:tgtEl>
                                          <p:spTgt spid="3"/>
                                        </p:tgtEl>
                                        <p:attrNameLst>
                                          <p:attrName>ppt_x</p:attrName>
                                        </p:attrNameLst>
                                      </p:cBhvr>
                                      <p:tavLst>
                                        <p:tav tm="0">
                                          <p:val>
                                            <p:strVal val="ppt_x"/>
                                          </p:val>
                                        </p:tav>
                                        <p:tav tm="100000">
                                          <p:val>
                                            <p:fltVal val="0.5"/>
                                          </p:val>
                                        </p:tav>
                                      </p:tavLst>
                                    </p:anim>
                                    <p:anim calcmode="lin" valueType="num">
                                      <p:cBhvr>
                                        <p:cTn id="157" dur="3000"/>
                                        <p:tgtEl>
                                          <p:spTgt spid="3"/>
                                        </p:tgtEl>
                                        <p:attrNameLst>
                                          <p:attrName>ppt_y</p:attrName>
                                        </p:attrNameLst>
                                      </p:cBhvr>
                                      <p:tavLst>
                                        <p:tav tm="0">
                                          <p:val>
                                            <p:strVal val="ppt_y"/>
                                          </p:val>
                                        </p:tav>
                                        <p:tav tm="100000">
                                          <p:val>
                                            <p:fltVal val="0.5"/>
                                          </p:val>
                                        </p:tav>
                                      </p:tavLst>
                                    </p:anim>
                                    <p:set>
                                      <p:cBhvr>
                                        <p:cTn id="158" dur="1" fill="hold">
                                          <p:stCondLst>
                                            <p:cond delay="2999"/>
                                          </p:stCondLst>
                                        </p:cTn>
                                        <p:tgtEl>
                                          <p:spTgt spid="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4"/>
                                        </p:tgtEl>
                                        <p:attrNameLst>
                                          <p:attrName>ppt_w</p:attrName>
                                        </p:attrNameLst>
                                      </p:cBhvr>
                                      <p:tavLst>
                                        <p:tav tm="0">
                                          <p:val>
                                            <p:strVal val="ppt_w"/>
                                          </p:val>
                                        </p:tav>
                                        <p:tav tm="100000">
                                          <p:val>
                                            <p:fltVal val="0"/>
                                          </p:val>
                                        </p:tav>
                                      </p:tavLst>
                                    </p:anim>
                                    <p:anim calcmode="lin" valueType="num">
                                      <p:cBhvr>
                                        <p:cTn id="161" dur="3000"/>
                                        <p:tgtEl>
                                          <p:spTgt spid="4"/>
                                        </p:tgtEl>
                                        <p:attrNameLst>
                                          <p:attrName>ppt_h</p:attrName>
                                        </p:attrNameLst>
                                      </p:cBhvr>
                                      <p:tavLst>
                                        <p:tav tm="0">
                                          <p:val>
                                            <p:strVal val="ppt_h"/>
                                          </p:val>
                                        </p:tav>
                                        <p:tav tm="100000">
                                          <p:val>
                                            <p:fltVal val="0"/>
                                          </p:val>
                                        </p:tav>
                                      </p:tavLst>
                                    </p:anim>
                                    <p:anim calcmode="lin" valueType="num">
                                      <p:cBhvr>
                                        <p:cTn id="162" dur="3000"/>
                                        <p:tgtEl>
                                          <p:spTgt spid="4"/>
                                        </p:tgtEl>
                                        <p:attrNameLst>
                                          <p:attrName>ppt_x</p:attrName>
                                        </p:attrNameLst>
                                      </p:cBhvr>
                                      <p:tavLst>
                                        <p:tav tm="0">
                                          <p:val>
                                            <p:strVal val="ppt_x"/>
                                          </p:val>
                                        </p:tav>
                                        <p:tav tm="100000">
                                          <p:val>
                                            <p:fltVal val="0.5"/>
                                          </p:val>
                                        </p:tav>
                                      </p:tavLst>
                                    </p:anim>
                                    <p:anim calcmode="lin" valueType="num">
                                      <p:cBhvr>
                                        <p:cTn id="163" dur="3000"/>
                                        <p:tgtEl>
                                          <p:spTgt spid="4"/>
                                        </p:tgtEl>
                                        <p:attrNameLst>
                                          <p:attrName>ppt_y</p:attrName>
                                        </p:attrNameLst>
                                      </p:cBhvr>
                                      <p:tavLst>
                                        <p:tav tm="0">
                                          <p:val>
                                            <p:strVal val="ppt_y"/>
                                          </p:val>
                                        </p:tav>
                                        <p:tav tm="100000">
                                          <p:val>
                                            <p:fltVal val="0.5"/>
                                          </p:val>
                                        </p:tav>
                                      </p:tavLst>
                                    </p:anim>
                                    <p:set>
                                      <p:cBhvr>
                                        <p:cTn id="164" dur="1" fill="hold">
                                          <p:stCondLst>
                                            <p:cond delay="2999"/>
                                          </p:stCondLst>
                                        </p:cTn>
                                        <p:tgtEl>
                                          <p:spTgt spid="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5"/>
                                        </p:tgtEl>
                                        <p:attrNameLst>
                                          <p:attrName>ppt_w</p:attrName>
                                        </p:attrNameLst>
                                      </p:cBhvr>
                                      <p:tavLst>
                                        <p:tav tm="0">
                                          <p:val>
                                            <p:strVal val="ppt_w"/>
                                          </p:val>
                                        </p:tav>
                                        <p:tav tm="100000">
                                          <p:val>
                                            <p:fltVal val="0"/>
                                          </p:val>
                                        </p:tav>
                                      </p:tavLst>
                                    </p:anim>
                                    <p:anim calcmode="lin" valueType="num">
                                      <p:cBhvr>
                                        <p:cTn id="167" dur="3000"/>
                                        <p:tgtEl>
                                          <p:spTgt spid="5"/>
                                        </p:tgtEl>
                                        <p:attrNameLst>
                                          <p:attrName>ppt_h</p:attrName>
                                        </p:attrNameLst>
                                      </p:cBhvr>
                                      <p:tavLst>
                                        <p:tav tm="0">
                                          <p:val>
                                            <p:strVal val="ppt_h"/>
                                          </p:val>
                                        </p:tav>
                                        <p:tav tm="100000">
                                          <p:val>
                                            <p:fltVal val="0"/>
                                          </p:val>
                                        </p:tav>
                                      </p:tavLst>
                                    </p:anim>
                                    <p:anim calcmode="lin" valueType="num">
                                      <p:cBhvr>
                                        <p:cTn id="168" dur="3000"/>
                                        <p:tgtEl>
                                          <p:spTgt spid="5"/>
                                        </p:tgtEl>
                                        <p:attrNameLst>
                                          <p:attrName>ppt_x</p:attrName>
                                        </p:attrNameLst>
                                      </p:cBhvr>
                                      <p:tavLst>
                                        <p:tav tm="0">
                                          <p:val>
                                            <p:strVal val="ppt_x"/>
                                          </p:val>
                                        </p:tav>
                                        <p:tav tm="100000">
                                          <p:val>
                                            <p:fltVal val="0.5"/>
                                          </p:val>
                                        </p:tav>
                                      </p:tavLst>
                                    </p:anim>
                                    <p:anim calcmode="lin" valueType="num">
                                      <p:cBhvr>
                                        <p:cTn id="169" dur="3000"/>
                                        <p:tgtEl>
                                          <p:spTgt spid="5"/>
                                        </p:tgtEl>
                                        <p:attrNameLst>
                                          <p:attrName>ppt_y</p:attrName>
                                        </p:attrNameLst>
                                      </p:cBhvr>
                                      <p:tavLst>
                                        <p:tav tm="0">
                                          <p:val>
                                            <p:strVal val="ppt_y"/>
                                          </p:val>
                                        </p:tav>
                                        <p:tav tm="100000">
                                          <p:val>
                                            <p:fltVal val="0.5"/>
                                          </p:val>
                                        </p:tav>
                                      </p:tavLst>
                                    </p:anim>
                                    <p:set>
                                      <p:cBhvr>
                                        <p:cTn id="170" dur="1" fill="hold">
                                          <p:stCondLst>
                                            <p:cond delay="2999"/>
                                          </p:stCondLst>
                                        </p:cTn>
                                        <p:tgtEl>
                                          <p:spTgt spid="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6"/>
                                        </p:tgtEl>
                                        <p:attrNameLst>
                                          <p:attrName>ppt_w</p:attrName>
                                        </p:attrNameLst>
                                      </p:cBhvr>
                                      <p:tavLst>
                                        <p:tav tm="0">
                                          <p:val>
                                            <p:strVal val="ppt_w"/>
                                          </p:val>
                                        </p:tav>
                                        <p:tav tm="100000">
                                          <p:val>
                                            <p:fltVal val="0"/>
                                          </p:val>
                                        </p:tav>
                                      </p:tavLst>
                                    </p:anim>
                                    <p:anim calcmode="lin" valueType="num">
                                      <p:cBhvr>
                                        <p:cTn id="173" dur="3000"/>
                                        <p:tgtEl>
                                          <p:spTgt spid="6"/>
                                        </p:tgtEl>
                                        <p:attrNameLst>
                                          <p:attrName>ppt_h</p:attrName>
                                        </p:attrNameLst>
                                      </p:cBhvr>
                                      <p:tavLst>
                                        <p:tav tm="0">
                                          <p:val>
                                            <p:strVal val="ppt_h"/>
                                          </p:val>
                                        </p:tav>
                                        <p:tav tm="100000">
                                          <p:val>
                                            <p:fltVal val="0"/>
                                          </p:val>
                                        </p:tav>
                                      </p:tavLst>
                                    </p:anim>
                                    <p:anim calcmode="lin" valueType="num">
                                      <p:cBhvr>
                                        <p:cTn id="174" dur="3000"/>
                                        <p:tgtEl>
                                          <p:spTgt spid="6"/>
                                        </p:tgtEl>
                                        <p:attrNameLst>
                                          <p:attrName>ppt_x</p:attrName>
                                        </p:attrNameLst>
                                      </p:cBhvr>
                                      <p:tavLst>
                                        <p:tav tm="0">
                                          <p:val>
                                            <p:strVal val="ppt_x"/>
                                          </p:val>
                                        </p:tav>
                                        <p:tav tm="100000">
                                          <p:val>
                                            <p:fltVal val="0.5"/>
                                          </p:val>
                                        </p:tav>
                                      </p:tavLst>
                                    </p:anim>
                                    <p:anim calcmode="lin" valueType="num">
                                      <p:cBhvr>
                                        <p:cTn id="175" dur="3000"/>
                                        <p:tgtEl>
                                          <p:spTgt spid="6"/>
                                        </p:tgtEl>
                                        <p:attrNameLst>
                                          <p:attrName>ppt_y</p:attrName>
                                        </p:attrNameLst>
                                      </p:cBhvr>
                                      <p:tavLst>
                                        <p:tav tm="0">
                                          <p:val>
                                            <p:strVal val="ppt_y"/>
                                          </p:val>
                                        </p:tav>
                                        <p:tav tm="100000">
                                          <p:val>
                                            <p:fltVal val="0.5"/>
                                          </p:val>
                                        </p:tav>
                                      </p:tavLst>
                                    </p:anim>
                                    <p:set>
                                      <p:cBhvr>
                                        <p:cTn id="176" dur="1" fill="hold">
                                          <p:stCondLst>
                                            <p:cond delay="2999"/>
                                          </p:stCondLst>
                                        </p:cTn>
                                        <p:tgtEl>
                                          <p:spTgt spid="6"/>
                                        </p:tgtEl>
                                        <p:attrNameLst>
                                          <p:attrName>style.visibility</p:attrName>
                                        </p:attrNameLst>
                                      </p:cBhvr>
                                      <p:to>
                                        <p:strVal val="hidden"/>
                                      </p:to>
                                    </p:set>
                                  </p:childTnLst>
                                </p:cTn>
                              </p:par>
                              <p:par>
                                <p:cTn id="177" presetID="23" presetClass="exit" presetSubtype="544" fill="hold" nodeType="withEffect">
                                  <p:stCondLst>
                                    <p:cond delay="0"/>
                                  </p:stCondLst>
                                  <p:childTnLst>
                                    <p:anim calcmode="lin" valueType="num">
                                      <p:cBhvr>
                                        <p:cTn id="178" dur="3000"/>
                                        <p:tgtEl>
                                          <p:spTgt spid="7"/>
                                        </p:tgtEl>
                                        <p:attrNameLst>
                                          <p:attrName>ppt_w</p:attrName>
                                        </p:attrNameLst>
                                      </p:cBhvr>
                                      <p:tavLst>
                                        <p:tav tm="0">
                                          <p:val>
                                            <p:strVal val="ppt_w"/>
                                          </p:val>
                                        </p:tav>
                                        <p:tav tm="100000">
                                          <p:val>
                                            <p:fltVal val="0"/>
                                          </p:val>
                                        </p:tav>
                                      </p:tavLst>
                                    </p:anim>
                                    <p:anim calcmode="lin" valueType="num">
                                      <p:cBhvr>
                                        <p:cTn id="179" dur="3000"/>
                                        <p:tgtEl>
                                          <p:spTgt spid="7"/>
                                        </p:tgtEl>
                                        <p:attrNameLst>
                                          <p:attrName>ppt_h</p:attrName>
                                        </p:attrNameLst>
                                      </p:cBhvr>
                                      <p:tavLst>
                                        <p:tav tm="0">
                                          <p:val>
                                            <p:strVal val="ppt_h"/>
                                          </p:val>
                                        </p:tav>
                                        <p:tav tm="100000">
                                          <p:val>
                                            <p:fltVal val="0"/>
                                          </p:val>
                                        </p:tav>
                                      </p:tavLst>
                                    </p:anim>
                                    <p:anim calcmode="lin" valueType="num">
                                      <p:cBhvr>
                                        <p:cTn id="180" dur="3000"/>
                                        <p:tgtEl>
                                          <p:spTgt spid="7"/>
                                        </p:tgtEl>
                                        <p:attrNameLst>
                                          <p:attrName>ppt_x</p:attrName>
                                        </p:attrNameLst>
                                      </p:cBhvr>
                                      <p:tavLst>
                                        <p:tav tm="0">
                                          <p:val>
                                            <p:strVal val="ppt_x"/>
                                          </p:val>
                                        </p:tav>
                                        <p:tav tm="100000">
                                          <p:val>
                                            <p:fltVal val="0.5"/>
                                          </p:val>
                                        </p:tav>
                                      </p:tavLst>
                                    </p:anim>
                                    <p:anim calcmode="lin" valueType="num">
                                      <p:cBhvr>
                                        <p:cTn id="181" dur="3000"/>
                                        <p:tgtEl>
                                          <p:spTgt spid="7"/>
                                        </p:tgtEl>
                                        <p:attrNameLst>
                                          <p:attrName>ppt_y</p:attrName>
                                        </p:attrNameLst>
                                      </p:cBhvr>
                                      <p:tavLst>
                                        <p:tav tm="0">
                                          <p:val>
                                            <p:strVal val="ppt_y"/>
                                          </p:val>
                                        </p:tav>
                                        <p:tav tm="100000">
                                          <p:val>
                                            <p:fltVal val="0.5"/>
                                          </p:val>
                                        </p:tav>
                                      </p:tavLst>
                                    </p:anim>
                                    <p:set>
                                      <p:cBhvr>
                                        <p:cTn id="182" dur="1" fill="hold">
                                          <p:stCondLst>
                                            <p:cond delay="2999"/>
                                          </p:stCondLst>
                                        </p:cTn>
                                        <p:tgtEl>
                                          <p:spTgt spid="7"/>
                                        </p:tgtEl>
                                        <p:attrNameLst>
                                          <p:attrName>style.visibility</p:attrName>
                                        </p:attrNameLst>
                                      </p:cBhvr>
                                      <p:to>
                                        <p:strVal val="hidden"/>
                                      </p:to>
                                    </p:set>
                                  </p:childTnLst>
                                </p:cTn>
                              </p:par>
                              <p:par>
                                <p:cTn id="183" presetID="23" presetClass="exit" presetSubtype="544" fill="hold" nodeType="withEffect">
                                  <p:stCondLst>
                                    <p:cond delay="0"/>
                                  </p:stCondLst>
                                  <p:childTnLst>
                                    <p:anim calcmode="lin" valueType="num">
                                      <p:cBhvr>
                                        <p:cTn id="184" dur="3000"/>
                                        <p:tgtEl>
                                          <p:spTgt spid="8"/>
                                        </p:tgtEl>
                                        <p:attrNameLst>
                                          <p:attrName>ppt_w</p:attrName>
                                        </p:attrNameLst>
                                      </p:cBhvr>
                                      <p:tavLst>
                                        <p:tav tm="0">
                                          <p:val>
                                            <p:strVal val="ppt_w"/>
                                          </p:val>
                                        </p:tav>
                                        <p:tav tm="100000">
                                          <p:val>
                                            <p:fltVal val="0"/>
                                          </p:val>
                                        </p:tav>
                                      </p:tavLst>
                                    </p:anim>
                                    <p:anim calcmode="lin" valueType="num">
                                      <p:cBhvr>
                                        <p:cTn id="185" dur="3000"/>
                                        <p:tgtEl>
                                          <p:spTgt spid="8"/>
                                        </p:tgtEl>
                                        <p:attrNameLst>
                                          <p:attrName>ppt_h</p:attrName>
                                        </p:attrNameLst>
                                      </p:cBhvr>
                                      <p:tavLst>
                                        <p:tav tm="0">
                                          <p:val>
                                            <p:strVal val="ppt_h"/>
                                          </p:val>
                                        </p:tav>
                                        <p:tav tm="100000">
                                          <p:val>
                                            <p:fltVal val="0"/>
                                          </p:val>
                                        </p:tav>
                                      </p:tavLst>
                                    </p:anim>
                                    <p:anim calcmode="lin" valueType="num">
                                      <p:cBhvr>
                                        <p:cTn id="186" dur="3000"/>
                                        <p:tgtEl>
                                          <p:spTgt spid="8"/>
                                        </p:tgtEl>
                                        <p:attrNameLst>
                                          <p:attrName>ppt_x</p:attrName>
                                        </p:attrNameLst>
                                      </p:cBhvr>
                                      <p:tavLst>
                                        <p:tav tm="0">
                                          <p:val>
                                            <p:strVal val="ppt_x"/>
                                          </p:val>
                                        </p:tav>
                                        <p:tav tm="100000">
                                          <p:val>
                                            <p:fltVal val="0.5"/>
                                          </p:val>
                                        </p:tav>
                                      </p:tavLst>
                                    </p:anim>
                                    <p:anim calcmode="lin" valueType="num">
                                      <p:cBhvr>
                                        <p:cTn id="187" dur="3000"/>
                                        <p:tgtEl>
                                          <p:spTgt spid="8"/>
                                        </p:tgtEl>
                                        <p:attrNameLst>
                                          <p:attrName>ppt_y</p:attrName>
                                        </p:attrNameLst>
                                      </p:cBhvr>
                                      <p:tavLst>
                                        <p:tav tm="0">
                                          <p:val>
                                            <p:strVal val="ppt_y"/>
                                          </p:val>
                                        </p:tav>
                                        <p:tav tm="100000">
                                          <p:val>
                                            <p:fltVal val="0.5"/>
                                          </p:val>
                                        </p:tav>
                                      </p:tavLst>
                                    </p:anim>
                                    <p:set>
                                      <p:cBhvr>
                                        <p:cTn id="188" dur="1" fill="hold">
                                          <p:stCondLst>
                                            <p:cond delay="2999"/>
                                          </p:stCondLst>
                                        </p:cTn>
                                        <p:tgtEl>
                                          <p:spTgt spid="8"/>
                                        </p:tgtEl>
                                        <p:attrNameLst>
                                          <p:attrName>style.visibility</p:attrName>
                                        </p:attrNameLst>
                                      </p:cBhvr>
                                      <p:to>
                                        <p:strVal val="hidden"/>
                                      </p:to>
                                    </p:set>
                                  </p:childTnLst>
                                </p:cTn>
                              </p:par>
                              <p:par>
                                <p:cTn id="189" presetID="23" presetClass="exit" presetSubtype="544" fill="hold" nodeType="withEffect">
                                  <p:stCondLst>
                                    <p:cond delay="0"/>
                                  </p:stCondLst>
                                  <p:childTnLst>
                                    <p:anim calcmode="lin" valueType="num">
                                      <p:cBhvr>
                                        <p:cTn id="190" dur="3000"/>
                                        <p:tgtEl>
                                          <p:spTgt spid="9"/>
                                        </p:tgtEl>
                                        <p:attrNameLst>
                                          <p:attrName>ppt_w</p:attrName>
                                        </p:attrNameLst>
                                      </p:cBhvr>
                                      <p:tavLst>
                                        <p:tav tm="0">
                                          <p:val>
                                            <p:strVal val="ppt_w"/>
                                          </p:val>
                                        </p:tav>
                                        <p:tav tm="100000">
                                          <p:val>
                                            <p:fltVal val="0"/>
                                          </p:val>
                                        </p:tav>
                                      </p:tavLst>
                                    </p:anim>
                                    <p:anim calcmode="lin" valueType="num">
                                      <p:cBhvr>
                                        <p:cTn id="191" dur="3000"/>
                                        <p:tgtEl>
                                          <p:spTgt spid="9"/>
                                        </p:tgtEl>
                                        <p:attrNameLst>
                                          <p:attrName>ppt_h</p:attrName>
                                        </p:attrNameLst>
                                      </p:cBhvr>
                                      <p:tavLst>
                                        <p:tav tm="0">
                                          <p:val>
                                            <p:strVal val="ppt_h"/>
                                          </p:val>
                                        </p:tav>
                                        <p:tav tm="100000">
                                          <p:val>
                                            <p:fltVal val="0"/>
                                          </p:val>
                                        </p:tav>
                                      </p:tavLst>
                                    </p:anim>
                                    <p:anim calcmode="lin" valueType="num">
                                      <p:cBhvr>
                                        <p:cTn id="192" dur="3000"/>
                                        <p:tgtEl>
                                          <p:spTgt spid="9"/>
                                        </p:tgtEl>
                                        <p:attrNameLst>
                                          <p:attrName>ppt_x</p:attrName>
                                        </p:attrNameLst>
                                      </p:cBhvr>
                                      <p:tavLst>
                                        <p:tav tm="0">
                                          <p:val>
                                            <p:strVal val="ppt_x"/>
                                          </p:val>
                                        </p:tav>
                                        <p:tav tm="100000">
                                          <p:val>
                                            <p:fltVal val="0.5"/>
                                          </p:val>
                                        </p:tav>
                                      </p:tavLst>
                                    </p:anim>
                                    <p:anim calcmode="lin" valueType="num">
                                      <p:cBhvr>
                                        <p:cTn id="193" dur="3000"/>
                                        <p:tgtEl>
                                          <p:spTgt spid="9"/>
                                        </p:tgtEl>
                                        <p:attrNameLst>
                                          <p:attrName>ppt_y</p:attrName>
                                        </p:attrNameLst>
                                      </p:cBhvr>
                                      <p:tavLst>
                                        <p:tav tm="0">
                                          <p:val>
                                            <p:strVal val="ppt_y"/>
                                          </p:val>
                                        </p:tav>
                                        <p:tav tm="100000">
                                          <p:val>
                                            <p:fltVal val="0.5"/>
                                          </p:val>
                                        </p:tav>
                                      </p:tavLst>
                                    </p:anim>
                                    <p:set>
                                      <p:cBhvr>
                                        <p:cTn id="194" dur="1" fill="hold">
                                          <p:stCondLst>
                                            <p:cond delay="2999"/>
                                          </p:stCondLst>
                                        </p:cTn>
                                        <p:tgtEl>
                                          <p:spTgt spid="9"/>
                                        </p:tgtEl>
                                        <p:attrNameLst>
                                          <p:attrName>style.visibility</p:attrName>
                                        </p:attrNameLst>
                                      </p:cBhvr>
                                      <p:to>
                                        <p:strVal val="hidden"/>
                                      </p:to>
                                    </p:set>
                                  </p:childTnLst>
                                </p:cTn>
                              </p:par>
                              <p:par>
                                <p:cTn id="195" presetID="23" presetClass="exit" presetSubtype="544" fill="hold" nodeType="withEffect">
                                  <p:stCondLst>
                                    <p:cond delay="0"/>
                                  </p:stCondLst>
                                  <p:childTnLst>
                                    <p:anim calcmode="lin" valueType="num">
                                      <p:cBhvr>
                                        <p:cTn id="196" dur="3000"/>
                                        <p:tgtEl>
                                          <p:spTgt spid="10"/>
                                        </p:tgtEl>
                                        <p:attrNameLst>
                                          <p:attrName>ppt_w</p:attrName>
                                        </p:attrNameLst>
                                      </p:cBhvr>
                                      <p:tavLst>
                                        <p:tav tm="0">
                                          <p:val>
                                            <p:strVal val="ppt_w"/>
                                          </p:val>
                                        </p:tav>
                                        <p:tav tm="100000">
                                          <p:val>
                                            <p:fltVal val="0"/>
                                          </p:val>
                                        </p:tav>
                                      </p:tavLst>
                                    </p:anim>
                                    <p:anim calcmode="lin" valueType="num">
                                      <p:cBhvr>
                                        <p:cTn id="197" dur="3000"/>
                                        <p:tgtEl>
                                          <p:spTgt spid="10"/>
                                        </p:tgtEl>
                                        <p:attrNameLst>
                                          <p:attrName>ppt_h</p:attrName>
                                        </p:attrNameLst>
                                      </p:cBhvr>
                                      <p:tavLst>
                                        <p:tav tm="0">
                                          <p:val>
                                            <p:strVal val="ppt_h"/>
                                          </p:val>
                                        </p:tav>
                                        <p:tav tm="100000">
                                          <p:val>
                                            <p:fltVal val="0"/>
                                          </p:val>
                                        </p:tav>
                                      </p:tavLst>
                                    </p:anim>
                                    <p:anim calcmode="lin" valueType="num">
                                      <p:cBhvr>
                                        <p:cTn id="198" dur="3000"/>
                                        <p:tgtEl>
                                          <p:spTgt spid="10"/>
                                        </p:tgtEl>
                                        <p:attrNameLst>
                                          <p:attrName>ppt_x</p:attrName>
                                        </p:attrNameLst>
                                      </p:cBhvr>
                                      <p:tavLst>
                                        <p:tav tm="0">
                                          <p:val>
                                            <p:strVal val="ppt_x"/>
                                          </p:val>
                                        </p:tav>
                                        <p:tav tm="100000">
                                          <p:val>
                                            <p:fltVal val="0.5"/>
                                          </p:val>
                                        </p:tav>
                                      </p:tavLst>
                                    </p:anim>
                                    <p:anim calcmode="lin" valueType="num">
                                      <p:cBhvr>
                                        <p:cTn id="199" dur="3000"/>
                                        <p:tgtEl>
                                          <p:spTgt spid="10"/>
                                        </p:tgtEl>
                                        <p:attrNameLst>
                                          <p:attrName>ppt_y</p:attrName>
                                        </p:attrNameLst>
                                      </p:cBhvr>
                                      <p:tavLst>
                                        <p:tav tm="0">
                                          <p:val>
                                            <p:strVal val="ppt_y"/>
                                          </p:val>
                                        </p:tav>
                                        <p:tav tm="100000">
                                          <p:val>
                                            <p:fltVal val="0.5"/>
                                          </p:val>
                                        </p:tav>
                                      </p:tavLst>
                                    </p:anim>
                                    <p:set>
                                      <p:cBhvr>
                                        <p:cTn id="200" dur="1" fill="hold">
                                          <p:stCondLst>
                                            <p:cond delay="2999"/>
                                          </p:stCondLst>
                                        </p:cTn>
                                        <p:tgtEl>
                                          <p:spTgt spid="10"/>
                                        </p:tgtEl>
                                        <p:attrNameLst>
                                          <p:attrName>style.visibility</p:attrName>
                                        </p:attrNameLst>
                                      </p:cBhvr>
                                      <p:to>
                                        <p:strVal val="hidden"/>
                                      </p:to>
                                    </p:set>
                                  </p:childTnLst>
                                </p:cTn>
                              </p:par>
                              <p:par>
                                <p:cTn id="201" presetID="23" presetClass="exit" presetSubtype="544" fill="hold" nodeType="withEffect">
                                  <p:stCondLst>
                                    <p:cond delay="0"/>
                                  </p:stCondLst>
                                  <p:childTnLst>
                                    <p:anim calcmode="lin" valueType="num">
                                      <p:cBhvr>
                                        <p:cTn id="202" dur="3000"/>
                                        <p:tgtEl>
                                          <p:spTgt spid="11"/>
                                        </p:tgtEl>
                                        <p:attrNameLst>
                                          <p:attrName>ppt_w</p:attrName>
                                        </p:attrNameLst>
                                      </p:cBhvr>
                                      <p:tavLst>
                                        <p:tav tm="0">
                                          <p:val>
                                            <p:strVal val="ppt_w"/>
                                          </p:val>
                                        </p:tav>
                                        <p:tav tm="100000">
                                          <p:val>
                                            <p:fltVal val="0"/>
                                          </p:val>
                                        </p:tav>
                                      </p:tavLst>
                                    </p:anim>
                                    <p:anim calcmode="lin" valueType="num">
                                      <p:cBhvr>
                                        <p:cTn id="203" dur="3000"/>
                                        <p:tgtEl>
                                          <p:spTgt spid="11"/>
                                        </p:tgtEl>
                                        <p:attrNameLst>
                                          <p:attrName>ppt_h</p:attrName>
                                        </p:attrNameLst>
                                      </p:cBhvr>
                                      <p:tavLst>
                                        <p:tav tm="0">
                                          <p:val>
                                            <p:strVal val="ppt_h"/>
                                          </p:val>
                                        </p:tav>
                                        <p:tav tm="100000">
                                          <p:val>
                                            <p:fltVal val="0"/>
                                          </p:val>
                                        </p:tav>
                                      </p:tavLst>
                                    </p:anim>
                                    <p:anim calcmode="lin" valueType="num">
                                      <p:cBhvr>
                                        <p:cTn id="204" dur="3000"/>
                                        <p:tgtEl>
                                          <p:spTgt spid="11"/>
                                        </p:tgtEl>
                                        <p:attrNameLst>
                                          <p:attrName>ppt_x</p:attrName>
                                        </p:attrNameLst>
                                      </p:cBhvr>
                                      <p:tavLst>
                                        <p:tav tm="0">
                                          <p:val>
                                            <p:strVal val="ppt_x"/>
                                          </p:val>
                                        </p:tav>
                                        <p:tav tm="100000">
                                          <p:val>
                                            <p:fltVal val="0.5"/>
                                          </p:val>
                                        </p:tav>
                                      </p:tavLst>
                                    </p:anim>
                                    <p:anim calcmode="lin" valueType="num">
                                      <p:cBhvr>
                                        <p:cTn id="205" dur="3000"/>
                                        <p:tgtEl>
                                          <p:spTgt spid="11"/>
                                        </p:tgtEl>
                                        <p:attrNameLst>
                                          <p:attrName>ppt_y</p:attrName>
                                        </p:attrNameLst>
                                      </p:cBhvr>
                                      <p:tavLst>
                                        <p:tav tm="0">
                                          <p:val>
                                            <p:strVal val="ppt_y"/>
                                          </p:val>
                                        </p:tav>
                                        <p:tav tm="100000">
                                          <p:val>
                                            <p:fltVal val="0.5"/>
                                          </p:val>
                                        </p:tav>
                                      </p:tavLst>
                                    </p:anim>
                                    <p:set>
                                      <p:cBhvr>
                                        <p:cTn id="206" dur="1" fill="hold">
                                          <p:stCondLst>
                                            <p:cond delay="2999"/>
                                          </p:stCondLst>
                                        </p:cTn>
                                        <p:tgtEl>
                                          <p:spTgt spid="11"/>
                                        </p:tgtEl>
                                        <p:attrNameLst>
                                          <p:attrName>style.visibility</p:attrName>
                                        </p:attrNameLst>
                                      </p:cBhvr>
                                      <p:to>
                                        <p:strVal val="hidden"/>
                                      </p:to>
                                    </p:set>
                                  </p:childTnLst>
                                </p:cTn>
                              </p:par>
                              <p:par>
                                <p:cTn id="207" presetID="23" presetClass="exit" presetSubtype="544" fill="hold" nodeType="withEffect">
                                  <p:stCondLst>
                                    <p:cond delay="0"/>
                                  </p:stCondLst>
                                  <p:childTnLst>
                                    <p:anim calcmode="lin" valueType="num">
                                      <p:cBhvr>
                                        <p:cTn id="208" dur="3000"/>
                                        <p:tgtEl>
                                          <p:spTgt spid="12"/>
                                        </p:tgtEl>
                                        <p:attrNameLst>
                                          <p:attrName>ppt_w</p:attrName>
                                        </p:attrNameLst>
                                      </p:cBhvr>
                                      <p:tavLst>
                                        <p:tav tm="0">
                                          <p:val>
                                            <p:strVal val="ppt_w"/>
                                          </p:val>
                                        </p:tav>
                                        <p:tav tm="100000">
                                          <p:val>
                                            <p:fltVal val="0"/>
                                          </p:val>
                                        </p:tav>
                                      </p:tavLst>
                                    </p:anim>
                                    <p:anim calcmode="lin" valueType="num">
                                      <p:cBhvr>
                                        <p:cTn id="209" dur="3000"/>
                                        <p:tgtEl>
                                          <p:spTgt spid="12"/>
                                        </p:tgtEl>
                                        <p:attrNameLst>
                                          <p:attrName>ppt_h</p:attrName>
                                        </p:attrNameLst>
                                      </p:cBhvr>
                                      <p:tavLst>
                                        <p:tav tm="0">
                                          <p:val>
                                            <p:strVal val="ppt_h"/>
                                          </p:val>
                                        </p:tav>
                                        <p:tav tm="100000">
                                          <p:val>
                                            <p:fltVal val="0"/>
                                          </p:val>
                                        </p:tav>
                                      </p:tavLst>
                                    </p:anim>
                                    <p:anim calcmode="lin" valueType="num">
                                      <p:cBhvr>
                                        <p:cTn id="210" dur="3000"/>
                                        <p:tgtEl>
                                          <p:spTgt spid="12"/>
                                        </p:tgtEl>
                                        <p:attrNameLst>
                                          <p:attrName>ppt_x</p:attrName>
                                        </p:attrNameLst>
                                      </p:cBhvr>
                                      <p:tavLst>
                                        <p:tav tm="0">
                                          <p:val>
                                            <p:strVal val="ppt_x"/>
                                          </p:val>
                                        </p:tav>
                                        <p:tav tm="100000">
                                          <p:val>
                                            <p:fltVal val="0.5"/>
                                          </p:val>
                                        </p:tav>
                                      </p:tavLst>
                                    </p:anim>
                                    <p:anim calcmode="lin" valueType="num">
                                      <p:cBhvr>
                                        <p:cTn id="211" dur="3000"/>
                                        <p:tgtEl>
                                          <p:spTgt spid="12"/>
                                        </p:tgtEl>
                                        <p:attrNameLst>
                                          <p:attrName>ppt_y</p:attrName>
                                        </p:attrNameLst>
                                      </p:cBhvr>
                                      <p:tavLst>
                                        <p:tav tm="0">
                                          <p:val>
                                            <p:strVal val="ppt_y"/>
                                          </p:val>
                                        </p:tav>
                                        <p:tav tm="100000">
                                          <p:val>
                                            <p:fltVal val="0.5"/>
                                          </p:val>
                                        </p:tav>
                                      </p:tavLst>
                                    </p:anim>
                                    <p:set>
                                      <p:cBhvr>
                                        <p:cTn id="212" dur="1" fill="hold">
                                          <p:stCondLst>
                                            <p:cond delay="2999"/>
                                          </p:stCondLst>
                                        </p:cTn>
                                        <p:tgtEl>
                                          <p:spTgt spid="12"/>
                                        </p:tgtEl>
                                        <p:attrNameLst>
                                          <p:attrName>style.visibility</p:attrName>
                                        </p:attrNameLst>
                                      </p:cBhvr>
                                      <p:to>
                                        <p:strVal val="hidden"/>
                                      </p:to>
                                    </p:set>
                                  </p:childTnLst>
                                </p:cTn>
                              </p:par>
                              <p:par>
                                <p:cTn id="213" presetID="23" presetClass="exit" presetSubtype="544" fill="hold" nodeType="withEffect">
                                  <p:stCondLst>
                                    <p:cond delay="0"/>
                                  </p:stCondLst>
                                  <p:childTnLst>
                                    <p:anim calcmode="lin" valueType="num">
                                      <p:cBhvr>
                                        <p:cTn id="214" dur="3000"/>
                                        <p:tgtEl>
                                          <p:spTgt spid="13"/>
                                        </p:tgtEl>
                                        <p:attrNameLst>
                                          <p:attrName>ppt_w</p:attrName>
                                        </p:attrNameLst>
                                      </p:cBhvr>
                                      <p:tavLst>
                                        <p:tav tm="0">
                                          <p:val>
                                            <p:strVal val="ppt_w"/>
                                          </p:val>
                                        </p:tav>
                                        <p:tav tm="100000">
                                          <p:val>
                                            <p:fltVal val="0"/>
                                          </p:val>
                                        </p:tav>
                                      </p:tavLst>
                                    </p:anim>
                                    <p:anim calcmode="lin" valueType="num">
                                      <p:cBhvr>
                                        <p:cTn id="215" dur="3000"/>
                                        <p:tgtEl>
                                          <p:spTgt spid="13"/>
                                        </p:tgtEl>
                                        <p:attrNameLst>
                                          <p:attrName>ppt_h</p:attrName>
                                        </p:attrNameLst>
                                      </p:cBhvr>
                                      <p:tavLst>
                                        <p:tav tm="0">
                                          <p:val>
                                            <p:strVal val="ppt_h"/>
                                          </p:val>
                                        </p:tav>
                                        <p:tav tm="100000">
                                          <p:val>
                                            <p:fltVal val="0"/>
                                          </p:val>
                                        </p:tav>
                                      </p:tavLst>
                                    </p:anim>
                                    <p:anim calcmode="lin" valueType="num">
                                      <p:cBhvr>
                                        <p:cTn id="216" dur="3000"/>
                                        <p:tgtEl>
                                          <p:spTgt spid="13"/>
                                        </p:tgtEl>
                                        <p:attrNameLst>
                                          <p:attrName>ppt_x</p:attrName>
                                        </p:attrNameLst>
                                      </p:cBhvr>
                                      <p:tavLst>
                                        <p:tav tm="0">
                                          <p:val>
                                            <p:strVal val="ppt_x"/>
                                          </p:val>
                                        </p:tav>
                                        <p:tav tm="100000">
                                          <p:val>
                                            <p:fltVal val="0.5"/>
                                          </p:val>
                                        </p:tav>
                                      </p:tavLst>
                                    </p:anim>
                                    <p:anim calcmode="lin" valueType="num">
                                      <p:cBhvr>
                                        <p:cTn id="217" dur="3000"/>
                                        <p:tgtEl>
                                          <p:spTgt spid="13"/>
                                        </p:tgtEl>
                                        <p:attrNameLst>
                                          <p:attrName>ppt_y</p:attrName>
                                        </p:attrNameLst>
                                      </p:cBhvr>
                                      <p:tavLst>
                                        <p:tav tm="0">
                                          <p:val>
                                            <p:strVal val="ppt_y"/>
                                          </p:val>
                                        </p:tav>
                                        <p:tav tm="100000">
                                          <p:val>
                                            <p:fltVal val="0.5"/>
                                          </p:val>
                                        </p:tav>
                                      </p:tavLst>
                                    </p:anim>
                                    <p:set>
                                      <p:cBhvr>
                                        <p:cTn id="218" dur="1" fill="hold">
                                          <p:stCondLst>
                                            <p:cond delay="2999"/>
                                          </p:stCondLst>
                                        </p:cTn>
                                        <p:tgtEl>
                                          <p:spTgt spid="13"/>
                                        </p:tgtEl>
                                        <p:attrNameLst>
                                          <p:attrName>style.visibility</p:attrName>
                                        </p:attrNameLst>
                                      </p:cBhvr>
                                      <p:to>
                                        <p:strVal val="hidden"/>
                                      </p:to>
                                    </p:set>
                                  </p:childTnLst>
                                </p:cTn>
                              </p:par>
                              <p:par>
                                <p:cTn id="219" presetID="23" presetClass="exit" presetSubtype="544" fill="hold" nodeType="withEffect">
                                  <p:stCondLst>
                                    <p:cond delay="0"/>
                                  </p:stCondLst>
                                  <p:childTnLst>
                                    <p:anim calcmode="lin" valueType="num">
                                      <p:cBhvr>
                                        <p:cTn id="220" dur="3000"/>
                                        <p:tgtEl>
                                          <p:spTgt spid="14"/>
                                        </p:tgtEl>
                                        <p:attrNameLst>
                                          <p:attrName>ppt_w</p:attrName>
                                        </p:attrNameLst>
                                      </p:cBhvr>
                                      <p:tavLst>
                                        <p:tav tm="0">
                                          <p:val>
                                            <p:strVal val="ppt_w"/>
                                          </p:val>
                                        </p:tav>
                                        <p:tav tm="100000">
                                          <p:val>
                                            <p:fltVal val="0"/>
                                          </p:val>
                                        </p:tav>
                                      </p:tavLst>
                                    </p:anim>
                                    <p:anim calcmode="lin" valueType="num">
                                      <p:cBhvr>
                                        <p:cTn id="221" dur="3000"/>
                                        <p:tgtEl>
                                          <p:spTgt spid="14"/>
                                        </p:tgtEl>
                                        <p:attrNameLst>
                                          <p:attrName>ppt_h</p:attrName>
                                        </p:attrNameLst>
                                      </p:cBhvr>
                                      <p:tavLst>
                                        <p:tav tm="0">
                                          <p:val>
                                            <p:strVal val="ppt_h"/>
                                          </p:val>
                                        </p:tav>
                                        <p:tav tm="100000">
                                          <p:val>
                                            <p:fltVal val="0"/>
                                          </p:val>
                                        </p:tav>
                                      </p:tavLst>
                                    </p:anim>
                                    <p:anim calcmode="lin" valueType="num">
                                      <p:cBhvr>
                                        <p:cTn id="222" dur="3000"/>
                                        <p:tgtEl>
                                          <p:spTgt spid="14"/>
                                        </p:tgtEl>
                                        <p:attrNameLst>
                                          <p:attrName>ppt_x</p:attrName>
                                        </p:attrNameLst>
                                      </p:cBhvr>
                                      <p:tavLst>
                                        <p:tav tm="0">
                                          <p:val>
                                            <p:strVal val="ppt_x"/>
                                          </p:val>
                                        </p:tav>
                                        <p:tav tm="100000">
                                          <p:val>
                                            <p:fltVal val="0.5"/>
                                          </p:val>
                                        </p:tav>
                                      </p:tavLst>
                                    </p:anim>
                                    <p:anim calcmode="lin" valueType="num">
                                      <p:cBhvr>
                                        <p:cTn id="223" dur="3000"/>
                                        <p:tgtEl>
                                          <p:spTgt spid="14"/>
                                        </p:tgtEl>
                                        <p:attrNameLst>
                                          <p:attrName>ppt_y</p:attrName>
                                        </p:attrNameLst>
                                      </p:cBhvr>
                                      <p:tavLst>
                                        <p:tav tm="0">
                                          <p:val>
                                            <p:strVal val="ppt_y"/>
                                          </p:val>
                                        </p:tav>
                                        <p:tav tm="100000">
                                          <p:val>
                                            <p:fltVal val="0.5"/>
                                          </p:val>
                                        </p:tav>
                                      </p:tavLst>
                                    </p:anim>
                                    <p:set>
                                      <p:cBhvr>
                                        <p:cTn id="224" dur="1" fill="hold">
                                          <p:stCondLst>
                                            <p:cond delay="2999"/>
                                          </p:stCondLst>
                                        </p:cTn>
                                        <p:tgtEl>
                                          <p:spTgt spid="14"/>
                                        </p:tgtEl>
                                        <p:attrNameLst>
                                          <p:attrName>style.visibility</p:attrName>
                                        </p:attrNameLst>
                                      </p:cBhvr>
                                      <p:to>
                                        <p:strVal val="hidden"/>
                                      </p:to>
                                    </p:set>
                                  </p:childTnLst>
                                </p:cTn>
                              </p:par>
                              <p:par>
                                <p:cTn id="225" presetID="23" presetClass="exit" presetSubtype="544" fill="hold" nodeType="withEffect">
                                  <p:stCondLst>
                                    <p:cond delay="0"/>
                                  </p:stCondLst>
                                  <p:childTnLst>
                                    <p:anim calcmode="lin" valueType="num">
                                      <p:cBhvr>
                                        <p:cTn id="226" dur="3000"/>
                                        <p:tgtEl>
                                          <p:spTgt spid="15"/>
                                        </p:tgtEl>
                                        <p:attrNameLst>
                                          <p:attrName>ppt_w</p:attrName>
                                        </p:attrNameLst>
                                      </p:cBhvr>
                                      <p:tavLst>
                                        <p:tav tm="0">
                                          <p:val>
                                            <p:strVal val="ppt_w"/>
                                          </p:val>
                                        </p:tav>
                                        <p:tav tm="100000">
                                          <p:val>
                                            <p:fltVal val="0"/>
                                          </p:val>
                                        </p:tav>
                                      </p:tavLst>
                                    </p:anim>
                                    <p:anim calcmode="lin" valueType="num">
                                      <p:cBhvr>
                                        <p:cTn id="227" dur="3000"/>
                                        <p:tgtEl>
                                          <p:spTgt spid="15"/>
                                        </p:tgtEl>
                                        <p:attrNameLst>
                                          <p:attrName>ppt_h</p:attrName>
                                        </p:attrNameLst>
                                      </p:cBhvr>
                                      <p:tavLst>
                                        <p:tav tm="0">
                                          <p:val>
                                            <p:strVal val="ppt_h"/>
                                          </p:val>
                                        </p:tav>
                                        <p:tav tm="100000">
                                          <p:val>
                                            <p:fltVal val="0"/>
                                          </p:val>
                                        </p:tav>
                                      </p:tavLst>
                                    </p:anim>
                                    <p:anim calcmode="lin" valueType="num">
                                      <p:cBhvr>
                                        <p:cTn id="228" dur="3000"/>
                                        <p:tgtEl>
                                          <p:spTgt spid="15"/>
                                        </p:tgtEl>
                                        <p:attrNameLst>
                                          <p:attrName>ppt_x</p:attrName>
                                        </p:attrNameLst>
                                      </p:cBhvr>
                                      <p:tavLst>
                                        <p:tav tm="0">
                                          <p:val>
                                            <p:strVal val="ppt_x"/>
                                          </p:val>
                                        </p:tav>
                                        <p:tav tm="100000">
                                          <p:val>
                                            <p:fltVal val="0.5"/>
                                          </p:val>
                                        </p:tav>
                                      </p:tavLst>
                                    </p:anim>
                                    <p:anim calcmode="lin" valueType="num">
                                      <p:cBhvr>
                                        <p:cTn id="229" dur="3000"/>
                                        <p:tgtEl>
                                          <p:spTgt spid="15"/>
                                        </p:tgtEl>
                                        <p:attrNameLst>
                                          <p:attrName>ppt_y</p:attrName>
                                        </p:attrNameLst>
                                      </p:cBhvr>
                                      <p:tavLst>
                                        <p:tav tm="0">
                                          <p:val>
                                            <p:strVal val="ppt_y"/>
                                          </p:val>
                                        </p:tav>
                                        <p:tav tm="100000">
                                          <p:val>
                                            <p:fltVal val="0.5"/>
                                          </p:val>
                                        </p:tav>
                                      </p:tavLst>
                                    </p:anim>
                                    <p:set>
                                      <p:cBhvr>
                                        <p:cTn id="230" dur="1" fill="hold">
                                          <p:stCondLst>
                                            <p:cond delay="2999"/>
                                          </p:stCondLst>
                                        </p:cTn>
                                        <p:tgtEl>
                                          <p:spTgt spid="15"/>
                                        </p:tgtEl>
                                        <p:attrNameLst>
                                          <p:attrName>style.visibility</p:attrName>
                                        </p:attrNameLst>
                                      </p:cBhvr>
                                      <p:to>
                                        <p:strVal val="hidden"/>
                                      </p:to>
                                    </p:set>
                                  </p:childTnLst>
                                </p:cTn>
                              </p:par>
                              <p:par>
                                <p:cTn id="231" presetID="23" presetClass="exit" presetSubtype="544" fill="hold" nodeType="withEffect">
                                  <p:stCondLst>
                                    <p:cond delay="0"/>
                                  </p:stCondLst>
                                  <p:childTnLst>
                                    <p:anim calcmode="lin" valueType="num">
                                      <p:cBhvr>
                                        <p:cTn id="232" dur="3000"/>
                                        <p:tgtEl>
                                          <p:spTgt spid="16"/>
                                        </p:tgtEl>
                                        <p:attrNameLst>
                                          <p:attrName>ppt_w</p:attrName>
                                        </p:attrNameLst>
                                      </p:cBhvr>
                                      <p:tavLst>
                                        <p:tav tm="0">
                                          <p:val>
                                            <p:strVal val="ppt_w"/>
                                          </p:val>
                                        </p:tav>
                                        <p:tav tm="100000">
                                          <p:val>
                                            <p:fltVal val="0"/>
                                          </p:val>
                                        </p:tav>
                                      </p:tavLst>
                                    </p:anim>
                                    <p:anim calcmode="lin" valueType="num">
                                      <p:cBhvr>
                                        <p:cTn id="233" dur="3000"/>
                                        <p:tgtEl>
                                          <p:spTgt spid="16"/>
                                        </p:tgtEl>
                                        <p:attrNameLst>
                                          <p:attrName>ppt_h</p:attrName>
                                        </p:attrNameLst>
                                      </p:cBhvr>
                                      <p:tavLst>
                                        <p:tav tm="0">
                                          <p:val>
                                            <p:strVal val="ppt_h"/>
                                          </p:val>
                                        </p:tav>
                                        <p:tav tm="100000">
                                          <p:val>
                                            <p:fltVal val="0"/>
                                          </p:val>
                                        </p:tav>
                                      </p:tavLst>
                                    </p:anim>
                                    <p:anim calcmode="lin" valueType="num">
                                      <p:cBhvr>
                                        <p:cTn id="234" dur="3000"/>
                                        <p:tgtEl>
                                          <p:spTgt spid="16"/>
                                        </p:tgtEl>
                                        <p:attrNameLst>
                                          <p:attrName>ppt_x</p:attrName>
                                        </p:attrNameLst>
                                      </p:cBhvr>
                                      <p:tavLst>
                                        <p:tav tm="0">
                                          <p:val>
                                            <p:strVal val="ppt_x"/>
                                          </p:val>
                                        </p:tav>
                                        <p:tav tm="100000">
                                          <p:val>
                                            <p:fltVal val="0.5"/>
                                          </p:val>
                                        </p:tav>
                                      </p:tavLst>
                                    </p:anim>
                                    <p:anim calcmode="lin" valueType="num">
                                      <p:cBhvr>
                                        <p:cTn id="235" dur="3000"/>
                                        <p:tgtEl>
                                          <p:spTgt spid="16"/>
                                        </p:tgtEl>
                                        <p:attrNameLst>
                                          <p:attrName>ppt_y</p:attrName>
                                        </p:attrNameLst>
                                      </p:cBhvr>
                                      <p:tavLst>
                                        <p:tav tm="0">
                                          <p:val>
                                            <p:strVal val="ppt_y"/>
                                          </p:val>
                                        </p:tav>
                                        <p:tav tm="100000">
                                          <p:val>
                                            <p:fltVal val="0.5"/>
                                          </p:val>
                                        </p:tav>
                                      </p:tavLst>
                                    </p:anim>
                                    <p:set>
                                      <p:cBhvr>
                                        <p:cTn id="236" dur="1" fill="hold">
                                          <p:stCondLst>
                                            <p:cond delay="2999"/>
                                          </p:stCondLst>
                                        </p:cTn>
                                        <p:tgtEl>
                                          <p:spTgt spid="16"/>
                                        </p:tgtEl>
                                        <p:attrNameLst>
                                          <p:attrName>style.visibility</p:attrName>
                                        </p:attrNameLst>
                                      </p:cBhvr>
                                      <p:to>
                                        <p:strVal val="hidden"/>
                                      </p:to>
                                    </p:set>
                                  </p:childTnLst>
                                </p:cTn>
                              </p:par>
                              <p:par>
                                <p:cTn id="237" presetID="23" presetClass="exit" presetSubtype="544" fill="hold" nodeType="withEffect">
                                  <p:stCondLst>
                                    <p:cond delay="0"/>
                                  </p:stCondLst>
                                  <p:childTnLst>
                                    <p:anim calcmode="lin" valueType="num">
                                      <p:cBhvr>
                                        <p:cTn id="238" dur="3000"/>
                                        <p:tgtEl>
                                          <p:spTgt spid="17"/>
                                        </p:tgtEl>
                                        <p:attrNameLst>
                                          <p:attrName>ppt_w</p:attrName>
                                        </p:attrNameLst>
                                      </p:cBhvr>
                                      <p:tavLst>
                                        <p:tav tm="0">
                                          <p:val>
                                            <p:strVal val="ppt_w"/>
                                          </p:val>
                                        </p:tav>
                                        <p:tav tm="100000">
                                          <p:val>
                                            <p:fltVal val="0"/>
                                          </p:val>
                                        </p:tav>
                                      </p:tavLst>
                                    </p:anim>
                                    <p:anim calcmode="lin" valueType="num">
                                      <p:cBhvr>
                                        <p:cTn id="239" dur="3000"/>
                                        <p:tgtEl>
                                          <p:spTgt spid="17"/>
                                        </p:tgtEl>
                                        <p:attrNameLst>
                                          <p:attrName>ppt_h</p:attrName>
                                        </p:attrNameLst>
                                      </p:cBhvr>
                                      <p:tavLst>
                                        <p:tav tm="0">
                                          <p:val>
                                            <p:strVal val="ppt_h"/>
                                          </p:val>
                                        </p:tav>
                                        <p:tav tm="100000">
                                          <p:val>
                                            <p:fltVal val="0"/>
                                          </p:val>
                                        </p:tav>
                                      </p:tavLst>
                                    </p:anim>
                                    <p:anim calcmode="lin" valueType="num">
                                      <p:cBhvr>
                                        <p:cTn id="240" dur="3000"/>
                                        <p:tgtEl>
                                          <p:spTgt spid="17"/>
                                        </p:tgtEl>
                                        <p:attrNameLst>
                                          <p:attrName>ppt_x</p:attrName>
                                        </p:attrNameLst>
                                      </p:cBhvr>
                                      <p:tavLst>
                                        <p:tav tm="0">
                                          <p:val>
                                            <p:strVal val="ppt_x"/>
                                          </p:val>
                                        </p:tav>
                                        <p:tav tm="100000">
                                          <p:val>
                                            <p:fltVal val="0.5"/>
                                          </p:val>
                                        </p:tav>
                                      </p:tavLst>
                                    </p:anim>
                                    <p:anim calcmode="lin" valueType="num">
                                      <p:cBhvr>
                                        <p:cTn id="241" dur="3000"/>
                                        <p:tgtEl>
                                          <p:spTgt spid="17"/>
                                        </p:tgtEl>
                                        <p:attrNameLst>
                                          <p:attrName>ppt_y</p:attrName>
                                        </p:attrNameLst>
                                      </p:cBhvr>
                                      <p:tavLst>
                                        <p:tav tm="0">
                                          <p:val>
                                            <p:strVal val="ppt_y"/>
                                          </p:val>
                                        </p:tav>
                                        <p:tav tm="100000">
                                          <p:val>
                                            <p:fltVal val="0.5"/>
                                          </p:val>
                                        </p:tav>
                                      </p:tavLst>
                                    </p:anim>
                                    <p:set>
                                      <p:cBhvr>
                                        <p:cTn id="242" dur="1" fill="hold">
                                          <p:stCondLst>
                                            <p:cond delay="2999"/>
                                          </p:stCondLst>
                                        </p:cTn>
                                        <p:tgtEl>
                                          <p:spTgt spid="17"/>
                                        </p:tgtEl>
                                        <p:attrNameLst>
                                          <p:attrName>style.visibility</p:attrName>
                                        </p:attrNameLst>
                                      </p:cBhvr>
                                      <p:to>
                                        <p:strVal val="hidden"/>
                                      </p:to>
                                    </p:set>
                                  </p:childTnLst>
                                </p:cTn>
                              </p:par>
                              <p:par>
                                <p:cTn id="243" presetID="23" presetClass="exit" presetSubtype="544" fill="hold" nodeType="withEffect">
                                  <p:stCondLst>
                                    <p:cond delay="0"/>
                                  </p:stCondLst>
                                  <p:childTnLst>
                                    <p:anim calcmode="lin" valueType="num">
                                      <p:cBhvr>
                                        <p:cTn id="244" dur="3000"/>
                                        <p:tgtEl>
                                          <p:spTgt spid="18"/>
                                        </p:tgtEl>
                                        <p:attrNameLst>
                                          <p:attrName>ppt_w</p:attrName>
                                        </p:attrNameLst>
                                      </p:cBhvr>
                                      <p:tavLst>
                                        <p:tav tm="0">
                                          <p:val>
                                            <p:strVal val="ppt_w"/>
                                          </p:val>
                                        </p:tav>
                                        <p:tav tm="100000">
                                          <p:val>
                                            <p:fltVal val="0"/>
                                          </p:val>
                                        </p:tav>
                                      </p:tavLst>
                                    </p:anim>
                                    <p:anim calcmode="lin" valueType="num">
                                      <p:cBhvr>
                                        <p:cTn id="245" dur="3000"/>
                                        <p:tgtEl>
                                          <p:spTgt spid="18"/>
                                        </p:tgtEl>
                                        <p:attrNameLst>
                                          <p:attrName>ppt_h</p:attrName>
                                        </p:attrNameLst>
                                      </p:cBhvr>
                                      <p:tavLst>
                                        <p:tav tm="0">
                                          <p:val>
                                            <p:strVal val="ppt_h"/>
                                          </p:val>
                                        </p:tav>
                                        <p:tav tm="100000">
                                          <p:val>
                                            <p:fltVal val="0"/>
                                          </p:val>
                                        </p:tav>
                                      </p:tavLst>
                                    </p:anim>
                                    <p:anim calcmode="lin" valueType="num">
                                      <p:cBhvr>
                                        <p:cTn id="246" dur="3000"/>
                                        <p:tgtEl>
                                          <p:spTgt spid="18"/>
                                        </p:tgtEl>
                                        <p:attrNameLst>
                                          <p:attrName>ppt_x</p:attrName>
                                        </p:attrNameLst>
                                      </p:cBhvr>
                                      <p:tavLst>
                                        <p:tav tm="0">
                                          <p:val>
                                            <p:strVal val="ppt_x"/>
                                          </p:val>
                                        </p:tav>
                                        <p:tav tm="100000">
                                          <p:val>
                                            <p:fltVal val="0.5"/>
                                          </p:val>
                                        </p:tav>
                                      </p:tavLst>
                                    </p:anim>
                                    <p:anim calcmode="lin" valueType="num">
                                      <p:cBhvr>
                                        <p:cTn id="247" dur="3000"/>
                                        <p:tgtEl>
                                          <p:spTgt spid="18"/>
                                        </p:tgtEl>
                                        <p:attrNameLst>
                                          <p:attrName>ppt_y</p:attrName>
                                        </p:attrNameLst>
                                      </p:cBhvr>
                                      <p:tavLst>
                                        <p:tav tm="0">
                                          <p:val>
                                            <p:strVal val="ppt_y"/>
                                          </p:val>
                                        </p:tav>
                                        <p:tav tm="100000">
                                          <p:val>
                                            <p:fltVal val="0.5"/>
                                          </p:val>
                                        </p:tav>
                                      </p:tavLst>
                                    </p:anim>
                                    <p:set>
                                      <p:cBhvr>
                                        <p:cTn id="248" dur="1" fill="hold">
                                          <p:stCondLst>
                                            <p:cond delay="2999"/>
                                          </p:stCondLst>
                                        </p:cTn>
                                        <p:tgtEl>
                                          <p:spTgt spid="18"/>
                                        </p:tgtEl>
                                        <p:attrNameLst>
                                          <p:attrName>style.visibility</p:attrName>
                                        </p:attrNameLst>
                                      </p:cBhvr>
                                      <p:to>
                                        <p:strVal val="hidden"/>
                                      </p:to>
                                    </p:set>
                                  </p:childTnLst>
                                </p:cTn>
                              </p:par>
                              <p:par>
                                <p:cTn id="249" presetID="23" presetClass="exit" presetSubtype="544" fill="hold" nodeType="withEffect">
                                  <p:stCondLst>
                                    <p:cond delay="0"/>
                                  </p:stCondLst>
                                  <p:childTnLst>
                                    <p:anim calcmode="lin" valueType="num">
                                      <p:cBhvr>
                                        <p:cTn id="250" dur="3000"/>
                                        <p:tgtEl>
                                          <p:spTgt spid="19"/>
                                        </p:tgtEl>
                                        <p:attrNameLst>
                                          <p:attrName>ppt_w</p:attrName>
                                        </p:attrNameLst>
                                      </p:cBhvr>
                                      <p:tavLst>
                                        <p:tav tm="0">
                                          <p:val>
                                            <p:strVal val="ppt_w"/>
                                          </p:val>
                                        </p:tav>
                                        <p:tav tm="100000">
                                          <p:val>
                                            <p:fltVal val="0"/>
                                          </p:val>
                                        </p:tav>
                                      </p:tavLst>
                                    </p:anim>
                                    <p:anim calcmode="lin" valueType="num">
                                      <p:cBhvr>
                                        <p:cTn id="251" dur="3000"/>
                                        <p:tgtEl>
                                          <p:spTgt spid="19"/>
                                        </p:tgtEl>
                                        <p:attrNameLst>
                                          <p:attrName>ppt_h</p:attrName>
                                        </p:attrNameLst>
                                      </p:cBhvr>
                                      <p:tavLst>
                                        <p:tav tm="0">
                                          <p:val>
                                            <p:strVal val="ppt_h"/>
                                          </p:val>
                                        </p:tav>
                                        <p:tav tm="100000">
                                          <p:val>
                                            <p:fltVal val="0"/>
                                          </p:val>
                                        </p:tav>
                                      </p:tavLst>
                                    </p:anim>
                                    <p:anim calcmode="lin" valueType="num">
                                      <p:cBhvr>
                                        <p:cTn id="252" dur="3000"/>
                                        <p:tgtEl>
                                          <p:spTgt spid="19"/>
                                        </p:tgtEl>
                                        <p:attrNameLst>
                                          <p:attrName>ppt_x</p:attrName>
                                        </p:attrNameLst>
                                      </p:cBhvr>
                                      <p:tavLst>
                                        <p:tav tm="0">
                                          <p:val>
                                            <p:strVal val="ppt_x"/>
                                          </p:val>
                                        </p:tav>
                                        <p:tav tm="100000">
                                          <p:val>
                                            <p:fltVal val="0.5"/>
                                          </p:val>
                                        </p:tav>
                                      </p:tavLst>
                                    </p:anim>
                                    <p:anim calcmode="lin" valueType="num">
                                      <p:cBhvr>
                                        <p:cTn id="253" dur="3000"/>
                                        <p:tgtEl>
                                          <p:spTgt spid="19"/>
                                        </p:tgtEl>
                                        <p:attrNameLst>
                                          <p:attrName>ppt_y</p:attrName>
                                        </p:attrNameLst>
                                      </p:cBhvr>
                                      <p:tavLst>
                                        <p:tav tm="0">
                                          <p:val>
                                            <p:strVal val="ppt_y"/>
                                          </p:val>
                                        </p:tav>
                                        <p:tav tm="100000">
                                          <p:val>
                                            <p:fltVal val="0.5"/>
                                          </p:val>
                                        </p:tav>
                                      </p:tavLst>
                                    </p:anim>
                                    <p:set>
                                      <p:cBhvr>
                                        <p:cTn id="254" dur="1" fill="hold">
                                          <p:stCondLst>
                                            <p:cond delay="2999"/>
                                          </p:stCondLst>
                                        </p:cTn>
                                        <p:tgtEl>
                                          <p:spTgt spid="19"/>
                                        </p:tgtEl>
                                        <p:attrNameLst>
                                          <p:attrName>style.visibility</p:attrName>
                                        </p:attrNameLst>
                                      </p:cBhvr>
                                      <p:to>
                                        <p:strVal val="hidden"/>
                                      </p:to>
                                    </p:set>
                                  </p:childTnLst>
                                </p:cTn>
                              </p:par>
                              <p:par>
                                <p:cTn id="255" presetID="23" presetClass="exit" presetSubtype="544" fill="hold" nodeType="withEffect">
                                  <p:stCondLst>
                                    <p:cond delay="0"/>
                                  </p:stCondLst>
                                  <p:childTnLst>
                                    <p:anim calcmode="lin" valueType="num">
                                      <p:cBhvr>
                                        <p:cTn id="256" dur="3000"/>
                                        <p:tgtEl>
                                          <p:spTgt spid="20"/>
                                        </p:tgtEl>
                                        <p:attrNameLst>
                                          <p:attrName>ppt_w</p:attrName>
                                        </p:attrNameLst>
                                      </p:cBhvr>
                                      <p:tavLst>
                                        <p:tav tm="0">
                                          <p:val>
                                            <p:strVal val="ppt_w"/>
                                          </p:val>
                                        </p:tav>
                                        <p:tav tm="100000">
                                          <p:val>
                                            <p:fltVal val="0"/>
                                          </p:val>
                                        </p:tav>
                                      </p:tavLst>
                                    </p:anim>
                                    <p:anim calcmode="lin" valueType="num">
                                      <p:cBhvr>
                                        <p:cTn id="257" dur="3000"/>
                                        <p:tgtEl>
                                          <p:spTgt spid="20"/>
                                        </p:tgtEl>
                                        <p:attrNameLst>
                                          <p:attrName>ppt_h</p:attrName>
                                        </p:attrNameLst>
                                      </p:cBhvr>
                                      <p:tavLst>
                                        <p:tav tm="0">
                                          <p:val>
                                            <p:strVal val="ppt_h"/>
                                          </p:val>
                                        </p:tav>
                                        <p:tav tm="100000">
                                          <p:val>
                                            <p:fltVal val="0"/>
                                          </p:val>
                                        </p:tav>
                                      </p:tavLst>
                                    </p:anim>
                                    <p:anim calcmode="lin" valueType="num">
                                      <p:cBhvr>
                                        <p:cTn id="258" dur="3000"/>
                                        <p:tgtEl>
                                          <p:spTgt spid="20"/>
                                        </p:tgtEl>
                                        <p:attrNameLst>
                                          <p:attrName>ppt_x</p:attrName>
                                        </p:attrNameLst>
                                      </p:cBhvr>
                                      <p:tavLst>
                                        <p:tav tm="0">
                                          <p:val>
                                            <p:strVal val="ppt_x"/>
                                          </p:val>
                                        </p:tav>
                                        <p:tav tm="100000">
                                          <p:val>
                                            <p:fltVal val="0.5"/>
                                          </p:val>
                                        </p:tav>
                                      </p:tavLst>
                                    </p:anim>
                                    <p:anim calcmode="lin" valueType="num">
                                      <p:cBhvr>
                                        <p:cTn id="259" dur="3000"/>
                                        <p:tgtEl>
                                          <p:spTgt spid="20"/>
                                        </p:tgtEl>
                                        <p:attrNameLst>
                                          <p:attrName>ppt_y</p:attrName>
                                        </p:attrNameLst>
                                      </p:cBhvr>
                                      <p:tavLst>
                                        <p:tav tm="0">
                                          <p:val>
                                            <p:strVal val="ppt_y"/>
                                          </p:val>
                                        </p:tav>
                                        <p:tav tm="100000">
                                          <p:val>
                                            <p:fltVal val="0.5"/>
                                          </p:val>
                                        </p:tav>
                                      </p:tavLst>
                                    </p:anim>
                                    <p:set>
                                      <p:cBhvr>
                                        <p:cTn id="260" dur="1" fill="hold">
                                          <p:stCondLst>
                                            <p:cond delay="2999"/>
                                          </p:stCondLst>
                                        </p:cTn>
                                        <p:tgtEl>
                                          <p:spTgt spid="20"/>
                                        </p:tgtEl>
                                        <p:attrNameLst>
                                          <p:attrName>style.visibility</p:attrName>
                                        </p:attrNameLst>
                                      </p:cBhvr>
                                      <p:to>
                                        <p:strVal val="hidden"/>
                                      </p:to>
                                    </p:set>
                                  </p:childTnLst>
                                </p:cTn>
                              </p:par>
                              <p:par>
                                <p:cTn id="261" presetID="8" presetClass="emph" presetSubtype="0" fill="hold" nodeType="withEffect">
                                  <p:stCondLst>
                                    <p:cond delay="0"/>
                                  </p:stCondLst>
                                  <p:childTnLst>
                                    <p:animRot by="-21600000">
                                      <p:cBhvr>
                                        <p:cTn id="262" dur="3000" fill="hold"/>
                                        <p:tgtEl>
                                          <p:spTgt spid="3"/>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4"/>
                                        </p:tgtEl>
                                        <p:attrNameLst>
                                          <p:attrName>r</p:attrName>
                                        </p:attrNameLst>
                                      </p:cBhvr>
                                    </p:animRot>
                                  </p:childTnLst>
                                </p:cTn>
                              </p:par>
                              <p:par>
                                <p:cTn id="265" presetID="8" presetClass="emph" presetSubtype="0" fill="hold" nodeType="withEffect">
                                  <p:stCondLst>
                                    <p:cond delay="0"/>
                                  </p:stCondLst>
                                  <p:childTnLst>
                                    <p:animRot by="-21600000">
                                      <p:cBhvr>
                                        <p:cTn id="266" dur="3000" fill="hold"/>
                                        <p:tgtEl>
                                          <p:spTgt spid="5"/>
                                        </p:tgtEl>
                                        <p:attrNameLst>
                                          <p:attrName>r</p:attrName>
                                        </p:attrNameLst>
                                      </p:cBhvr>
                                    </p:animRot>
                                  </p:childTnLst>
                                </p:cTn>
                              </p:par>
                              <p:par>
                                <p:cTn id="267" presetID="8" presetClass="emph" presetSubtype="0" fill="hold" nodeType="withEffect">
                                  <p:stCondLst>
                                    <p:cond delay="0"/>
                                  </p:stCondLst>
                                  <p:childTnLst>
                                    <p:animRot by="-21600000">
                                      <p:cBhvr>
                                        <p:cTn id="268" dur="3000" fill="hold"/>
                                        <p:tgtEl>
                                          <p:spTgt spid="6"/>
                                        </p:tgtEl>
                                        <p:attrNameLst>
                                          <p:attrName>r</p:attrName>
                                        </p:attrNameLst>
                                      </p:cBhvr>
                                    </p:animRot>
                                  </p:childTnLst>
                                </p:cTn>
                              </p:par>
                              <p:par>
                                <p:cTn id="269" presetID="8" presetClass="emph" presetSubtype="0" fill="hold" nodeType="withEffect">
                                  <p:stCondLst>
                                    <p:cond delay="0"/>
                                  </p:stCondLst>
                                  <p:childTnLst>
                                    <p:animRot by="-21600000">
                                      <p:cBhvr>
                                        <p:cTn id="270" dur="3000" fill="hold"/>
                                        <p:tgtEl>
                                          <p:spTgt spid="7"/>
                                        </p:tgtEl>
                                        <p:attrNameLst>
                                          <p:attrName>r</p:attrName>
                                        </p:attrNameLst>
                                      </p:cBhvr>
                                    </p:animRot>
                                  </p:childTnLst>
                                </p:cTn>
                              </p:par>
                              <p:par>
                                <p:cTn id="271" presetID="8" presetClass="emph" presetSubtype="0" fill="hold" nodeType="withEffect">
                                  <p:stCondLst>
                                    <p:cond delay="0"/>
                                  </p:stCondLst>
                                  <p:childTnLst>
                                    <p:animRot by="-21600000">
                                      <p:cBhvr>
                                        <p:cTn id="272" dur="3000" fill="hold"/>
                                        <p:tgtEl>
                                          <p:spTgt spid="8"/>
                                        </p:tgtEl>
                                        <p:attrNameLst>
                                          <p:attrName>r</p:attrName>
                                        </p:attrNameLst>
                                      </p:cBhvr>
                                    </p:animRot>
                                  </p:childTnLst>
                                </p:cTn>
                              </p:par>
                              <p:par>
                                <p:cTn id="273" presetID="8" presetClass="emph" presetSubtype="0" fill="hold" nodeType="withEffect">
                                  <p:stCondLst>
                                    <p:cond delay="0"/>
                                  </p:stCondLst>
                                  <p:childTnLst>
                                    <p:animRot by="-21600000">
                                      <p:cBhvr>
                                        <p:cTn id="274" dur="3000" fill="hold"/>
                                        <p:tgtEl>
                                          <p:spTgt spid="9"/>
                                        </p:tgtEl>
                                        <p:attrNameLst>
                                          <p:attrName>r</p:attrName>
                                        </p:attrNameLst>
                                      </p:cBhvr>
                                    </p:animRot>
                                  </p:childTnLst>
                                </p:cTn>
                              </p:par>
                              <p:par>
                                <p:cTn id="275" presetID="8" presetClass="emph" presetSubtype="0" fill="hold" nodeType="withEffect">
                                  <p:stCondLst>
                                    <p:cond delay="0"/>
                                  </p:stCondLst>
                                  <p:childTnLst>
                                    <p:animRot by="-21600000">
                                      <p:cBhvr>
                                        <p:cTn id="276" dur="3000" fill="hold"/>
                                        <p:tgtEl>
                                          <p:spTgt spid="10"/>
                                        </p:tgtEl>
                                        <p:attrNameLst>
                                          <p:attrName>r</p:attrName>
                                        </p:attrNameLst>
                                      </p:cBhvr>
                                    </p:animRot>
                                  </p:childTnLst>
                                </p:cTn>
                              </p:par>
                              <p:par>
                                <p:cTn id="277" presetID="8" presetClass="emph" presetSubtype="0" fill="hold" nodeType="withEffect">
                                  <p:stCondLst>
                                    <p:cond delay="0"/>
                                  </p:stCondLst>
                                  <p:childTnLst>
                                    <p:animRot by="-21600000">
                                      <p:cBhvr>
                                        <p:cTn id="278" dur="3000" fill="hold"/>
                                        <p:tgtEl>
                                          <p:spTgt spid="11"/>
                                        </p:tgtEl>
                                        <p:attrNameLst>
                                          <p:attrName>r</p:attrName>
                                        </p:attrNameLst>
                                      </p:cBhvr>
                                    </p:animRot>
                                  </p:childTnLst>
                                </p:cTn>
                              </p:par>
                              <p:par>
                                <p:cTn id="279" presetID="8" presetClass="emph" presetSubtype="0" fill="hold" nodeType="withEffect">
                                  <p:stCondLst>
                                    <p:cond delay="0"/>
                                  </p:stCondLst>
                                  <p:childTnLst>
                                    <p:animRot by="-21600000">
                                      <p:cBhvr>
                                        <p:cTn id="280" dur="3000" fill="hold"/>
                                        <p:tgtEl>
                                          <p:spTgt spid="12"/>
                                        </p:tgtEl>
                                        <p:attrNameLst>
                                          <p:attrName>r</p:attrName>
                                        </p:attrNameLst>
                                      </p:cBhvr>
                                    </p:animRot>
                                  </p:childTnLst>
                                </p:cTn>
                              </p:par>
                              <p:par>
                                <p:cTn id="281" presetID="8" presetClass="emph" presetSubtype="0" fill="hold" nodeType="withEffect">
                                  <p:stCondLst>
                                    <p:cond delay="0"/>
                                  </p:stCondLst>
                                  <p:childTnLst>
                                    <p:animRot by="-21600000">
                                      <p:cBhvr>
                                        <p:cTn id="282" dur="3000" fill="hold"/>
                                        <p:tgtEl>
                                          <p:spTgt spid="13"/>
                                        </p:tgtEl>
                                        <p:attrNameLst>
                                          <p:attrName>r</p:attrName>
                                        </p:attrNameLst>
                                      </p:cBhvr>
                                    </p:animRot>
                                  </p:childTnLst>
                                </p:cTn>
                              </p:par>
                              <p:par>
                                <p:cTn id="283" presetID="8" presetClass="emph" presetSubtype="0" fill="hold" nodeType="withEffect">
                                  <p:stCondLst>
                                    <p:cond delay="0"/>
                                  </p:stCondLst>
                                  <p:childTnLst>
                                    <p:animRot by="-21600000">
                                      <p:cBhvr>
                                        <p:cTn id="284" dur="3000" fill="hold"/>
                                        <p:tgtEl>
                                          <p:spTgt spid="14"/>
                                        </p:tgtEl>
                                        <p:attrNameLst>
                                          <p:attrName>r</p:attrName>
                                        </p:attrNameLst>
                                      </p:cBhvr>
                                    </p:animRot>
                                  </p:childTnLst>
                                </p:cTn>
                              </p:par>
                              <p:par>
                                <p:cTn id="285" presetID="8" presetClass="emph" presetSubtype="0" fill="hold" nodeType="withEffect">
                                  <p:stCondLst>
                                    <p:cond delay="0"/>
                                  </p:stCondLst>
                                  <p:childTnLst>
                                    <p:animRot by="-21600000">
                                      <p:cBhvr>
                                        <p:cTn id="286" dur="3000" fill="hold"/>
                                        <p:tgtEl>
                                          <p:spTgt spid="15"/>
                                        </p:tgtEl>
                                        <p:attrNameLst>
                                          <p:attrName>r</p:attrName>
                                        </p:attrNameLst>
                                      </p:cBhvr>
                                    </p:animRot>
                                  </p:childTnLst>
                                </p:cTn>
                              </p:par>
                              <p:par>
                                <p:cTn id="287" presetID="8" presetClass="emph" presetSubtype="0" fill="hold" nodeType="withEffect">
                                  <p:stCondLst>
                                    <p:cond delay="0"/>
                                  </p:stCondLst>
                                  <p:childTnLst>
                                    <p:animRot by="-21600000">
                                      <p:cBhvr>
                                        <p:cTn id="288" dur="3000" fill="hold"/>
                                        <p:tgtEl>
                                          <p:spTgt spid="16"/>
                                        </p:tgtEl>
                                        <p:attrNameLst>
                                          <p:attrName>r</p:attrName>
                                        </p:attrNameLst>
                                      </p:cBhvr>
                                    </p:animRot>
                                  </p:childTnLst>
                                </p:cTn>
                              </p:par>
                              <p:par>
                                <p:cTn id="289" presetID="8" presetClass="emph" presetSubtype="0" fill="hold" nodeType="withEffect">
                                  <p:stCondLst>
                                    <p:cond delay="0"/>
                                  </p:stCondLst>
                                  <p:childTnLst>
                                    <p:animRot by="-21600000">
                                      <p:cBhvr>
                                        <p:cTn id="290" dur="3000" fill="hold"/>
                                        <p:tgtEl>
                                          <p:spTgt spid="17"/>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18"/>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19"/>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20"/>
                                        </p:tgtEl>
                                        <p:attrNameLst>
                                          <p:attrName>r</p:attrName>
                                        </p:attrNameLst>
                                      </p:cBhvr>
                                    </p:animRot>
                                  </p:childTnLst>
                                </p:cTn>
                              </p:par>
                              <p:par>
                                <p:cTn id="297" presetID="23" presetClass="entr" presetSubtype="288" fill="hold" nodeType="withEffect">
                                  <p:stCondLst>
                                    <p:cond delay="0"/>
                                  </p:stCondLst>
                                  <p:childTnLst>
                                    <p:set>
                                      <p:cBhvr>
                                        <p:cTn id="298" dur="1" fill="hold">
                                          <p:stCondLst>
                                            <p:cond delay="0"/>
                                          </p:stCondLst>
                                        </p:cTn>
                                        <p:tgtEl>
                                          <p:spTgt spid="2"/>
                                        </p:tgtEl>
                                        <p:attrNameLst>
                                          <p:attrName>style.visibility</p:attrName>
                                        </p:attrNameLst>
                                      </p:cBhvr>
                                      <p:to>
                                        <p:strVal val="visible"/>
                                      </p:to>
                                    </p:set>
                                    <p:anim calcmode="lin" valueType="num">
                                      <p:cBhvr>
                                        <p:cTn id="299" dur="3000" fill="hold"/>
                                        <p:tgtEl>
                                          <p:spTgt spid="2"/>
                                        </p:tgtEl>
                                        <p:attrNameLst>
                                          <p:attrName>ppt_w</p:attrName>
                                        </p:attrNameLst>
                                      </p:cBhvr>
                                      <p:tavLst>
                                        <p:tav tm="0">
                                          <p:val>
                                            <p:strVal val="4/3*#ppt_w"/>
                                          </p:val>
                                        </p:tav>
                                        <p:tav tm="100000">
                                          <p:val>
                                            <p:strVal val="#ppt_w"/>
                                          </p:val>
                                        </p:tav>
                                      </p:tavLst>
                                    </p:anim>
                                    <p:anim calcmode="lin" valueType="num">
                                      <p:cBhvr>
                                        <p:cTn id="300" dur="3000" fill="hold"/>
                                        <p:tgtEl>
                                          <p:spTgt spid="2"/>
                                        </p:tgtEl>
                                        <p:attrNameLst>
                                          <p:attrName>ppt_h</p:attrName>
                                        </p:attrNameLst>
                                      </p:cBhvr>
                                      <p:tavLst>
                                        <p:tav tm="0">
                                          <p:val>
                                            <p:strVal val="4/3*#ppt_h"/>
                                          </p:val>
                                        </p:tav>
                                        <p:tav tm="100000">
                                          <p:val>
                                            <p:strVal val="#ppt_h"/>
                                          </p:val>
                                        </p:tav>
                                      </p:tavLst>
                                    </p:anim>
                                  </p:childTnLst>
                                </p:cTn>
                              </p:par>
                              <p:par>
                                <p:cTn id="301" presetID="21" presetClass="entr" presetSubtype="8" fill="hold" nodeType="withEffect">
                                  <p:stCondLst>
                                    <p:cond delay="0"/>
                                  </p:stCondLst>
                                  <p:childTnLst>
                                    <p:set>
                                      <p:cBhvr>
                                        <p:cTn id="302" dur="1" fill="hold">
                                          <p:stCondLst>
                                            <p:cond delay="0"/>
                                          </p:stCondLst>
                                        </p:cTn>
                                        <p:tgtEl>
                                          <p:spTgt spid="2"/>
                                        </p:tgtEl>
                                        <p:attrNameLst>
                                          <p:attrName>style.visibility</p:attrName>
                                        </p:attrNameLst>
                                      </p:cBhvr>
                                      <p:to>
                                        <p:strVal val="visible"/>
                                      </p:to>
                                    </p:set>
                                    <p:animEffect transition="in" filter="wheel(8)">
                                      <p:cBhvr>
                                        <p:cTn id="30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077ea5ae30305720cefd744971f052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4786314" y="0"/>
            <a:ext cx="4357686" cy="5143500"/>
          </a:xfrm>
          <a:prstGeom prst="moon">
            <a:avLst>
              <a:gd name="adj" fmla="val 6872"/>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0" y="0"/>
            <a:ext cx="4572032" cy="5143500"/>
          </a:xfrm>
          <a:prstGeom prst="moon">
            <a:avLst>
              <a:gd name="adj" fmla="val 6081"/>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5643570" y="0"/>
            <a:ext cx="3500430" cy="5143500"/>
          </a:xfrm>
          <a:prstGeom prst="moon">
            <a:avLst>
              <a:gd name="adj" fmla="val 789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6357950" y="0"/>
            <a:ext cx="2786050" cy="5143500"/>
          </a:xfrm>
          <a:prstGeom prst="moon">
            <a:avLst>
              <a:gd name="adj" fmla="val 8765"/>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000892" y="0"/>
            <a:ext cx="2143108" cy="5143500"/>
          </a:xfrm>
          <a:prstGeom prst="moon">
            <a:avLst>
              <a:gd name="adj" fmla="val 1112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0"/>
            <a:ext cx="3786182" cy="5143500"/>
          </a:xfrm>
          <a:prstGeom prst="moon">
            <a:avLst>
              <a:gd name="adj" fmla="val 688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0" y="0"/>
            <a:ext cx="3062278" cy="5143500"/>
          </a:xfrm>
          <a:prstGeom prst="moon">
            <a:avLst>
              <a:gd name="adj" fmla="val 818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0" y="0"/>
            <a:ext cx="2357422" cy="5143500"/>
          </a:xfrm>
          <a:prstGeom prst="moon">
            <a:avLst>
              <a:gd name="adj" fmla="val 8917"/>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0-#ppt_w/2"/>
                                          </p:val>
                                        </p:tav>
                                        <p:tav tm="100000">
                                          <p:val>
                                            <p:strVal val="#ppt_x"/>
                                          </p:val>
                                        </p:tav>
                                      </p:tavLst>
                                    </p:anim>
                                    <p:anim calcmode="lin" valueType="num">
                                      <p:cBhvr additive="base">
                                        <p:cTn id="27" dur="3000" fill="hold"/>
                                        <p:tgtEl>
                                          <p:spTgt spid="4"/>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5" presetClass="entr" presetSubtype="5"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checkerboard(down)">
                                      <p:cBhvr>
                                        <p:cTn id="42" dur="3000"/>
                                        <p:tgtEl>
                                          <p:spTgt spid="5"/>
                                        </p:tgtEl>
                                      </p:cBhvr>
                                    </p:animEffect>
                                  </p:childTnLst>
                                </p:cTn>
                              </p:par>
                              <p:par>
                                <p:cTn id="43" presetID="5" presetClass="entr" presetSubtype="5"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checkerboard(down)">
                                      <p:cBhvr>
                                        <p:cTn id="45" dur="3000"/>
                                        <p:tgtEl>
                                          <p:spTgt spid="9"/>
                                        </p:tgtEl>
                                      </p:cBhvr>
                                    </p:animEffect>
                                  </p:childTnLst>
                                </p:cTn>
                              </p:par>
                              <p:par>
                                <p:cTn id="46" presetID="5" presetClass="entr" presetSubtype="5"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checkerboard(down)">
                                      <p:cBhvr>
                                        <p:cTn id="48" dur="3000"/>
                                        <p:tgtEl>
                                          <p:spTgt spid="10"/>
                                        </p:tgtEl>
                                      </p:cBhvr>
                                    </p:animEffect>
                                  </p:childTnLst>
                                </p:cTn>
                              </p:par>
                              <p:par>
                                <p:cTn id="49" presetID="5" presetClass="entr" presetSubtype="5"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checkerboard(down)">
                                      <p:cBhvr>
                                        <p:cTn id="51" dur="3000"/>
                                        <p:tgtEl>
                                          <p:spTgt spid="11"/>
                                        </p:tgtEl>
                                      </p:cBhvr>
                                    </p:animEffect>
                                  </p:childTnLst>
                                </p:cTn>
                              </p:par>
                              <p:par>
                                <p:cTn id="52" presetID="5" presetClass="entr" presetSubtype="5" fill="hold" grpId="1"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checkerboard(down)">
                                      <p:cBhvr>
                                        <p:cTn id="54" dur="3000"/>
                                        <p:tgtEl>
                                          <p:spTgt spid="4"/>
                                        </p:tgtEl>
                                      </p:cBhvr>
                                    </p:animEffect>
                                  </p:childTnLst>
                                </p:cTn>
                              </p:par>
                              <p:par>
                                <p:cTn id="55" presetID="5" presetClass="entr" presetSubtype="5"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checkerboard(down)">
                                      <p:cBhvr>
                                        <p:cTn id="57" dur="3000"/>
                                        <p:tgtEl>
                                          <p:spTgt spid="6"/>
                                        </p:tgtEl>
                                      </p:cBhvr>
                                    </p:animEffect>
                                  </p:childTnLst>
                                </p:cTn>
                              </p:par>
                              <p:par>
                                <p:cTn id="58" presetID="5" presetClass="entr" presetSubtype="5"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checkerboard(down)">
                                      <p:cBhvr>
                                        <p:cTn id="60" dur="3000"/>
                                        <p:tgtEl>
                                          <p:spTgt spid="7"/>
                                        </p:tgtEl>
                                      </p:cBhvr>
                                    </p:animEffect>
                                  </p:childTnLst>
                                </p:cTn>
                              </p:par>
                              <p:par>
                                <p:cTn id="61" presetID="5" presetClass="entr" presetSubtype="5"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checkerboard(down)">
                                      <p:cBhvr>
                                        <p:cTn id="63" dur="3000"/>
                                        <p:tgtEl>
                                          <p:spTgt spid="8"/>
                                        </p:tgtEl>
                                      </p:cBhvr>
                                    </p:animEffect>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5"/>
                                        </p:tgtEl>
                                        <p:attrNameLst>
                                          <p:attrName>ppt_x</p:attrName>
                                        </p:attrNameLst>
                                      </p:cBhvr>
                                      <p:tavLst>
                                        <p:tav tm="0">
                                          <p:val>
                                            <p:strVal val="ppt_x"/>
                                          </p:val>
                                        </p:tav>
                                        <p:tav tm="100000">
                                          <p:val>
                                            <p:strVal val="ppt_x-ppt_w/2"/>
                                          </p:val>
                                        </p:tav>
                                      </p:tavLst>
                                    </p:anim>
                                    <p:anim calcmode="lin" valueType="num">
                                      <p:cBhvr>
                                        <p:cTn id="67" dur="3000"/>
                                        <p:tgtEl>
                                          <p:spTgt spid="5"/>
                                        </p:tgtEl>
                                        <p:attrNameLst>
                                          <p:attrName>ppt_y</p:attrName>
                                        </p:attrNameLst>
                                      </p:cBhvr>
                                      <p:tavLst>
                                        <p:tav tm="0">
                                          <p:val>
                                            <p:strVal val="ppt_y"/>
                                          </p:val>
                                        </p:tav>
                                        <p:tav tm="100000">
                                          <p:val>
                                            <p:strVal val="ppt_y"/>
                                          </p:val>
                                        </p:tav>
                                      </p:tavLst>
                                    </p:anim>
                                    <p:anim calcmode="lin" valueType="num">
                                      <p:cBhvr>
                                        <p:cTn id="68" dur="3000"/>
                                        <p:tgtEl>
                                          <p:spTgt spid="5"/>
                                        </p:tgtEl>
                                        <p:attrNameLst>
                                          <p:attrName>ppt_w</p:attrName>
                                        </p:attrNameLst>
                                      </p:cBhvr>
                                      <p:tavLst>
                                        <p:tav tm="0">
                                          <p:val>
                                            <p:strVal val="ppt_w"/>
                                          </p:val>
                                        </p:tav>
                                        <p:tav tm="100000">
                                          <p:val>
                                            <p:fltVal val="0"/>
                                          </p:val>
                                        </p:tav>
                                      </p:tavLst>
                                    </p:anim>
                                    <p:anim calcmode="lin" valueType="num">
                                      <p:cBhvr>
                                        <p:cTn id="69" dur="3000"/>
                                        <p:tgtEl>
                                          <p:spTgt spid="5"/>
                                        </p:tgtEl>
                                        <p:attrNameLst>
                                          <p:attrName>ppt_h</p:attrName>
                                        </p:attrNameLst>
                                      </p:cBhvr>
                                      <p:tavLst>
                                        <p:tav tm="0">
                                          <p:val>
                                            <p:strVal val="ppt_h"/>
                                          </p:val>
                                        </p:tav>
                                        <p:tav tm="100000">
                                          <p:val>
                                            <p:strVal val="ppt_h"/>
                                          </p:val>
                                        </p:tav>
                                      </p:tavLst>
                                    </p:anim>
                                    <p:set>
                                      <p:cBhvr>
                                        <p:cTn id="70" dur="1" fill="hold">
                                          <p:stCondLst>
                                            <p:cond delay="2999"/>
                                          </p:stCondLst>
                                        </p:cTn>
                                        <p:tgtEl>
                                          <p:spTgt spid="5"/>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9"/>
                                        </p:tgtEl>
                                        <p:attrNameLst>
                                          <p:attrName>ppt_x</p:attrName>
                                        </p:attrNameLst>
                                      </p:cBhvr>
                                      <p:tavLst>
                                        <p:tav tm="0">
                                          <p:val>
                                            <p:strVal val="ppt_x"/>
                                          </p:val>
                                        </p:tav>
                                        <p:tav tm="100000">
                                          <p:val>
                                            <p:strVal val="ppt_x-ppt_w/2"/>
                                          </p:val>
                                        </p:tav>
                                      </p:tavLst>
                                    </p:anim>
                                    <p:anim calcmode="lin" valueType="num">
                                      <p:cBhvr>
                                        <p:cTn id="73" dur="3000"/>
                                        <p:tgtEl>
                                          <p:spTgt spid="9"/>
                                        </p:tgtEl>
                                        <p:attrNameLst>
                                          <p:attrName>ppt_y</p:attrName>
                                        </p:attrNameLst>
                                      </p:cBhvr>
                                      <p:tavLst>
                                        <p:tav tm="0">
                                          <p:val>
                                            <p:strVal val="ppt_y"/>
                                          </p:val>
                                        </p:tav>
                                        <p:tav tm="100000">
                                          <p:val>
                                            <p:strVal val="ppt_y"/>
                                          </p:val>
                                        </p:tav>
                                      </p:tavLst>
                                    </p:anim>
                                    <p:anim calcmode="lin" valueType="num">
                                      <p:cBhvr>
                                        <p:cTn id="74" dur="3000"/>
                                        <p:tgtEl>
                                          <p:spTgt spid="9"/>
                                        </p:tgtEl>
                                        <p:attrNameLst>
                                          <p:attrName>ppt_w</p:attrName>
                                        </p:attrNameLst>
                                      </p:cBhvr>
                                      <p:tavLst>
                                        <p:tav tm="0">
                                          <p:val>
                                            <p:strVal val="ppt_w"/>
                                          </p:val>
                                        </p:tav>
                                        <p:tav tm="100000">
                                          <p:val>
                                            <p:fltVal val="0"/>
                                          </p:val>
                                        </p:tav>
                                      </p:tavLst>
                                    </p:anim>
                                    <p:anim calcmode="lin" valueType="num">
                                      <p:cBhvr>
                                        <p:cTn id="75" dur="3000"/>
                                        <p:tgtEl>
                                          <p:spTgt spid="9"/>
                                        </p:tgtEl>
                                        <p:attrNameLst>
                                          <p:attrName>ppt_h</p:attrName>
                                        </p:attrNameLst>
                                      </p:cBhvr>
                                      <p:tavLst>
                                        <p:tav tm="0">
                                          <p:val>
                                            <p:strVal val="ppt_h"/>
                                          </p:val>
                                        </p:tav>
                                        <p:tav tm="100000">
                                          <p:val>
                                            <p:strVal val="ppt_h"/>
                                          </p:val>
                                        </p:tav>
                                      </p:tavLst>
                                    </p:anim>
                                    <p:set>
                                      <p:cBhvr>
                                        <p:cTn id="76" dur="1" fill="hold">
                                          <p:stCondLst>
                                            <p:cond delay="2999"/>
                                          </p:stCondLst>
                                        </p:cTn>
                                        <p:tgtEl>
                                          <p:spTgt spid="9"/>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0"/>
                                        </p:tgtEl>
                                        <p:attrNameLst>
                                          <p:attrName>ppt_x</p:attrName>
                                        </p:attrNameLst>
                                      </p:cBhvr>
                                      <p:tavLst>
                                        <p:tav tm="0">
                                          <p:val>
                                            <p:strVal val="ppt_x"/>
                                          </p:val>
                                        </p:tav>
                                        <p:tav tm="100000">
                                          <p:val>
                                            <p:strVal val="ppt_x-ppt_w/2"/>
                                          </p:val>
                                        </p:tav>
                                      </p:tavLst>
                                    </p:anim>
                                    <p:anim calcmode="lin" valueType="num">
                                      <p:cBhvr>
                                        <p:cTn id="79" dur="3000"/>
                                        <p:tgtEl>
                                          <p:spTgt spid="10"/>
                                        </p:tgtEl>
                                        <p:attrNameLst>
                                          <p:attrName>ppt_y</p:attrName>
                                        </p:attrNameLst>
                                      </p:cBhvr>
                                      <p:tavLst>
                                        <p:tav tm="0">
                                          <p:val>
                                            <p:strVal val="ppt_y"/>
                                          </p:val>
                                        </p:tav>
                                        <p:tav tm="100000">
                                          <p:val>
                                            <p:strVal val="ppt_y"/>
                                          </p:val>
                                        </p:tav>
                                      </p:tavLst>
                                    </p:anim>
                                    <p:anim calcmode="lin" valueType="num">
                                      <p:cBhvr>
                                        <p:cTn id="80" dur="3000"/>
                                        <p:tgtEl>
                                          <p:spTgt spid="10"/>
                                        </p:tgtEl>
                                        <p:attrNameLst>
                                          <p:attrName>ppt_w</p:attrName>
                                        </p:attrNameLst>
                                      </p:cBhvr>
                                      <p:tavLst>
                                        <p:tav tm="0">
                                          <p:val>
                                            <p:strVal val="ppt_w"/>
                                          </p:val>
                                        </p:tav>
                                        <p:tav tm="100000">
                                          <p:val>
                                            <p:fltVal val="0"/>
                                          </p:val>
                                        </p:tav>
                                      </p:tavLst>
                                    </p:anim>
                                    <p:anim calcmode="lin" valueType="num">
                                      <p:cBhvr>
                                        <p:cTn id="81" dur="3000"/>
                                        <p:tgtEl>
                                          <p:spTgt spid="10"/>
                                        </p:tgtEl>
                                        <p:attrNameLst>
                                          <p:attrName>ppt_h</p:attrName>
                                        </p:attrNameLst>
                                      </p:cBhvr>
                                      <p:tavLst>
                                        <p:tav tm="0">
                                          <p:val>
                                            <p:strVal val="ppt_h"/>
                                          </p:val>
                                        </p:tav>
                                        <p:tav tm="100000">
                                          <p:val>
                                            <p:strVal val="ppt_h"/>
                                          </p:val>
                                        </p:tav>
                                      </p:tavLst>
                                    </p:anim>
                                    <p:set>
                                      <p:cBhvr>
                                        <p:cTn id="82" dur="1" fill="hold">
                                          <p:stCondLst>
                                            <p:cond delay="2999"/>
                                          </p:stCondLst>
                                        </p:cTn>
                                        <p:tgtEl>
                                          <p:spTgt spid="10"/>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1"/>
                                        </p:tgtEl>
                                        <p:attrNameLst>
                                          <p:attrName>ppt_x</p:attrName>
                                        </p:attrNameLst>
                                      </p:cBhvr>
                                      <p:tavLst>
                                        <p:tav tm="0">
                                          <p:val>
                                            <p:strVal val="ppt_x"/>
                                          </p:val>
                                        </p:tav>
                                        <p:tav tm="100000">
                                          <p:val>
                                            <p:strVal val="ppt_x-ppt_w/2"/>
                                          </p:val>
                                        </p:tav>
                                      </p:tavLst>
                                    </p:anim>
                                    <p:anim calcmode="lin" valueType="num">
                                      <p:cBhvr>
                                        <p:cTn id="85" dur="3000"/>
                                        <p:tgtEl>
                                          <p:spTgt spid="11"/>
                                        </p:tgtEl>
                                        <p:attrNameLst>
                                          <p:attrName>ppt_y</p:attrName>
                                        </p:attrNameLst>
                                      </p:cBhvr>
                                      <p:tavLst>
                                        <p:tav tm="0">
                                          <p:val>
                                            <p:strVal val="ppt_y"/>
                                          </p:val>
                                        </p:tav>
                                        <p:tav tm="100000">
                                          <p:val>
                                            <p:strVal val="ppt_y"/>
                                          </p:val>
                                        </p:tav>
                                      </p:tavLst>
                                    </p:anim>
                                    <p:anim calcmode="lin" valueType="num">
                                      <p:cBhvr>
                                        <p:cTn id="86" dur="3000"/>
                                        <p:tgtEl>
                                          <p:spTgt spid="11"/>
                                        </p:tgtEl>
                                        <p:attrNameLst>
                                          <p:attrName>ppt_w</p:attrName>
                                        </p:attrNameLst>
                                      </p:cBhvr>
                                      <p:tavLst>
                                        <p:tav tm="0">
                                          <p:val>
                                            <p:strVal val="ppt_w"/>
                                          </p:val>
                                        </p:tav>
                                        <p:tav tm="100000">
                                          <p:val>
                                            <p:fltVal val="0"/>
                                          </p:val>
                                        </p:tav>
                                      </p:tavLst>
                                    </p:anim>
                                    <p:anim calcmode="lin" valueType="num">
                                      <p:cBhvr>
                                        <p:cTn id="87" dur="3000"/>
                                        <p:tgtEl>
                                          <p:spTgt spid="11"/>
                                        </p:tgtEl>
                                        <p:attrNameLst>
                                          <p:attrName>ppt_h</p:attrName>
                                        </p:attrNameLst>
                                      </p:cBhvr>
                                      <p:tavLst>
                                        <p:tav tm="0">
                                          <p:val>
                                            <p:strVal val="ppt_h"/>
                                          </p:val>
                                        </p:tav>
                                        <p:tav tm="100000">
                                          <p:val>
                                            <p:strVal val="ppt_h"/>
                                          </p:val>
                                        </p:tav>
                                      </p:tavLst>
                                    </p:anim>
                                    <p:set>
                                      <p:cBhvr>
                                        <p:cTn id="88" dur="1" fill="hold">
                                          <p:stCondLst>
                                            <p:cond delay="2999"/>
                                          </p:stCondLst>
                                        </p:cTn>
                                        <p:tgtEl>
                                          <p:spTgt spid="11"/>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4"/>
                                        </p:tgtEl>
                                        <p:attrNameLst>
                                          <p:attrName>ppt_x</p:attrName>
                                        </p:attrNameLst>
                                      </p:cBhvr>
                                      <p:tavLst>
                                        <p:tav tm="0">
                                          <p:val>
                                            <p:strVal val="ppt_x"/>
                                          </p:val>
                                        </p:tav>
                                        <p:tav tm="100000">
                                          <p:val>
                                            <p:strVal val="ppt_x+ppt_w/2"/>
                                          </p:val>
                                        </p:tav>
                                      </p:tavLst>
                                    </p:anim>
                                    <p:anim calcmode="lin" valueType="num">
                                      <p:cBhvr>
                                        <p:cTn id="91" dur="3000"/>
                                        <p:tgtEl>
                                          <p:spTgt spid="4"/>
                                        </p:tgtEl>
                                        <p:attrNameLst>
                                          <p:attrName>ppt_y</p:attrName>
                                        </p:attrNameLst>
                                      </p:cBhvr>
                                      <p:tavLst>
                                        <p:tav tm="0">
                                          <p:val>
                                            <p:strVal val="ppt_y"/>
                                          </p:val>
                                        </p:tav>
                                        <p:tav tm="100000">
                                          <p:val>
                                            <p:strVal val="ppt_y"/>
                                          </p:val>
                                        </p:tav>
                                      </p:tavLst>
                                    </p:anim>
                                    <p:anim calcmode="lin" valueType="num">
                                      <p:cBhvr>
                                        <p:cTn id="92" dur="3000"/>
                                        <p:tgtEl>
                                          <p:spTgt spid="4"/>
                                        </p:tgtEl>
                                        <p:attrNameLst>
                                          <p:attrName>ppt_w</p:attrName>
                                        </p:attrNameLst>
                                      </p:cBhvr>
                                      <p:tavLst>
                                        <p:tav tm="0">
                                          <p:val>
                                            <p:strVal val="ppt_w"/>
                                          </p:val>
                                        </p:tav>
                                        <p:tav tm="100000">
                                          <p:val>
                                            <p:fltVal val="0"/>
                                          </p:val>
                                        </p:tav>
                                      </p:tavLst>
                                    </p:anim>
                                    <p:anim calcmode="lin" valueType="num">
                                      <p:cBhvr>
                                        <p:cTn id="93" dur="3000"/>
                                        <p:tgtEl>
                                          <p:spTgt spid="4"/>
                                        </p:tgtEl>
                                        <p:attrNameLst>
                                          <p:attrName>ppt_h</p:attrName>
                                        </p:attrNameLst>
                                      </p:cBhvr>
                                      <p:tavLst>
                                        <p:tav tm="0">
                                          <p:val>
                                            <p:strVal val="ppt_h"/>
                                          </p:val>
                                        </p:tav>
                                        <p:tav tm="100000">
                                          <p:val>
                                            <p:strVal val="ppt_h"/>
                                          </p:val>
                                        </p:tav>
                                      </p:tavLst>
                                    </p:anim>
                                    <p:set>
                                      <p:cBhvr>
                                        <p:cTn id="94" dur="1" fill="hold">
                                          <p:stCondLst>
                                            <p:cond delay="2999"/>
                                          </p:stCondLst>
                                        </p:cTn>
                                        <p:tgtEl>
                                          <p:spTgt spid="4"/>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6"/>
                                        </p:tgtEl>
                                        <p:attrNameLst>
                                          <p:attrName>ppt_x</p:attrName>
                                        </p:attrNameLst>
                                      </p:cBhvr>
                                      <p:tavLst>
                                        <p:tav tm="0">
                                          <p:val>
                                            <p:strVal val="ppt_x"/>
                                          </p:val>
                                        </p:tav>
                                        <p:tav tm="100000">
                                          <p:val>
                                            <p:strVal val="ppt_x+ppt_w/2"/>
                                          </p:val>
                                        </p:tav>
                                      </p:tavLst>
                                    </p:anim>
                                    <p:anim calcmode="lin" valueType="num">
                                      <p:cBhvr>
                                        <p:cTn id="97" dur="3000"/>
                                        <p:tgtEl>
                                          <p:spTgt spid="6"/>
                                        </p:tgtEl>
                                        <p:attrNameLst>
                                          <p:attrName>ppt_y</p:attrName>
                                        </p:attrNameLst>
                                      </p:cBhvr>
                                      <p:tavLst>
                                        <p:tav tm="0">
                                          <p:val>
                                            <p:strVal val="ppt_y"/>
                                          </p:val>
                                        </p:tav>
                                        <p:tav tm="100000">
                                          <p:val>
                                            <p:strVal val="ppt_y"/>
                                          </p:val>
                                        </p:tav>
                                      </p:tavLst>
                                    </p:anim>
                                    <p:anim calcmode="lin" valueType="num">
                                      <p:cBhvr>
                                        <p:cTn id="98" dur="3000"/>
                                        <p:tgtEl>
                                          <p:spTgt spid="6"/>
                                        </p:tgtEl>
                                        <p:attrNameLst>
                                          <p:attrName>ppt_w</p:attrName>
                                        </p:attrNameLst>
                                      </p:cBhvr>
                                      <p:tavLst>
                                        <p:tav tm="0">
                                          <p:val>
                                            <p:strVal val="ppt_w"/>
                                          </p:val>
                                        </p:tav>
                                        <p:tav tm="100000">
                                          <p:val>
                                            <p:fltVal val="0"/>
                                          </p:val>
                                        </p:tav>
                                      </p:tavLst>
                                    </p:anim>
                                    <p:anim calcmode="lin" valueType="num">
                                      <p:cBhvr>
                                        <p:cTn id="99" dur="3000"/>
                                        <p:tgtEl>
                                          <p:spTgt spid="6"/>
                                        </p:tgtEl>
                                        <p:attrNameLst>
                                          <p:attrName>ppt_h</p:attrName>
                                        </p:attrNameLst>
                                      </p:cBhvr>
                                      <p:tavLst>
                                        <p:tav tm="0">
                                          <p:val>
                                            <p:strVal val="ppt_h"/>
                                          </p:val>
                                        </p:tav>
                                        <p:tav tm="100000">
                                          <p:val>
                                            <p:strVal val="ppt_h"/>
                                          </p:val>
                                        </p:tav>
                                      </p:tavLst>
                                    </p:anim>
                                    <p:set>
                                      <p:cBhvr>
                                        <p:cTn id="100" dur="1" fill="hold">
                                          <p:stCondLst>
                                            <p:cond delay="2999"/>
                                          </p:stCondLst>
                                        </p:cTn>
                                        <p:tgtEl>
                                          <p:spTgt spid="6"/>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7"/>
                                        </p:tgtEl>
                                        <p:attrNameLst>
                                          <p:attrName>ppt_x</p:attrName>
                                        </p:attrNameLst>
                                      </p:cBhvr>
                                      <p:tavLst>
                                        <p:tav tm="0">
                                          <p:val>
                                            <p:strVal val="ppt_x"/>
                                          </p:val>
                                        </p:tav>
                                        <p:tav tm="100000">
                                          <p:val>
                                            <p:strVal val="ppt_x+ppt_w/2"/>
                                          </p:val>
                                        </p:tav>
                                      </p:tavLst>
                                    </p:anim>
                                    <p:anim calcmode="lin" valueType="num">
                                      <p:cBhvr>
                                        <p:cTn id="103" dur="3000"/>
                                        <p:tgtEl>
                                          <p:spTgt spid="7"/>
                                        </p:tgtEl>
                                        <p:attrNameLst>
                                          <p:attrName>ppt_y</p:attrName>
                                        </p:attrNameLst>
                                      </p:cBhvr>
                                      <p:tavLst>
                                        <p:tav tm="0">
                                          <p:val>
                                            <p:strVal val="ppt_y"/>
                                          </p:val>
                                        </p:tav>
                                        <p:tav tm="100000">
                                          <p:val>
                                            <p:strVal val="ppt_y"/>
                                          </p:val>
                                        </p:tav>
                                      </p:tavLst>
                                    </p:anim>
                                    <p:anim calcmode="lin" valueType="num">
                                      <p:cBhvr>
                                        <p:cTn id="104" dur="3000"/>
                                        <p:tgtEl>
                                          <p:spTgt spid="7"/>
                                        </p:tgtEl>
                                        <p:attrNameLst>
                                          <p:attrName>ppt_w</p:attrName>
                                        </p:attrNameLst>
                                      </p:cBhvr>
                                      <p:tavLst>
                                        <p:tav tm="0">
                                          <p:val>
                                            <p:strVal val="ppt_w"/>
                                          </p:val>
                                        </p:tav>
                                        <p:tav tm="100000">
                                          <p:val>
                                            <p:fltVal val="0"/>
                                          </p:val>
                                        </p:tav>
                                      </p:tavLst>
                                    </p:anim>
                                    <p:anim calcmode="lin" valueType="num">
                                      <p:cBhvr>
                                        <p:cTn id="105" dur="3000"/>
                                        <p:tgtEl>
                                          <p:spTgt spid="7"/>
                                        </p:tgtEl>
                                        <p:attrNameLst>
                                          <p:attrName>ppt_h</p:attrName>
                                        </p:attrNameLst>
                                      </p:cBhvr>
                                      <p:tavLst>
                                        <p:tav tm="0">
                                          <p:val>
                                            <p:strVal val="ppt_h"/>
                                          </p:val>
                                        </p:tav>
                                        <p:tav tm="100000">
                                          <p:val>
                                            <p:strVal val="ppt_h"/>
                                          </p:val>
                                        </p:tav>
                                      </p:tavLst>
                                    </p:anim>
                                    <p:set>
                                      <p:cBhvr>
                                        <p:cTn id="106" dur="1" fill="hold">
                                          <p:stCondLst>
                                            <p:cond delay="2999"/>
                                          </p:stCondLst>
                                        </p:cTn>
                                        <p:tgtEl>
                                          <p:spTgt spid="7"/>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8"/>
                                        </p:tgtEl>
                                        <p:attrNameLst>
                                          <p:attrName>ppt_x</p:attrName>
                                        </p:attrNameLst>
                                      </p:cBhvr>
                                      <p:tavLst>
                                        <p:tav tm="0">
                                          <p:val>
                                            <p:strVal val="ppt_x"/>
                                          </p:val>
                                        </p:tav>
                                        <p:tav tm="100000">
                                          <p:val>
                                            <p:strVal val="ppt_x+ppt_w/2"/>
                                          </p:val>
                                        </p:tav>
                                      </p:tavLst>
                                    </p:anim>
                                    <p:anim calcmode="lin" valueType="num">
                                      <p:cBhvr>
                                        <p:cTn id="109" dur="3000"/>
                                        <p:tgtEl>
                                          <p:spTgt spid="8"/>
                                        </p:tgtEl>
                                        <p:attrNameLst>
                                          <p:attrName>ppt_y</p:attrName>
                                        </p:attrNameLst>
                                      </p:cBhvr>
                                      <p:tavLst>
                                        <p:tav tm="0">
                                          <p:val>
                                            <p:strVal val="ppt_y"/>
                                          </p:val>
                                        </p:tav>
                                        <p:tav tm="100000">
                                          <p:val>
                                            <p:strVal val="ppt_y"/>
                                          </p:val>
                                        </p:tav>
                                      </p:tavLst>
                                    </p:anim>
                                    <p:anim calcmode="lin" valueType="num">
                                      <p:cBhvr>
                                        <p:cTn id="110" dur="3000"/>
                                        <p:tgtEl>
                                          <p:spTgt spid="8"/>
                                        </p:tgtEl>
                                        <p:attrNameLst>
                                          <p:attrName>ppt_w</p:attrName>
                                        </p:attrNameLst>
                                      </p:cBhvr>
                                      <p:tavLst>
                                        <p:tav tm="0">
                                          <p:val>
                                            <p:strVal val="ppt_w"/>
                                          </p:val>
                                        </p:tav>
                                        <p:tav tm="100000">
                                          <p:val>
                                            <p:fltVal val="0"/>
                                          </p:val>
                                        </p:tav>
                                      </p:tavLst>
                                    </p:anim>
                                    <p:anim calcmode="lin" valueType="num">
                                      <p:cBhvr>
                                        <p:cTn id="111" dur="3000"/>
                                        <p:tgtEl>
                                          <p:spTgt spid="8"/>
                                        </p:tgtEl>
                                        <p:attrNameLst>
                                          <p:attrName>ppt_h</p:attrName>
                                        </p:attrNameLst>
                                      </p:cBhvr>
                                      <p:tavLst>
                                        <p:tav tm="0">
                                          <p:val>
                                            <p:strVal val="ppt_h"/>
                                          </p:val>
                                        </p:tav>
                                        <p:tav tm="100000">
                                          <p:val>
                                            <p:strVal val="ppt_h"/>
                                          </p:val>
                                        </p:tav>
                                      </p:tavLst>
                                    </p:anim>
                                    <p:set>
                                      <p:cBhvr>
                                        <p:cTn id="112" dur="1" fill="hold">
                                          <p:stCondLst>
                                            <p:cond delay="2999"/>
                                          </p:stCondLst>
                                        </p:cTn>
                                        <p:tgtEl>
                                          <p:spTgt spid="8"/>
                                        </p:tgtEl>
                                        <p:attrNameLst>
                                          <p:attrName>style.visibility</p:attrName>
                                        </p:attrNameLst>
                                      </p:cBhvr>
                                      <p:to>
                                        <p:strVal val="hidden"/>
                                      </p:to>
                                    </p:set>
                                  </p:childTnLst>
                                </p:cTn>
                              </p:par>
                              <p:par>
                                <p:cTn id="113" presetID="17" presetClass="entr" presetSubtype="10" fill="hold" nodeType="withEffect">
                                  <p:stCondLst>
                                    <p:cond delay="0"/>
                                  </p:stCondLst>
                                  <p:childTnLst>
                                    <p:set>
                                      <p:cBhvr>
                                        <p:cTn id="114" dur="1" fill="hold">
                                          <p:stCondLst>
                                            <p:cond delay="0"/>
                                          </p:stCondLst>
                                        </p:cTn>
                                        <p:tgtEl>
                                          <p:spTgt spid="2"/>
                                        </p:tgtEl>
                                        <p:attrNameLst>
                                          <p:attrName>style.visibility</p:attrName>
                                        </p:attrNameLst>
                                      </p:cBhvr>
                                      <p:to>
                                        <p:strVal val="visible"/>
                                      </p:to>
                                    </p:set>
                                    <p:anim calcmode="lin" valueType="num">
                                      <p:cBhvr>
                                        <p:cTn id="115" dur="3000" fill="hold"/>
                                        <p:tgtEl>
                                          <p:spTgt spid="2"/>
                                        </p:tgtEl>
                                        <p:attrNameLst>
                                          <p:attrName>ppt_w</p:attrName>
                                        </p:attrNameLst>
                                      </p:cBhvr>
                                      <p:tavLst>
                                        <p:tav tm="0">
                                          <p:val>
                                            <p:fltVal val="0"/>
                                          </p:val>
                                        </p:tav>
                                        <p:tav tm="100000">
                                          <p:val>
                                            <p:strVal val="#ppt_w"/>
                                          </p:val>
                                        </p:tav>
                                      </p:tavLst>
                                    </p:anim>
                                    <p:anim calcmode="lin" valueType="num">
                                      <p:cBhvr>
                                        <p:cTn id="116"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65159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png"/>
          <p:cNvPicPr>
            <a:picLocks noChangeAspect="1"/>
          </p:cNvPicPr>
          <p:nvPr/>
        </p:nvPicPr>
        <p:blipFill>
          <a:blip r:embed="rId3">
            <a:duotone>
              <a:prstClr val="black"/>
              <a:srgbClr val="522AE6">
                <a:tint val="45000"/>
                <a:satMod val="400000"/>
              </a:srgbClr>
            </a:duotone>
            <a:lum contrast="20000"/>
          </a:blip>
          <a:stretch>
            <a:fillRect/>
          </a:stretch>
        </p:blipFill>
        <p:spPr>
          <a:xfrm>
            <a:off x="1214414" y="1446601"/>
            <a:ext cx="3048000" cy="2168132"/>
          </a:xfrm>
          <a:prstGeom prst="rect">
            <a:avLst/>
          </a:prstGeom>
        </p:spPr>
      </p:pic>
      <p:pic>
        <p:nvPicPr>
          <p:cNvPr id="4" name="3 Imagen" descr="8.png"/>
          <p:cNvPicPr>
            <a:picLocks noChangeAspect="1"/>
          </p:cNvPicPr>
          <p:nvPr/>
        </p:nvPicPr>
        <p:blipFill>
          <a:blip r:embed="rId3">
            <a:duotone>
              <a:prstClr val="black"/>
              <a:srgbClr val="522AE6">
                <a:tint val="45000"/>
                <a:satMod val="400000"/>
              </a:srgbClr>
            </a:duotone>
            <a:lum contrast="20000"/>
          </a:blip>
          <a:stretch>
            <a:fillRect/>
          </a:stretch>
        </p:blipFill>
        <p:spPr>
          <a:xfrm rot="10800000">
            <a:off x="4786314" y="1285866"/>
            <a:ext cx="3048000" cy="2168132"/>
          </a:xfrm>
          <a:prstGeom prst="rect">
            <a:avLst/>
          </a:prstGeom>
        </p:spPr>
      </p:pic>
      <p:pic>
        <p:nvPicPr>
          <p:cNvPr id="5" name="4 Imagen" descr="8.png"/>
          <p:cNvPicPr>
            <a:picLocks noChangeAspect="1"/>
          </p:cNvPicPr>
          <p:nvPr/>
        </p:nvPicPr>
        <p:blipFill>
          <a:blip r:embed="rId3">
            <a:duotone>
              <a:prstClr val="black"/>
              <a:srgbClr val="522AE6">
                <a:tint val="45000"/>
                <a:satMod val="400000"/>
              </a:srgbClr>
            </a:duotone>
            <a:lum contrast="20000"/>
          </a:blip>
          <a:stretch>
            <a:fillRect/>
          </a:stretch>
        </p:blipFill>
        <p:spPr>
          <a:xfrm rot="16200000">
            <a:off x="3445661" y="2376486"/>
            <a:ext cx="2286000" cy="2890842"/>
          </a:xfrm>
          <a:prstGeom prst="rect">
            <a:avLst/>
          </a:prstGeom>
        </p:spPr>
      </p:pic>
      <p:pic>
        <p:nvPicPr>
          <p:cNvPr id="6" name="5 Imagen" descr="8.png"/>
          <p:cNvPicPr>
            <a:picLocks noChangeAspect="1"/>
          </p:cNvPicPr>
          <p:nvPr/>
        </p:nvPicPr>
        <p:blipFill>
          <a:blip r:embed="rId3">
            <a:duotone>
              <a:prstClr val="black"/>
              <a:srgbClr val="522AE6">
                <a:tint val="45000"/>
                <a:satMod val="400000"/>
              </a:srgbClr>
            </a:duotone>
            <a:lum contrast="20000"/>
          </a:blip>
          <a:stretch>
            <a:fillRect/>
          </a:stretch>
        </p:blipFill>
        <p:spPr>
          <a:xfrm rot="5400000">
            <a:off x="3231347" y="-302421"/>
            <a:ext cx="2286000" cy="2890842"/>
          </a:xfrm>
          <a:prstGeom prst="rect">
            <a:avLst/>
          </a:prstGeom>
        </p:spPr>
      </p:pic>
      <p:sp>
        <p:nvSpPr>
          <p:cNvPr id="7" name="6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3000"/>
                            </p:stCondLst>
                            <p:childTnLst>
                              <p:par>
                                <p:cTn id="25" presetID="2" presetClass="exit" presetSubtype="2" fill="hold" nodeType="afterEffect">
                                  <p:stCondLst>
                                    <p:cond delay="0"/>
                                  </p:stCondLst>
                                  <p:childTnLst>
                                    <p:anim calcmode="lin" valueType="num">
                                      <p:cBhvr additive="base">
                                        <p:cTn id="26" dur="3000"/>
                                        <p:tgtEl>
                                          <p:spTgt spid="3"/>
                                        </p:tgtEl>
                                        <p:attrNameLst>
                                          <p:attrName>ppt_x</p:attrName>
                                        </p:attrNameLst>
                                      </p:cBhvr>
                                      <p:tavLst>
                                        <p:tav tm="0">
                                          <p:val>
                                            <p:strVal val="ppt_x"/>
                                          </p:val>
                                        </p:tav>
                                        <p:tav tm="100000">
                                          <p:val>
                                            <p:strVal val="1+ppt_w/2"/>
                                          </p:val>
                                        </p:tav>
                                      </p:tavLst>
                                    </p:anim>
                                    <p:anim calcmode="lin" valueType="num">
                                      <p:cBhvr additive="base">
                                        <p:cTn id="27" dur="3000"/>
                                        <p:tgtEl>
                                          <p:spTgt spid="3"/>
                                        </p:tgtEl>
                                        <p:attrNameLst>
                                          <p:attrName>ppt_y</p:attrName>
                                        </p:attrNameLst>
                                      </p:cBhvr>
                                      <p:tavLst>
                                        <p:tav tm="0">
                                          <p:val>
                                            <p:strVal val="ppt_y"/>
                                          </p:val>
                                        </p:tav>
                                        <p:tav tm="100000">
                                          <p:val>
                                            <p:strVal val="ppt_y"/>
                                          </p:val>
                                        </p:tav>
                                      </p:tavLst>
                                    </p:anim>
                                    <p:set>
                                      <p:cBhvr>
                                        <p:cTn id="28" dur="1" fill="hold">
                                          <p:stCondLst>
                                            <p:cond delay="2999"/>
                                          </p:stCondLst>
                                        </p:cTn>
                                        <p:tgtEl>
                                          <p:spTgt spid="3"/>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3000"/>
                                        <p:tgtEl>
                                          <p:spTgt spid="4"/>
                                        </p:tgtEl>
                                        <p:attrNameLst>
                                          <p:attrName>ppt_x</p:attrName>
                                        </p:attrNameLst>
                                      </p:cBhvr>
                                      <p:tavLst>
                                        <p:tav tm="0">
                                          <p:val>
                                            <p:strVal val="ppt_x"/>
                                          </p:val>
                                        </p:tav>
                                        <p:tav tm="100000">
                                          <p:val>
                                            <p:strVal val="0-ppt_w/2"/>
                                          </p:val>
                                        </p:tav>
                                      </p:tavLst>
                                    </p:anim>
                                    <p:anim calcmode="lin" valueType="num">
                                      <p:cBhvr additive="base">
                                        <p:cTn id="31" dur="3000"/>
                                        <p:tgtEl>
                                          <p:spTgt spid="4"/>
                                        </p:tgtEl>
                                        <p:attrNameLst>
                                          <p:attrName>ppt_y</p:attrName>
                                        </p:attrNameLst>
                                      </p:cBhvr>
                                      <p:tavLst>
                                        <p:tav tm="0">
                                          <p:val>
                                            <p:strVal val="ppt_y"/>
                                          </p:val>
                                        </p:tav>
                                        <p:tav tm="100000">
                                          <p:val>
                                            <p:strVal val="ppt_y"/>
                                          </p:val>
                                        </p:tav>
                                      </p:tavLst>
                                    </p:anim>
                                    <p:set>
                                      <p:cBhvr>
                                        <p:cTn id="32" dur="1" fill="hold">
                                          <p:stCondLst>
                                            <p:cond delay="2999"/>
                                          </p:stCondLst>
                                        </p:cTn>
                                        <p:tgtEl>
                                          <p:spTgt spid="4"/>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5"/>
                                        </p:tgtEl>
                                        <p:attrNameLst>
                                          <p:attrName>ppt_x</p:attrName>
                                        </p:attrNameLst>
                                      </p:cBhvr>
                                      <p:tavLst>
                                        <p:tav tm="0">
                                          <p:val>
                                            <p:strVal val="ppt_x"/>
                                          </p:val>
                                        </p:tav>
                                        <p:tav tm="100000">
                                          <p:val>
                                            <p:strVal val="ppt_x"/>
                                          </p:val>
                                        </p:tav>
                                      </p:tavLst>
                                    </p:anim>
                                    <p:anim calcmode="lin" valueType="num">
                                      <p:cBhvr additive="base">
                                        <p:cTn id="35" dur="3000"/>
                                        <p:tgtEl>
                                          <p:spTgt spid="5"/>
                                        </p:tgtEl>
                                        <p:attrNameLst>
                                          <p:attrName>ppt_y</p:attrName>
                                        </p:attrNameLst>
                                      </p:cBhvr>
                                      <p:tavLst>
                                        <p:tav tm="0">
                                          <p:val>
                                            <p:strVal val="ppt_y"/>
                                          </p:val>
                                        </p:tav>
                                        <p:tav tm="100000">
                                          <p:val>
                                            <p:strVal val="0-ppt_h/2"/>
                                          </p:val>
                                        </p:tav>
                                      </p:tavLst>
                                    </p:anim>
                                    <p:set>
                                      <p:cBhvr>
                                        <p:cTn id="36" dur="1" fill="hold">
                                          <p:stCondLst>
                                            <p:cond delay="2999"/>
                                          </p:stCondLst>
                                        </p:cTn>
                                        <p:tgtEl>
                                          <p:spTgt spid="5"/>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3000"/>
                                        <p:tgtEl>
                                          <p:spTgt spid="6"/>
                                        </p:tgtEl>
                                        <p:attrNameLst>
                                          <p:attrName>ppt_x</p:attrName>
                                        </p:attrNameLst>
                                      </p:cBhvr>
                                      <p:tavLst>
                                        <p:tav tm="0">
                                          <p:val>
                                            <p:strVal val="ppt_x"/>
                                          </p:val>
                                        </p:tav>
                                        <p:tav tm="100000">
                                          <p:val>
                                            <p:strVal val="ppt_x"/>
                                          </p:val>
                                        </p:tav>
                                      </p:tavLst>
                                    </p:anim>
                                    <p:anim calcmode="lin" valueType="num">
                                      <p:cBhvr additive="base">
                                        <p:cTn id="39" dur="3000"/>
                                        <p:tgtEl>
                                          <p:spTgt spid="6"/>
                                        </p:tgtEl>
                                        <p:attrNameLst>
                                          <p:attrName>ppt_y</p:attrName>
                                        </p:attrNameLst>
                                      </p:cBhvr>
                                      <p:tavLst>
                                        <p:tav tm="0">
                                          <p:val>
                                            <p:strVal val="ppt_y"/>
                                          </p:val>
                                        </p:tav>
                                        <p:tav tm="100000">
                                          <p:val>
                                            <p:strVal val="1+ppt_h/2"/>
                                          </p:val>
                                        </p:tav>
                                      </p:tavLst>
                                    </p:anim>
                                    <p:set>
                                      <p:cBhvr>
                                        <p:cTn id="40" dur="1" fill="hold">
                                          <p:stCondLst>
                                            <p:cond delay="2999"/>
                                          </p:stCondLst>
                                        </p:cTn>
                                        <p:tgtEl>
                                          <p:spTgt spid="6"/>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2/3*#ppt_w"/>
                                          </p:val>
                                        </p:tav>
                                        <p:tav tm="100000">
                                          <p:val>
                                            <p:strVal val="#ppt_w"/>
                                          </p:val>
                                        </p:tav>
                                      </p:tavLst>
                                    </p:anim>
                                    <p:anim calcmode="lin" valueType="num">
                                      <p:cBhvr>
                                        <p:cTn id="44" dur="3000" fill="hold"/>
                                        <p:tgtEl>
                                          <p:spTgt spid="2"/>
                                        </p:tgtEl>
                                        <p:attrNameLst>
                                          <p:attrName>ppt_h</p:attrName>
                                        </p:attrNameLst>
                                      </p:cBhvr>
                                      <p:tavLst>
                                        <p:tav tm="0">
                                          <p:val>
                                            <p:strVal val="2/3*#ppt_h"/>
                                          </p:val>
                                        </p:tav>
                                        <p:tav tm="100000">
                                          <p:val>
                                            <p:strVal val="#ppt_h"/>
                                          </p:val>
                                        </p:tav>
                                      </p:tavLst>
                                    </p:anim>
                                  </p:childTnLst>
                                </p:cTn>
                              </p:par>
                              <p:par>
                                <p:cTn id="45" presetID="4"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ox(out)">
                                      <p:cBhvr>
                                        <p:cTn id="4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a:gradFill flip="none" rotWithShape="1">
            <a:gsLst>
              <a:gs pos="0">
                <a:srgbClr val="9B98E0"/>
              </a:gs>
              <a:gs pos="50000">
                <a:srgbClr val="573CC8">
                  <a:shade val="67500"/>
                  <a:satMod val="115000"/>
                </a:srgbClr>
              </a:gs>
              <a:gs pos="100000">
                <a:srgbClr val="573CC8">
                  <a:shade val="100000"/>
                  <a:satMod val="115000"/>
                </a:srgbClr>
              </a:gs>
            </a:gsLst>
            <a:lin ang="5400000" scaled="1"/>
            <a:tileRect/>
          </a:gradFill>
        </p:spPr>
        <p:txBody>
          <a:bodyPr/>
          <a:lstStyle/>
          <a:p>
            <a:endParaRPr lang="es-ES" dirty="0"/>
          </a:p>
        </p:txBody>
      </p:sp>
      <p:pic>
        <p:nvPicPr>
          <p:cNvPr id="4" name="3 Imagen" descr="Imagen72.jpg"/>
          <p:cNvPicPr>
            <a:picLocks noChangeAspect="1"/>
          </p:cNvPicPr>
          <p:nvPr/>
        </p:nvPicPr>
        <p:blipFill>
          <a:blip r:embed="rId2"/>
          <a:stretch>
            <a:fillRect/>
          </a:stretch>
        </p:blipFill>
        <p:spPr>
          <a:xfrm>
            <a:off x="0" y="0"/>
            <a:ext cx="9144000" cy="5143500"/>
          </a:xfrm>
          <a:prstGeom prst="rect">
            <a:avLst/>
          </a:prstGeom>
        </p:spPr>
      </p:pic>
      <p:sp>
        <p:nvSpPr>
          <p:cNvPr id="6" name="5 Rombo"/>
          <p:cNvSpPr/>
          <p:nvPr/>
        </p:nvSpPr>
        <p:spPr>
          <a:xfrm>
            <a:off x="928662" y="0"/>
            <a:ext cx="7286676"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571604" y="0"/>
            <a:ext cx="6000792"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285984" y="0"/>
            <a:ext cx="4572032"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000364" y="0"/>
            <a:ext cx="3143272"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3643306" y="0"/>
            <a:ext cx="1857388"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16009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4214810" y="0"/>
            <a:ext cx="714380"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9" presetClass="exit" presetSubtype="10" fill="hold" grpId="0" nodeType="withEffect">
                                  <p:stCondLst>
                                    <p:cond delay="0"/>
                                  </p:stCondLst>
                                  <p:childTnLst>
                                    <p:anim calcmode="lin" valueType="num">
                                      <p:cBhvr>
                                        <p:cTn id="9" dur="3000"/>
                                        <p:tgtEl>
                                          <p:spTgt spid="6"/>
                                        </p:tgtEl>
                                        <p:attrNameLst>
                                          <p:attrName>ppt_h</p:attrName>
                                        </p:attrNameLst>
                                      </p:cBhvr>
                                      <p:tavLst>
                                        <p:tav tm="0">
                                          <p:val>
                                            <p:strVal val="ppt_h"/>
                                          </p:val>
                                        </p:tav>
                                        <p:tav tm="100000">
                                          <p:val>
                                            <p:strVal val="ppt_h"/>
                                          </p:val>
                                        </p:tav>
                                      </p:tavLst>
                                    </p:anim>
                                    <p:anim calcmode="lin" valueType="num">
                                      <p:cBhvr>
                                        <p:cTn id="10"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6"/>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4000"/>
                                        <p:tgtEl>
                                          <p:spTgt spid="7"/>
                                        </p:tgtEl>
                                        <p:attrNameLst>
                                          <p:attrName>ppt_h</p:attrName>
                                        </p:attrNameLst>
                                      </p:cBhvr>
                                      <p:tavLst>
                                        <p:tav tm="0">
                                          <p:val>
                                            <p:strVal val="ppt_h"/>
                                          </p:val>
                                        </p:tav>
                                        <p:tav tm="100000">
                                          <p:val>
                                            <p:strVal val="ppt_h"/>
                                          </p:val>
                                        </p:tav>
                                      </p:tavLst>
                                    </p:anim>
                                    <p:anim calcmode="lin" valueType="num">
                                      <p:cBhvr>
                                        <p:cTn id="14"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3999"/>
                                          </p:stCondLst>
                                        </p:cTn>
                                        <p:tgtEl>
                                          <p:spTgt spid="7"/>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5000"/>
                                        <p:tgtEl>
                                          <p:spTgt spid="8"/>
                                        </p:tgtEl>
                                        <p:attrNameLst>
                                          <p:attrName>ppt_h</p:attrName>
                                        </p:attrNameLst>
                                      </p:cBhvr>
                                      <p:tavLst>
                                        <p:tav tm="0">
                                          <p:val>
                                            <p:strVal val="ppt_h"/>
                                          </p:val>
                                        </p:tav>
                                        <p:tav tm="100000">
                                          <p:val>
                                            <p:strVal val="ppt_h"/>
                                          </p:val>
                                        </p:tav>
                                      </p:tavLst>
                                    </p:anim>
                                    <p:anim calcmode="lin" valueType="num">
                                      <p:cBhvr>
                                        <p:cTn id="18"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4999"/>
                                          </p:stCondLst>
                                        </p:cTn>
                                        <p:tgtEl>
                                          <p:spTgt spid="8"/>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6000"/>
                                        <p:tgtEl>
                                          <p:spTgt spid="9"/>
                                        </p:tgtEl>
                                        <p:attrNameLst>
                                          <p:attrName>ppt_h</p:attrName>
                                        </p:attrNameLst>
                                      </p:cBhvr>
                                      <p:tavLst>
                                        <p:tav tm="0">
                                          <p:val>
                                            <p:strVal val="ppt_h"/>
                                          </p:val>
                                        </p:tav>
                                        <p:tav tm="100000">
                                          <p:val>
                                            <p:strVal val="ppt_h"/>
                                          </p:val>
                                        </p:tav>
                                      </p:tavLst>
                                    </p:anim>
                                    <p:anim calcmode="lin" valueType="num">
                                      <p:cBhvr>
                                        <p:cTn id="22" dur="6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5999"/>
                                          </p:stCondLst>
                                        </p:cTn>
                                        <p:tgtEl>
                                          <p:spTgt spid="9"/>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7000"/>
                                        <p:tgtEl>
                                          <p:spTgt spid="10"/>
                                        </p:tgtEl>
                                        <p:attrNameLst>
                                          <p:attrName>ppt_h</p:attrName>
                                        </p:attrNameLst>
                                      </p:cBhvr>
                                      <p:tavLst>
                                        <p:tav tm="0">
                                          <p:val>
                                            <p:strVal val="ppt_h"/>
                                          </p:val>
                                        </p:tav>
                                        <p:tav tm="100000">
                                          <p:val>
                                            <p:strVal val="ppt_h"/>
                                          </p:val>
                                        </p:tav>
                                      </p:tavLst>
                                    </p:anim>
                                    <p:anim calcmode="lin" valueType="num">
                                      <p:cBhvr>
                                        <p:cTn id="26" dur="7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6999"/>
                                          </p:stCondLst>
                                        </p:cTn>
                                        <p:tgtEl>
                                          <p:spTgt spid="10"/>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8000"/>
                                        <p:tgtEl>
                                          <p:spTgt spid="11"/>
                                        </p:tgtEl>
                                        <p:attrNameLst>
                                          <p:attrName>ppt_h</p:attrName>
                                        </p:attrNameLst>
                                      </p:cBhvr>
                                      <p:tavLst>
                                        <p:tav tm="0">
                                          <p:val>
                                            <p:strVal val="ppt_h"/>
                                          </p:val>
                                        </p:tav>
                                        <p:tav tm="100000">
                                          <p:val>
                                            <p:strVal val="ppt_h"/>
                                          </p:val>
                                        </p:tav>
                                      </p:tavLst>
                                    </p:anim>
                                    <p:anim calcmode="lin" valueType="num">
                                      <p:cBhvr>
                                        <p:cTn id="30" dur="8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7999"/>
                                          </p:stCondLst>
                                        </p:cTn>
                                        <p:tgtEl>
                                          <p:spTgt spid="11"/>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8000" fill="hold"/>
                                        <p:tgtEl>
                                          <p:spTgt spid="4"/>
                                        </p:tgtEl>
                                        <p:attrNameLst>
                                          <p:attrName>ppt_w</p:attrName>
                                        </p:attrNameLst>
                                      </p:cBhvr>
                                      <p:tavLst>
                                        <p:tav tm="0">
                                          <p:val>
                                            <p:strVal val="4/3*#ppt_w"/>
                                          </p:val>
                                        </p:tav>
                                        <p:tav tm="100000">
                                          <p:val>
                                            <p:strVal val="#ppt_w"/>
                                          </p:val>
                                        </p:tav>
                                      </p:tavLst>
                                    </p:anim>
                                    <p:anim calcmode="lin" valueType="num">
                                      <p:cBhvr>
                                        <p:cTn id="35" dur="8000" fill="hold"/>
                                        <p:tgtEl>
                                          <p:spTgt spid="4"/>
                                        </p:tgtEl>
                                        <p:attrNameLst>
                                          <p:attrName>ppt_h</p:attrName>
                                        </p:attrNameLst>
                                      </p:cBhvr>
                                      <p:tavLst>
                                        <p:tav tm="0">
                                          <p:val>
                                            <p:strVal val="4/3*#ppt_h"/>
                                          </p:val>
                                        </p:tav>
                                        <p:tav tm="100000">
                                          <p:val>
                                            <p:strVal val="#ppt_h"/>
                                          </p:val>
                                        </p:tav>
                                      </p:tavLst>
                                    </p:anim>
                                  </p:childTnLst>
                                </p:cTn>
                              </p:par>
                              <p:par>
                                <p:cTn id="36" presetID="8" presetClass="entr" presetSubtype="3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diamond(out)">
                                      <p:cBhvr>
                                        <p:cTn id="38"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lokker_tuinrenovatie_lavende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grpId="1" nodeType="withEffect">
                                  <p:stCondLst>
                                    <p:cond delay="0"/>
                                  </p:stCondLst>
                                  <p:childTnLst>
                                    <p:animRot by="21600000">
                                      <p:cBhvr>
                                        <p:cTn id="153" dur="3000" fill="hold"/>
                                        <p:tgtEl>
                                          <p:spTgt spid="5"/>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1"/>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9"/>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7"/>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5"/>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9"/>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7"/>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8"/>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2"/>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0"/>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2"/>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36"/>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6"/>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0"/>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4"/>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6"/>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4"/>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8"/>
                                        </p:tgtEl>
                                        <p:attrNameLst>
                                          <p:attrName>r</p:attrName>
                                        </p:attrNameLst>
                                      </p:cBhvr>
                                    </p:animRot>
                                  </p:childTnLst>
                                </p:cTn>
                              </p:par>
                              <p:par>
                                <p:cTn id="224" presetID="3" presetClass="entr" presetSubtype="5" fill="hold" grpId="2" nodeType="withEffect">
                                  <p:stCondLst>
                                    <p:cond delay="0"/>
                                  </p:stCondLst>
                                  <p:childTnLst>
                                    <p:set>
                                      <p:cBhvr>
                                        <p:cTn id="225" dur="1" fill="hold">
                                          <p:stCondLst>
                                            <p:cond delay="0"/>
                                          </p:stCondLst>
                                        </p:cTn>
                                        <p:tgtEl>
                                          <p:spTgt spid="3"/>
                                        </p:tgtEl>
                                        <p:attrNameLst>
                                          <p:attrName>style.visibility</p:attrName>
                                        </p:attrNameLst>
                                      </p:cBhvr>
                                      <p:to>
                                        <p:strVal val="visible"/>
                                      </p:to>
                                    </p:set>
                                    <p:animEffect transition="in" filter="blinds(vertical)">
                                      <p:cBhvr>
                                        <p:cTn id="226" dur="3000"/>
                                        <p:tgtEl>
                                          <p:spTgt spid="3"/>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4"/>
                                        </p:tgtEl>
                                        <p:attrNameLst>
                                          <p:attrName>style.visibility</p:attrName>
                                        </p:attrNameLst>
                                      </p:cBhvr>
                                      <p:to>
                                        <p:strVal val="visible"/>
                                      </p:to>
                                    </p:set>
                                    <p:animEffect transition="in" filter="blinds(vertical)">
                                      <p:cBhvr>
                                        <p:cTn id="229" dur="3000"/>
                                        <p:tgtEl>
                                          <p:spTgt spid="4"/>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5"/>
                                        </p:tgtEl>
                                        <p:attrNameLst>
                                          <p:attrName>style.visibility</p:attrName>
                                        </p:attrNameLst>
                                      </p:cBhvr>
                                      <p:to>
                                        <p:strVal val="visible"/>
                                      </p:to>
                                    </p:set>
                                    <p:animEffect transition="in" filter="blinds(vertical)">
                                      <p:cBhvr>
                                        <p:cTn id="232" dur="3000"/>
                                        <p:tgtEl>
                                          <p:spTgt spid="5"/>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6"/>
                                        </p:tgtEl>
                                        <p:attrNameLst>
                                          <p:attrName>style.visibility</p:attrName>
                                        </p:attrNameLst>
                                      </p:cBhvr>
                                      <p:to>
                                        <p:strVal val="visible"/>
                                      </p:to>
                                    </p:set>
                                    <p:animEffect transition="in" filter="blinds(vertical)">
                                      <p:cBhvr>
                                        <p:cTn id="235" dur="3000"/>
                                        <p:tgtEl>
                                          <p:spTgt spid="6"/>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7"/>
                                        </p:tgtEl>
                                        <p:attrNameLst>
                                          <p:attrName>style.visibility</p:attrName>
                                        </p:attrNameLst>
                                      </p:cBhvr>
                                      <p:to>
                                        <p:strVal val="visible"/>
                                      </p:to>
                                    </p:set>
                                    <p:animEffect transition="in" filter="blinds(vertical)">
                                      <p:cBhvr>
                                        <p:cTn id="238" dur="3000"/>
                                        <p:tgtEl>
                                          <p:spTgt spid="7"/>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8"/>
                                        </p:tgtEl>
                                        <p:attrNameLst>
                                          <p:attrName>style.visibility</p:attrName>
                                        </p:attrNameLst>
                                      </p:cBhvr>
                                      <p:to>
                                        <p:strVal val="visible"/>
                                      </p:to>
                                    </p:set>
                                    <p:animEffect transition="in" filter="blinds(vertical)">
                                      <p:cBhvr>
                                        <p:cTn id="241" dur="3000"/>
                                        <p:tgtEl>
                                          <p:spTgt spid="8"/>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9"/>
                                        </p:tgtEl>
                                        <p:attrNameLst>
                                          <p:attrName>style.visibility</p:attrName>
                                        </p:attrNameLst>
                                      </p:cBhvr>
                                      <p:to>
                                        <p:strVal val="visible"/>
                                      </p:to>
                                    </p:set>
                                    <p:animEffect transition="in" filter="blinds(vertical)">
                                      <p:cBhvr>
                                        <p:cTn id="244" dur="3000"/>
                                        <p:tgtEl>
                                          <p:spTgt spid="9"/>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0"/>
                                        </p:tgtEl>
                                        <p:attrNameLst>
                                          <p:attrName>style.visibility</p:attrName>
                                        </p:attrNameLst>
                                      </p:cBhvr>
                                      <p:to>
                                        <p:strVal val="visible"/>
                                      </p:to>
                                    </p:set>
                                    <p:animEffect transition="in" filter="blinds(vertical)">
                                      <p:cBhvr>
                                        <p:cTn id="247" dur="3000"/>
                                        <p:tgtEl>
                                          <p:spTgt spid="10"/>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1"/>
                                        </p:tgtEl>
                                        <p:attrNameLst>
                                          <p:attrName>style.visibility</p:attrName>
                                        </p:attrNameLst>
                                      </p:cBhvr>
                                      <p:to>
                                        <p:strVal val="visible"/>
                                      </p:to>
                                    </p:set>
                                    <p:animEffect transition="in" filter="blinds(vertical)">
                                      <p:cBhvr>
                                        <p:cTn id="250" dur="3000"/>
                                        <p:tgtEl>
                                          <p:spTgt spid="11"/>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12"/>
                                        </p:tgtEl>
                                        <p:attrNameLst>
                                          <p:attrName>style.visibility</p:attrName>
                                        </p:attrNameLst>
                                      </p:cBhvr>
                                      <p:to>
                                        <p:strVal val="visible"/>
                                      </p:to>
                                    </p:set>
                                    <p:animEffect transition="in" filter="blinds(vertical)">
                                      <p:cBhvr>
                                        <p:cTn id="253" dur="3000"/>
                                        <p:tgtEl>
                                          <p:spTgt spid="12"/>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13"/>
                                        </p:tgtEl>
                                        <p:attrNameLst>
                                          <p:attrName>style.visibility</p:attrName>
                                        </p:attrNameLst>
                                      </p:cBhvr>
                                      <p:to>
                                        <p:strVal val="visible"/>
                                      </p:to>
                                    </p:set>
                                    <p:animEffect transition="in" filter="blinds(vertical)">
                                      <p:cBhvr>
                                        <p:cTn id="256" dur="3000"/>
                                        <p:tgtEl>
                                          <p:spTgt spid="13"/>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Effect transition="in" filter="blinds(vertical)">
                                      <p:cBhvr>
                                        <p:cTn id="259" dur="3000"/>
                                        <p:tgtEl>
                                          <p:spTgt spid="14"/>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15"/>
                                        </p:tgtEl>
                                        <p:attrNameLst>
                                          <p:attrName>style.visibility</p:attrName>
                                        </p:attrNameLst>
                                      </p:cBhvr>
                                      <p:to>
                                        <p:strVal val="visible"/>
                                      </p:to>
                                    </p:set>
                                    <p:animEffect transition="in" filter="blinds(vertical)">
                                      <p:cBhvr>
                                        <p:cTn id="262" dur="3000"/>
                                        <p:tgtEl>
                                          <p:spTgt spid="15"/>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16"/>
                                        </p:tgtEl>
                                        <p:attrNameLst>
                                          <p:attrName>style.visibility</p:attrName>
                                        </p:attrNameLst>
                                      </p:cBhvr>
                                      <p:to>
                                        <p:strVal val="visible"/>
                                      </p:to>
                                    </p:set>
                                    <p:animEffect transition="in" filter="blinds(vertical)">
                                      <p:cBhvr>
                                        <p:cTn id="265" dur="3000"/>
                                        <p:tgtEl>
                                          <p:spTgt spid="16"/>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Effect transition="in" filter="blinds(vertical)">
                                      <p:cBhvr>
                                        <p:cTn id="268" dur="3000"/>
                                        <p:tgtEl>
                                          <p:spTgt spid="17"/>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18"/>
                                        </p:tgtEl>
                                        <p:attrNameLst>
                                          <p:attrName>style.visibility</p:attrName>
                                        </p:attrNameLst>
                                      </p:cBhvr>
                                      <p:to>
                                        <p:strVal val="visible"/>
                                      </p:to>
                                    </p:set>
                                    <p:animEffect transition="in" filter="blinds(vertical)">
                                      <p:cBhvr>
                                        <p:cTn id="271" dur="3000"/>
                                        <p:tgtEl>
                                          <p:spTgt spid="18"/>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19"/>
                                        </p:tgtEl>
                                        <p:attrNameLst>
                                          <p:attrName>style.visibility</p:attrName>
                                        </p:attrNameLst>
                                      </p:cBhvr>
                                      <p:to>
                                        <p:strVal val="visible"/>
                                      </p:to>
                                    </p:set>
                                    <p:animEffect transition="in" filter="blinds(vertical)">
                                      <p:cBhvr>
                                        <p:cTn id="274" dur="3000"/>
                                        <p:tgtEl>
                                          <p:spTgt spid="19"/>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20"/>
                                        </p:tgtEl>
                                        <p:attrNameLst>
                                          <p:attrName>style.visibility</p:attrName>
                                        </p:attrNameLst>
                                      </p:cBhvr>
                                      <p:to>
                                        <p:strVal val="visible"/>
                                      </p:to>
                                    </p:set>
                                    <p:animEffect transition="in" filter="blinds(vertical)">
                                      <p:cBhvr>
                                        <p:cTn id="277" dur="3000"/>
                                        <p:tgtEl>
                                          <p:spTgt spid="20"/>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21"/>
                                        </p:tgtEl>
                                        <p:attrNameLst>
                                          <p:attrName>style.visibility</p:attrName>
                                        </p:attrNameLst>
                                      </p:cBhvr>
                                      <p:to>
                                        <p:strVal val="visible"/>
                                      </p:to>
                                    </p:set>
                                    <p:animEffect transition="in" filter="blinds(vertical)">
                                      <p:cBhvr>
                                        <p:cTn id="280" dur="3000"/>
                                        <p:tgtEl>
                                          <p:spTgt spid="21"/>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22"/>
                                        </p:tgtEl>
                                        <p:attrNameLst>
                                          <p:attrName>style.visibility</p:attrName>
                                        </p:attrNameLst>
                                      </p:cBhvr>
                                      <p:to>
                                        <p:strVal val="visible"/>
                                      </p:to>
                                    </p:set>
                                    <p:animEffect transition="in" filter="blinds(vertical)">
                                      <p:cBhvr>
                                        <p:cTn id="283" dur="3000"/>
                                        <p:tgtEl>
                                          <p:spTgt spid="22"/>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23"/>
                                        </p:tgtEl>
                                        <p:attrNameLst>
                                          <p:attrName>style.visibility</p:attrName>
                                        </p:attrNameLst>
                                      </p:cBhvr>
                                      <p:to>
                                        <p:strVal val="visible"/>
                                      </p:to>
                                    </p:set>
                                    <p:animEffect transition="in" filter="blinds(vertical)">
                                      <p:cBhvr>
                                        <p:cTn id="286" dur="3000"/>
                                        <p:tgtEl>
                                          <p:spTgt spid="23"/>
                                        </p:tgtEl>
                                      </p:cBhvr>
                                    </p:animEffect>
                                  </p:childTnLst>
                                </p:cTn>
                              </p:par>
                              <p:par>
                                <p:cTn id="287" presetID="3" presetClass="entr" presetSubtype="5" fill="hold" grpId="2" nodeType="withEffect">
                                  <p:stCondLst>
                                    <p:cond delay="0"/>
                                  </p:stCondLst>
                                  <p:childTnLst>
                                    <p:set>
                                      <p:cBhvr>
                                        <p:cTn id="288" dur="1" fill="hold">
                                          <p:stCondLst>
                                            <p:cond delay="0"/>
                                          </p:stCondLst>
                                        </p:cTn>
                                        <p:tgtEl>
                                          <p:spTgt spid="24"/>
                                        </p:tgtEl>
                                        <p:attrNameLst>
                                          <p:attrName>style.visibility</p:attrName>
                                        </p:attrNameLst>
                                      </p:cBhvr>
                                      <p:to>
                                        <p:strVal val="visible"/>
                                      </p:to>
                                    </p:set>
                                    <p:animEffect transition="in" filter="blinds(vertical)">
                                      <p:cBhvr>
                                        <p:cTn id="289" dur="3000"/>
                                        <p:tgtEl>
                                          <p:spTgt spid="24"/>
                                        </p:tgtEl>
                                      </p:cBhvr>
                                    </p:animEffect>
                                  </p:childTnLst>
                                </p:cTn>
                              </p:par>
                              <p:par>
                                <p:cTn id="290" presetID="3" presetClass="entr" presetSubtype="5" fill="hold" grpId="2" nodeType="withEffect">
                                  <p:stCondLst>
                                    <p:cond delay="0"/>
                                  </p:stCondLst>
                                  <p:childTnLst>
                                    <p:set>
                                      <p:cBhvr>
                                        <p:cTn id="291" dur="1" fill="hold">
                                          <p:stCondLst>
                                            <p:cond delay="0"/>
                                          </p:stCondLst>
                                        </p:cTn>
                                        <p:tgtEl>
                                          <p:spTgt spid="25"/>
                                        </p:tgtEl>
                                        <p:attrNameLst>
                                          <p:attrName>style.visibility</p:attrName>
                                        </p:attrNameLst>
                                      </p:cBhvr>
                                      <p:to>
                                        <p:strVal val="visible"/>
                                      </p:to>
                                    </p:set>
                                    <p:animEffect transition="in" filter="blinds(vertical)">
                                      <p:cBhvr>
                                        <p:cTn id="292" dur="3000"/>
                                        <p:tgtEl>
                                          <p:spTgt spid="25"/>
                                        </p:tgtEl>
                                      </p:cBhvr>
                                    </p:animEffect>
                                  </p:childTnLst>
                                </p:cTn>
                              </p:par>
                              <p:par>
                                <p:cTn id="293" presetID="3" presetClass="entr" presetSubtype="5" fill="hold" grpId="2" nodeType="withEffect">
                                  <p:stCondLst>
                                    <p:cond delay="0"/>
                                  </p:stCondLst>
                                  <p:childTnLst>
                                    <p:set>
                                      <p:cBhvr>
                                        <p:cTn id="294" dur="1" fill="hold">
                                          <p:stCondLst>
                                            <p:cond delay="0"/>
                                          </p:stCondLst>
                                        </p:cTn>
                                        <p:tgtEl>
                                          <p:spTgt spid="26"/>
                                        </p:tgtEl>
                                        <p:attrNameLst>
                                          <p:attrName>style.visibility</p:attrName>
                                        </p:attrNameLst>
                                      </p:cBhvr>
                                      <p:to>
                                        <p:strVal val="visible"/>
                                      </p:to>
                                    </p:set>
                                    <p:animEffect transition="in" filter="blinds(vertical)">
                                      <p:cBhvr>
                                        <p:cTn id="295" dur="3000"/>
                                        <p:tgtEl>
                                          <p:spTgt spid="26"/>
                                        </p:tgtEl>
                                      </p:cBhvr>
                                    </p:animEffect>
                                  </p:childTnLst>
                                </p:cTn>
                              </p:par>
                              <p:par>
                                <p:cTn id="296" presetID="3" presetClass="entr" presetSubtype="5" fill="hold" grpId="2" nodeType="withEffect">
                                  <p:stCondLst>
                                    <p:cond delay="0"/>
                                  </p:stCondLst>
                                  <p:childTnLst>
                                    <p:set>
                                      <p:cBhvr>
                                        <p:cTn id="297" dur="1" fill="hold">
                                          <p:stCondLst>
                                            <p:cond delay="0"/>
                                          </p:stCondLst>
                                        </p:cTn>
                                        <p:tgtEl>
                                          <p:spTgt spid="27"/>
                                        </p:tgtEl>
                                        <p:attrNameLst>
                                          <p:attrName>style.visibility</p:attrName>
                                        </p:attrNameLst>
                                      </p:cBhvr>
                                      <p:to>
                                        <p:strVal val="visible"/>
                                      </p:to>
                                    </p:set>
                                    <p:animEffect transition="in" filter="blinds(vertical)">
                                      <p:cBhvr>
                                        <p:cTn id="298" dur="3000"/>
                                        <p:tgtEl>
                                          <p:spTgt spid="27"/>
                                        </p:tgtEl>
                                      </p:cBhvr>
                                    </p:animEffect>
                                  </p:childTnLst>
                                </p:cTn>
                              </p:par>
                              <p:par>
                                <p:cTn id="299" presetID="3" presetClass="entr" presetSubtype="5" fill="hold" grpId="2" nodeType="withEffect">
                                  <p:stCondLst>
                                    <p:cond delay="0"/>
                                  </p:stCondLst>
                                  <p:childTnLst>
                                    <p:set>
                                      <p:cBhvr>
                                        <p:cTn id="300" dur="1" fill="hold">
                                          <p:stCondLst>
                                            <p:cond delay="0"/>
                                          </p:stCondLst>
                                        </p:cTn>
                                        <p:tgtEl>
                                          <p:spTgt spid="28"/>
                                        </p:tgtEl>
                                        <p:attrNameLst>
                                          <p:attrName>style.visibility</p:attrName>
                                        </p:attrNameLst>
                                      </p:cBhvr>
                                      <p:to>
                                        <p:strVal val="visible"/>
                                      </p:to>
                                    </p:set>
                                    <p:animEffect transition="in" filter="blinds(vertical)">
                                      <p:cBhvr>
                                        <p:cTn id="301" dur="3000"/>
                                        <p:tgtEl>
                                          <p:spTgt spid="28"/>
                                        </p:tgtEl>
                                      </p:cBhvr>
                                    </p:animEffect>
                                  </p:childTnLst>
                                </p:cTn>
                              </p:par>
                              <p:par>
                                <p:cTn id="302" presetID="3" presetClass="entr" presetSubtype="5" fill="hold" grpId="2" nodeType="withEffect">
                                  <p:stCondLst>
                                    <p:cond delay="0"/>
                                  </p:stCondLst>
                                  <p:childTnLst>
                                    <p:set>
                                      <p:cBhvr>
                                        <p:cTn id="303" dur="1" fill="hold">
                                          <p:stCondLst>
                                            <p:cond delay="0"/>
                                          </p:stCondLst>
                                        </p:cTn>
                                        <p:tgtEl>
                                          <p:spTgt spid="29"/>
                                        </p:tgtEl>
                                        <p:attrNameLst>
                                          <p:attrName>style.visibility</p:attrName>
                                        </p:attrNameLst>
                                      </p:cBhvr>
                                      <p:to>
                                        <p:strVal val="visible"/>
                                      </p:to>
                                    </p:set>
                                    <p:animEffect transition="in" filter="blinds(vertical)">
                                      <p:cBhvr>
                                        <p:cTn id="304" dur="3000"/>
                                        <p:tgtEl>
                                          <p:spTgt spid="29"/>
                                        </p:tgtEl>
                                      </p:cBhvr>
                                    </p:animEffect>
                                  </p:childTnLst>
                                </p:cTn>
                              </p:par>
                              <p:par>
                                <p:cTn id="305" presetID="3" presetClass="entr" presetSubtype="5" fill="hold" grpId="2" nodeType="withEffect">
                                  <p:stCondLst>
                                    <p:cond delay="0"/>
                                  </p:stCondLst>
                                  <p:childTnLst>
                                    <p:set>
                                      <p:cBhvr>
                                        <p:cTn id="306" dur="1" fill="hold">
                                          <p:stCondLst>
                                            <p:cond delay="0"/>
                                          </p:stCondLst>
                                        </p:cTn>
                                        <p:tgtEl>
                                          <p:spTgt spid="30"/>
                                        </p:tgtEl>
                                        <p:attrNameLst>
                                          <p:attrName>style.visibility</p:attrName>
                                        </p:attrNameLst>
                                      </p:cBhvr>
                                      <p:to>
                                        <p:strVal val="visible"/>
                                      </p:to>
                                    </p:set>
                                    <p:animEffect transition="in" filter="blinds(vertical)">
                                      <p:cBhvr>
                                        <p:cTn id="307" dur="3000"/>
                                        <p:tgtEl>
                                          <p:spTgt spid="30"/>
                                        </p:tgtEl>
                                      </p:cBhvr>
                                    </p:animEffect>
                                  </p:childTnLst>
                                </p:cTn>
                              </p:par>
                              <p:par>
                                <p:cTn id="308" presetID="3" presetClass="entr" presetSubtype="5" fill="hold" grpId="2" nodeType="withEffect">
                                  <p:stCondLst>
                                    <p:cond delay="0"/>
                                  </p:stCondLst>
                                  <p:childTnLst>
                                    <p:set>
                                      <p:cBhvr>
                                        <p:cTn id="309" dur="1" fill="hold">
                                          <p:stCondLst>
                                            <p:cond delay="0"/>
                                          </p:stCondLst>
                                        </p:cTn>
                                        <p:tgtEl>
                                          <p:spTgt spid="31"/>
                                        </p:tgtEl>
                                        <p:attrNameLst>
                                          <p:attrName>style.visibility</p:attrName>
                                        </p:attrNameLst>
                                      </p:cBhvr>
                                      <p:to>
                                        <p:strVal val="visible"/>
                                      </p:to>
                                    </p:set>
                                    <p:animEffect transition="in" filter="blinds(vertical)">
                                      <p:cBhvr>
                                        <p:cTn id="310" dur="3000"/>
                                        <p:tgtEl>
                                          <p:spTgt spid="31"/>
                                        </p:tgtEl>
                                      </p:cBhvr>
                                    </p:animEffect>
                                  </p:childTnLst>
                                </p:cTn>
                              </p:par>
                              <p:par>
                                <p:cTn id="311" presetID="3" presetClass="entr" presetSubtype="5" fill="hold" grpId="2" nodeType="withEffect">
                                  <p:stCondLst>
                                    <p:cond delay="0"/>
                                  </p:stCondLst>
                                  <p:childTnLst>
                                    <p:set>
                                      <p:cBhvr>
                                        <p:cTn id="312" dur="1" fill="hold">
                                          <p:stCondLst>
                                            <p:cond delay="0"/>
                                          </p:stCondLst>
                                        </p:cTn>
                                        <p:tgtEl>
                                          <p:spTgt spid="32"/>
                                        </p:tgtEl>
                                        <p:attrNameLst>
                                          <p:attrName>style.visibility</p:attrName>
                                        </p:attrNameLst>
                                      </p:cBhvr>
                                      <p:to>
                                        <p:strVal val="visible"/>
                                      </p:to>
                                    </p:set>
                                    <p:animEffect transition="in" filter="blinds(vertical)">
                                      <p:cBhvr>
                                        <p:cTn id="313" dur="3000"/>
                                        <p:tgtEl>
                                          <p:spTgt spid="32"/>
                                        </p:tgtEl>
                                      </p:cBhvr>
                                    </p:animEffect>
                                  </p:childTnLst>
                                </p:cTn>
                              </p:par>
                              <p:par>
                                <p:cTn id="314" presetID="3" presetClass="entr" presetSubtype="5" fill="hold" grpId="2" nodeType="withEffect">
                                  <p:stCondLst>
                                    <p:cond delay="0"/>
                                  </p:stCondLst>
                                  <p:childTnLst>
                                    <p:set>
                                      <p:cBhvr>
                                        <p:cTn id="315" dur="1" fill="hold">
                                          <p:stCondLst>
                                            <p:cond delay="0"/>
                                          </p:stCondLst>
                                        </p:cTn>
                                        <p:tgtEl>
                                          <p:spTgt spid="33"/>
                                        </p:tgtEl>
                                        <p:attrNameLst>
                                          <p:attrName>style.visibility</p:attrName>
                                        </p:attrNameLst>
                                      </p:cBhvr>
                                      <p:to>
                                        <p:strVal val="visible"/>
                                      </p:to>
                                    </p:set>
                                    <p:animEffect transition="in" filter="blinds(vertical)">
                                      <p:cBhvr>
                                        <p:cTn id="316" dur="3000"/>
                                        <p:tgtEl>
                                          <p:spTgt spid="33"/>
                                        </p:tgtEl>
                                      </p:cBhvr>
                                    </p:animEffect>
                                  </p:childTnLst>
                                </p:cTn>
                              </p:par>
                              <p:par>
                                <p:cTn id="317" presetID="3" presetClass="entr" presetSubtype="5" fill="hold" grpId="2" nodeType="withEffect">
                                  <p:stCondLst>
                                    <p:cond delay="0"/>
                                  </p:stCondLst>
                                  <p:childTnLst>
                                    <p:set>
                                      <p:cBhvr>
                                        <p:cTn id="318" dur="1" fill="hold">
                                          <p:stCondLst>
                                            <p:cond delay="0"/>
                                          </p:stCondLst>
                                        </p:cTn>
                                        <p:tgtEl>
                                          <p:spTgt spid="34"/>
                                        </p:tgtEl>
                                        <p:attrNameLst>
                                          <p:attrName>style.visibility</p:attrName>
                                        </p:attrNameLst>
                                      </p:cBhvr>
                                      <p:to>
                                        <p:strVal val="visible"/>
                                      </p:to>
                                    </p:set>
                                    <p:animEffect transition="in" filter="blinds(vertical)">
                                      <p:cBhvr>
                                        <p:cTn id="319" dur="3000"/>
                                        <p:tgtEl>
                                          <p:spTgt spid="34"/>
                                        </p:tgtEl>
                                      </p:cBhvr>
                                    </p:animEffect>
                                  </p:childTnLst>
                                </p:cTn>
                              </p:par>
                              <p:par>
                                <p:cTn id="320" presetID="3" presetClass="entr" presetSubtype="5" fill="hold" grpId="2" nodeType="withEffect">
                                  <p:stCondLst>
                                    <p:cond delay="0"/>
                                  </p:stCondLst>
                                  <p:childTnLst>
                                    <p:set>
                                      <p:cBhvr>
                                        <p:cTn id="321" dur="1" fill="hold">
                                          <p:stCondLst>
                                            <p:cond delay="0"/>
                                          </p:stCondLst>
                                        </p:cTn>
                                        <p:tgtEl>
                                          <p:spTgt spid="35"/>
                                        </p:tgtEl>
                                        <p:attrNameLst>
                                          <p:attrName>style.visibility</p:attrName>
                                        </p:attrNameLst>
                                      </p:cBhvr>
                                      <p:to>
                                        <p:strVal val="visible"/>
                                      </p:to>
                                    </p:set>
                                    <p:animEffect transition="in" filter="blinds(vertical)">
                                      <p:cBhvr>
                                        <p:cTn id="322" dur="3000"/>
                                        <p:tgtEl>
                                          <p:spTgt spid="35"/>
                                        </p:tgtEl>
                                      </p:cBhvr>
                                    </p:animEffect>
                                  </p:childTnLst>
                                </p:cTn>
                              </p:par>
                              <p:par>
                                <p:cTn id="323" presetID="3" presetClass="entr" presetSubtype="5" fill="hold" grpId="2" nodeType="withEffect">
                                  <p:stCondLst>
                                    <p:cond delay="0"/>
                                  </p:stCondLst>
                                  <p:childTnLst>
                                    <p:set>
                                      <p:cBhvr>
                                        <p:cTn id="324" dur="1" fill="hold">
                                          <p:stCondLst>
                                            <p:cond delay="0"/>
                                          </p:stCondLst>
                                        </p:cTn>
                                        <p:tgtEl>
                                          <p:spTgt spid="36"/>
                                        </p:tgtEl>
                                        <p:attrNameLst>
                                          <p:attrName>style.visibility</p:attrName>
                                        </p:attrNameLst>
                                      </p:cBhvr>
                                      <p:to>
                                        <p:strVal val="visible"/>
                                      </p:to>
                                    </p:set>
                                    <p:animEffect transition="in" filter="blinds(vertical)">
                                      <p:cBhvr>
                                        <p:cTn id="325" dur="3000"/>
                                        <p:tgtEl>
                                          <p:spTgt spid="36"/>
                                        </p:tgtEl>
                                      </p:cBhvr>
                                    </p:animEffect>
                                  </p:childTnLst>
                                </p:cTn>
                              </p:par>
                              <p:par>
                                <p:cTn id="326" presetID="3" presetClass="entr" presetSubtype="5" fill="hold" grpId="2" nodeType="withEffect">
                                  <p:stCondLst>
                                    <p:cond delay="0"/>
                                  </p:stCondLst>
                                  <p:childTnLst>
                                    <p:set>
                                      <p:cBhvr>
                                        <p:cTn id="327" dur="1" fill="hold">
                                          <p:stCondLst>
                                            <p:cond delay="0"/>
                                          </p:stCondLst>
                                        </p:cTn>
                                        <p:tgtEl>
                                          <p:spTgt spid="37"/>
                                        </p:tgtEl>
                                        <p:attrNameLst>
                                          <p:attrName>style.visibility</p:attrName>
                                        </p:attrNameLst>
                                      </p:cBhvr>
                                      <p:to>
                                        <p:strVal val="visible"/>
                                      </p:to>
                                    </p:set>
                                    <p:animEffect transition="in" filter="blinds(vertical)">
                                      <p:cBhvr>
                                        <p:cTn id="328" dur="3000"/>
                                        <p:tgtEl>
                                          <p:spTgt spid="37"/>
                                        </p:tgtEl>
                                      </p:cBhvr>
                                    </p:animEffect>
                                  </p:childTnLst>
                                </p:cTn>
                              </p:par>
                              <p:par>
                                <p:cTn id="329" presetID="3" presetClass="entr" presetSubtype="5" fill="hold" grpId="2" nodeType="withEffect">
                                  <p:stCondLst>
                                    <p:cond delay="0"/>
                                  </p:stCondLst>
                                  <p:childTnLst>
                                    <p:set>
                                      <p:cBhvr>
                                        <p:cTn id="330" dur="1" fill="hold">
                                          <p:stCondLst>
                                            <p:cond delay="0"/>
                                          </p:stCondLst>
                                        </p:cTn>
                                        <p:tgtEl>
                                          <p:spTgt spid="38"/>
                                        </p:tgtEl>
                                        <p:attrNameLst>
                                          <p:attrName>style.visibility</p:attrName>
                                        </p:attrNameLst>
                                      </p:cBhvr>
                                      <p:to>
                                        <p:strVal val="visible"/>
                                      </p:to>
                                    </p:set>
                                    <p:animEffect transition="in" filter="blinds(vertical)">
                                      <p:cBhvr>
                                        <p:cTn id="331" dur="3000"/>
                                        <p:tgtEl>
                                          <p:spTgt spid="38"/>
                                        </p:tgtEl>
                                      </p:cBhvr>
                                    </p:animEffect>
                                  </p:childTnLst>
                                </p:cTn>
                              </p:par>
                            </p:childTnLst>
                          </p:cTn>
                        </p:par>
                        <p:par>
                          <p:cTn id="332" fill="hold">
                            <p:stCondLst>
                              <p:cond delay="3000"/>
                            </p:stCondLst>
                            <p:childTnLst>
                              <p:par>
                                <p:cTn id="333" presetID="2" presetClass="exit" presetSubtype="4" fill="hold" grpId="3" nodeType="afterEffect">
                                  <p:stCondLst>
                                    <p:cond delay="0"/>
                                  </p:stCondLst>
                                  <p:childTnLst>
                                    <p:anim calcmode="lin" valueType="num">
                                      <p:cBhvr additive="base">
                                        <p:cTn id="334" dur="3000"/>
                                        <p:tgtEl>
                                          <p:spTgt spid="3"/>
                                        </p:tgtEl>
                                        <p:attrNameLst>
                                          <p:attrName>ppt_x</p:attrName>
                                        </p:attrNameLst>
                                      </p:cBhvr>
                                      <p:tavLst>
                                        <p:tav tm="0">
                                          <p:val>
                                            <p:strVal val="ppt_x"/>
                                          </p:val>
                                        </p:tav>
                                        <p:tav tm="100000">
                                          <p:val>
                                            <p:strVal val="ppt_x"/>
                                          </p:val>
                                        </p:tav>
                                      </p:tavLst>
                                    </p:anim>
                                    <p:anim calcmode="lin" valueType="num">
                                      <p:cBhvr additive="base">
                                        <p:cTn id="335" dur="3000"/>
                                        <p:tgtEl>
                                          <p:spTgt spid="3"/>
                                        </p:tgtEl>
                                        <p:attrNameLst>
                                          <p:attrName>ppt_y</p:attrName>
                                        </p:attrNameLst>
                                      </p:cBhvr>
                                      <p:tavLst>
                                        <p:tav tm="0">
                                          <p:val>
                                            <p:strVal val="ppt_y"/>
                                          </p:val>
                                        </p:tav>
                                        <p:tav tm="100000">
                                          <p:val>
                                            <p:strVal val="1+ppt_h/2"/>
                                          </p:val>
                                        </p:tav>
                                      </p:tavLst>
                                    </p:anim>
                                    <p:set>
                                      <p:cBhvr>
                                        <p:cTn id="336" dur="1" fill="hold">
                                          <p:stCondLst>
                                            <p:cond delay="2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5"/>
                                        </p:tgtEl>
                                        <p:attrNameLst>
                                          <p:attrName>ppt_x</p:attrName>
                                        </p:attrNameLst>
                                      </p:cBhvr>
                                      <p:tavLst>
                                        <p:tav tm="0">
                                          <p:val>
                                            <p:strVal val="ppt_x"/>
                                          </p:val>
                                        </p:tav>
                                        <p:tav tm="100000">
                                          <p:val>
                                            <p:strVal val="ppt_x"/>
                                          </p:val>
                                        </p:tav>
                                      </p:tavLst>
                                    </p:anim>
                                    <p:anim calcmode="lin" valueType="num">
                                      <p:cBhvr additive="base">
                                        <p:cTn id="339" dur="3000"/>
                                        <p:tgtEl>
                                          <p:spTgt spid="5"/>
                                        </p:tgtEl>
                                        <p:attrNameLst>
                                          <p:attrName>ppt_y</p:attrName>
                                        </p:attrNameLst>
                                      </p:cBhvr>
                                      <p:tavLst>
                                        <p:tav tm="0">
                                          <p:val>
                                            <p:strVal val="ppt_y"/>
                                          </p:val>
                                        </p:tav>
                                        <p:tav tm="100000">
                                          <p:val>
                                            <p:strVal val="1+ppt_h/2"/>
                                          </p:val>
                                        </p:tav>
                                      </p:tavLst>
                                    </p:anim>
                                    <p:set>
                                      <p:cBhvr>
                                        <p:cTn id="340" dur="1" fill="hold">
                                          <p:stCondLst>
                                            <p:cond delay="2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7"/>
                                        </p:tgtEl>
                                        <p:attrNameLst>
                                          <p:attrName>ppt_x</p:attrName>
                                        </p:attrNameLst>
                                      </p:cBhvr>
                                      <p:tavLst>
                                        <p:tav tm="0">
                                          <p:val>
                                            <p:strVal val="ppt_x"/>
                                          </p:val>
                                        </p:tav>
                                        <p:tav tm="100000">
                                          <p:val>
                                            <p:strVal val="ppt_x"/>
                                          </p:val>
                                        </p:tav>
                                      </p:tavLst>
                                    </p:anim>
                                    <p:anim calcmode="lin" valueType="num">
                                      <p:cBhvr additive="base">
                                        <p:cTn id="343" dur="3000"/>
                                        <p:tgtEl>
                                          <p:spTgt spid="7"/>
                                        </p:tgtEl>
                                        <p:attrNameLst>
                                          <p:attrName>ppt_y</p:attrName>
                                        </p:attrNameLst>
                                      </p:cBhvr>
                                      <p:tavLst>
                                        <p:tav tm="0">
                                          <p:val>
                                            <p:strVal val="ppt_y"/>
                                          </p:val>
                                        </p:tav>
                                        <p:tav tm="100000">
                                          <p:val>
                                            <p:strVal val="1+ppt_h/2"/>
                                          </p:val>
                                        </p:tav>
                                      </p:tavLst>
                                    </p:anim>
                                    <p:set>
                                      <p:cBhvr>
                                        <p:cTn id="344" dur="1" fill="hold">
                                          <p:stCondLst>
                                            <p:cond delay="2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9"/>
                                        </p:tgtEl>
                                        <p:attrNameLst>
                                          <p:attrName>ppt_x</p:attrName>
                                        </p:attrNameLst>
                                      </p:cBhvr>
                                      <p:tavLst>
                                        <p:tav tm="0">
                                          <p:val>
                                            <p:strVal val="ppt_x"/>
                                          </p:val>
                                        </p:tav>
                                        <p:tav tm="100000">
                                          <p:val>
                                            <p:strVal val="ppt_x"/>
                                          </p:val>
                                        </p:tav>
                                      </p:tavLst>
                                    </p:anim>
                                    <p:anim calcmode="lin" valueType="num">
                                      <p:cBhvr additive="base">
                                        <p:cTn id="347" dur="3000"/>
                                        <p:tgtEl>
                                          <p:spTgt spid="9"/>
                                        </p:tgtEl>
                                        <p:attrNameLst>
                                          <p:attrName>ppt_y</p:attrName>
                                        </p:attrNameLst>
                                      </p:cBhvr>
                                      <p:tavLst>
                                        <p:tav tm="0">
                                          <p:val>
                                            <p:strVal val="ppt_y"/>
                                          </p:val>
                                        </p:tav>
                                        <p:tav tm="100000">
                                          <p:val>
                                            <p:strVal val="1+ppt_h/2"/>
                                          </p:val>
                                        </p:tav>
                                      </p:tavLst>
                                    </p:anim>
                                    <p:set>
                                      <p:cBhvr>
                                        <p:cTn id="348" dur="1" fill="hold">
                                          <p:stCondLst>
                                            <p:cond delay="2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1"/>
                                        </p:tgtEl>
                                        <p:attrNameLst>
                                          <p:attrName>ppt_x</p:attrName>
                                        </p:attrNameLst>
                                      </p:cBhvr>
                                      <p:tavLst>
                                        <p:tav tm="0">
                                          <p:val>
                                            <p:strVal val="ppt_x"/>
                                          </p:val>
                                        </p:tav>
                                        <p:tav tm="100000">
                                          <p:val>
                                            <p:strVal val="ppt_x"/>
                                          </p:val>
                                        </p:tav>
                                      </p:tavLst>
                                    </p:anim>
                                    <p:anim calcmode="lin" valueType="num">
                                      <p:cBhvr additive="base">
                                        <p:cTn id="351" dur="3000"/>
                                        <p:tgtEl>
                                          <p:spTgt spid="11"/>
                                        </p:tgtEl>
                                        <p:attrNameLst>
                                          <p:attrName>ppt_y</p:attrName>
                                        </p:attrNameLst>
                                      </p:cBhvr>
                                      <p:tavLst>
                                        <p:tav tm="0">
                                          <p:val>
                                            <p:strVal val="ppt_y"/>
                                          </p:val>
                                        </p:tav>
                                        <p:tav tm="100000">
                                          <p:val>
                                            <p:strVal val="1+ppt_h/2"/>
                                          </p:val>
                                        </p:tav>
                                      </p:tavLst>
                                    </p:anim>
                                    <p:set>
                                      <p:cBhvr>
                                        <p:cTn id="352" dur="1" fill="hold">
                                          <p:stCondLst>
                                            <p:cond delay="2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3"/>
                                        </p:tgtEl>
                                        <p:attrNameLst>
                                          <p:attrName>ppt_x</p:attrName>
                                        </p:attrNameLst>
                                      </p:cBhvr>
                                      <p:tavLst>
                                        <p:tav tm="0">
                                          <p:val>
                                            <p:strVal val="ppt_x"/>
                                          </p:val>
                                        </p:tav>
                                        <p:tav tm="100000">
                                          <p:val>
                                            <p:strVal val="ppt_x"/>
                                          </p:val>
                                        </p:tav>
                                      </p:tavLst>
                                    </p:anim>
                                    <p:anim calcmode="lin" valueType="num">
                                      <p:cBhvr additive="base">
                                        <p:cTn id="355" dur="3000"/>
                                        <p:tgtEl>
                                          <p:spTgt spid="13"/>
                                        </p:tgtEl>
                                        <p:attrNameLst>
                                          <p:attrName>ppt_y</p:attrName>
                                        </p:attrNameLst>
                                      </p:cBhvr>
                                      <p:tavLst>
                                        <p:tav tm="0">
                                          <p:val>
                                            <p:strVal val="ppt_y"/>
                                          </p:val>
                                        </p:tav>
                                        <p:tav tm="100000">
                                          <p:val>
                                            <p:strVal val="1+ppt_h/2"/>
                                          </p:val>
                                        </p:tav>
                                      </p:tavLst>
                                    </p:anim>
                                    <p:set>
                                      <p:cBhvr>
                                        <p:cTn id="356" dur="1" fill="hold">
                                          <p:stCondLst>
                                            <p:cond delay="2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7"/>
                                        </p:tgtEl>
                                        <p:attrNameLst>
                                          <p:attrName>ppt_x</p:attrName>
                                        </p:attrNameLst>
                                      </p:cBhvr>
                                      <p:tavLst>
                                        <p:tav tm="0">
                                          <p:val>
                                            <p:strVal val="ppt_x"/>
                                          </p:val>
                                        </p:tav>
                                        <p:tav tm="100000">
                                          <p:val>
                                            <p:strVal val="ppt_x"/>
                                          </p:val>
                                        </p:tav>
                                      </p:tavLst>
                                    </p:anim>
                                    <p:anim calcmode="lin" valueType="num">
                                      <p:cBhvr additive="base">
                                        <p:cTn id="363" dur="3000"/>
                                        <p:tgtEl>
                                          <p:spTgt spid="17"/>
                                        </p:tgtEl>
                                        <p:attrNameLst>
                                          <p:attrName>ppt_y</p:attrName>
                                        </p:attrNameLst>
                                      </p:cBhvr>
                                      <p:tavLst>
                                        <p:tav tm="0">
                                          <p:val>
                                            <p:strVal val="ppt_y"/>
                                          </p:val>
                                        </p:tav>
                                        <p:tav tm="100000">
                                          <p:val>
                                            <p:strVal val="1+ppt_h/2"/>
                                          </p:val>
                                        </p:tav>
                                      </p:tavLst>
                                    </p:anim>
                                    <p:set>
                                      <p:cBhvr>
                                        <p:cTn id="364" dur="1" fill="hold">
                                          <p:stCondLst>
                                            <p:cond delay="2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9"/>
                                        </p:tgtEl>
                                        <p:attrNameLst>
                                          <p:attrName>ppt_x</p:attrName>
                                        </p:attrNameLst>
                                      </p:cBhvr>
                                      <p:tavLst>
                                        <p:tav tm="0">
                                          <p:val>
                                            <p:strVal val="ppt_x"/>
                                          </p:val>
                                        </p:tav>
                                        <p:tav tm="100000">
                                          <p:val>
                                            <p:strVal val="ppt_x"/>
                                          </p:val>
                                        </p:tav>
                                      </p:tavLst>
                                    </p:anim>
                                    <p:anim calcmode="lin" valueType="num">
                                      <p:cBhvr additive="base">
                                        <p:cTn id="367" dur="3000"/>
                                        <p:tgtEl>
                                          <p:spTgt spid="19"/>
                                        </p:tgtEl>
                                        <p:attrNameLst>
                                          <p:attrName>ppt_y</p:attrName>
                                        </p:attrNameLst>
                                      </p:cBhvr>
                                      <p:tavLst>
                                        <p:tav tm="0">
                                          <p:val>
                                            <p:strVal val="ppt_y"/>
                                          </p:val>
                                        </p:tav>
                                        <p:tav tm="100000">
                                          <p:val>
                                            <p:strVal val="1+ppt_h/2"/>
                                          </p:val>
                                        </p:tav>
                                      </p:tavLst>
                                    </p:anim>
                                    <p:set>
                                      <p:cBhvr>
                                        <p:cTn id="368" dur="1" fill="hold">
                                          <p:stCondLst>
                                            <p:cond delay="2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21"/>
                                        </p:tgtEl>
                                        <p:attrNameLst>
                                          <p:attrName>ppt_x</p:attrName>
                                        </p:attrNameLst>
                                      </p:cBhvr>
                                      <p:tavLst>
                                        <p:tav tm="0">
                                          <p:val>
                                            <p:strVal val="ppt_x"/>
                                          </p:val>
                                        </p:tav>
                                        <p:tav tm="100000">
                                          <p:val>
                                            <p:strVal val="ppt_x"/>
                                          </p:val>
                                        </p:tav>
                                      </p:tavLst>
                                    </p:anim>
                                    <p:anim calcmode="lin" valueType="num">
                                      <p:cBhvr additive="base">
                                        <p:cTn id="371" dur="3000"/>
                                        <p:tgtEl>
                                          <p:spTgt spid="21"/>
                                        </p:tgtEl>
                                        <p:attrNameLst>
                                          <p:attrName>ppt_y</p:attrName>
                                        </p:attrNameLst>
                                      </p:cBhvr>
                                      <p:tavLst>
                                        <p:tav tm="0">
                                          <p:val>
                                            <p:strVal val="ppt_y"/>
                                          </p:val>
                                        </p:tav>
                                        <p:tav tm="100000">
                                          <p:val>
                                            <p:strVal val="1+ppt_h/2"/>
                                          </p:val>
                                        </p:tav>
                                      </p:tavLst>
                                    </p:anim>
                                    <p:set>
                                      <p:cBhvr>
                                        <p:cTn id="372" dur="1" fill="hold">
                                          <p:stCondLst>
                                            <p:cond delay="2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23"/>
                                        </p:tgtEl>
                                        <p:attrNameLst>
                                          <p:attrName>ppt_x</p:attrName>
                                        </p:attrNameLst>
                                      </p:cBhvr>
                                      <p:tavLst>
                                        <p:tav tm="0">
                                          <p:val>
                                            <p:strVal val="ppt_x"/>
                                          </p:val>
                                        </p:tav>
                                        <p:tav tm="100000">
                                          <p:val>
                                            <p:strVal val="ppt_x"/>
                                          </p:val>
                                        </p:tav>
                                      </p:tavLst>
                                    </p:anim>
                                    <p:anim calcmode="lin" valueType="num">
                                      <p:cBhvr additive="base">
                                        <p:cTn id="375" dur="3000"/>
                                        <p:tgtEl>
                                          <p:spTgt spid="23"/>
                                        </p:tgtEl>
                                        <p:attrNameLst>
                                          <p:attrName>ppt_y</p:attrName>
                                        </p:attrNameLst>
                                      </p:cBhvr>
                                      <p:tavLst>
                                        <p:tav tm="0">
                                          <p:val>
                                            <p:strVal val="ppt_y"/>
                                          </p:val>
                                        </p:tav>
                                        <p:tav tm="100000">
                                          <p:val>
                                            <p:strVal val="1+ppt_h/2"/>
                                          </p:val>
                                        </p:tav>
                                      </p:tavLst>
                                    </p:anim>
                                    <p:set>
                                      <p:cBhvr>
                                        <p:cTn id="376" dur="1" fill="hold">
                                          <p:stCondLst>
                                            <p:cond delay="2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ppt_x"/>
                                          </p:val>
                                        </p:tav>
                                      </p:tavLst>
                                    </p:anim>
                                    <p:anim calcmode="lin" valueType="num">
                                      <p:cBhvr additive="base">
                                        <p:cTn id="379" dur="3000"/>
                                        <p:tgtEl>
                                          <p:spTgt spid="25"/>
                                        </p:tgtEl>
                                        <p:attrNameLst>
                                          <p:attrName>ppt_y</p:attrName>
                                        </p:attrNameLst>
                                      </p:cBhvr>
                                      <p:tavLst>
                                        <p:tav tm="0">
                                          <p:val>
                                            <p:strVal val="ppt_y"/>
                                          </p:val>
                                        </p:tav>
                                        <p:tav tm="100000">
                                          <p:val>
                                            <p:strVal val="1+ppt_h/2"/>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27"/>
                                        </p:tgtEl>
                                        <p:attrNameLst>
                                          <p:attrName>ppt_x</p:attrName>
                                        </p:attrNameLst>
                                      </p:cBhvr>
                                      <p:tavLst>
                                        <p:tav tm="0">
                                          <p:val>
                                            <p:strVal val="ppt_x"/>
                                          </p:val>
                                        </p:tav>
                                        <p:tav tm="100000">
                                          <p:val>
                                            <p:strVal val="ppt_x"/>
                                          </p:val>
                                        </p:tav>
                                      </p:tavLst>
                                    </p:anim>
                                    <p:anim calcmode="lin" valueType="num">
                                      <p:cBhvr additive="base">
                                        <p:cTn id="383" dur="3000"/>
                                        <p:tgtEl>
                                          <p:spTgt spid="27"/>
                                        </p:tgtEl>
                                        <p:attrNameLst>
                                          <p:attrName>ppt_y</p:attrName>
                                        </p:attrNameLst>
                                      </p:cBhvr>
                                      <p:tavLst>
                                        <p:tav tm="0">
                                          <p:val>
                                            <p:strVal val="ppt_y"/>
                                          </p:val>
                                        </p:tav>
                                        <p:tav tm="100000">
                                          <p:val>
                                            <p:strVal val="1+ppt_h/2"/>
                                          </p:val>
                                        </p:tav>
                                      </p:tavLst>
                                    </p:anim>
                                    <p:set>
                                      <p:cBhvr>
                                        <p:cTn id="384" dur="1" fill="hold">
                                          <p:stCondLst>
                                            <p:cond delay="2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29"/>
                                        </p:tgtEl>
                                        <p:attrNameLst>
                                          <p:attrName>ppt_x</p:attrName>
                                        </p:attrNameLst>
                                      </p:cBhvr>
                                      <p:tavLst>
                                        <p:tav tm="0">
                                          <p:val>
                                            <p:strVal val="ppt_x"/>
                                          </p:val>
                                        </p:tav>
                                        <p:tav tm="100000">
                                          <p:val>
                                            <p:strVal val="ppt_x"/>
                                          </p:val>
                                        </p:tav>
                                      </p:tavLst>
                                    </p:anim>
                                    <p:anim calcmode="lin" valueType="num">
                                      <p:cBhvr additive="base">
                                        <p:cTn id="387" dur="3000"/>
                                        <p:tgtEl>
                                          <p:spTgt spid="29"/>
                                        </p:tgtEl>
                                        <p:attrNameLst>
                                          <p:attrName>ppt_y</p:attrName>
                                        </p:attrNameLst>
                                      </p:cBhvr>
                                      <p:tavLst>
                                        <p:tav tm="0">
                                          <p:val>
                                            <p:strVal val="ppt_y"/>
                                          </p:val>
                                        </p:tav>
                                        <p:tav tm="100000">
                                          <p:val>
                                            <p:strVal val="1+ppt_h/2"/>
                                          </p:val>
                                        </p:tav>
                                      </p:tavLst>
                                    </p:anim>
                                    <p:set>
                                      <p:cBhvr>
                                        <p:cTn id="388" dur="1" fill="hold">
                                          <p:stCondLst>
                                            <p:cond delay="2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31"/>
                                        </p:tgtEl>
                                        <p:attrNameLst>
                                          <p:attrName>ppt_x</p:attrName>
                                        </p:attrNameLst>
                                      </p:cBhvr>
                                      <p:tavLst>
                                        <p:tav tm="0">
                                          <p:val>
                                            <p:strVal val="ppt_x"/>
                                          </p:val>
                                        </p:tav>
                                        <p:tav tm="100000">
                                          <p:val>
                                            <p:strVal val="ppt_x"/>
                                          </p:val>
                                        </p:tav>
                                      </p:tavLst>
                                    </p:anim>
                                    <p:anim calcmode="lin" valueType="num">
                                      <p:cBhvr additive="base">
                                        <p:cTn id="391" dur="3000"/>
                                        <p:tgtEl>
                                          <p:spTgt spid="31"/>
                                        </p:tgtEl>
                                        <p:attrNameLst>
                                          <p:attrName>ppt_y</p:attrName>
                                        </p:attrNameLst>
                                      </p:cBhvr>
                                      <p:tavLst>
                                        <p:tav tm="0">
                                          <p:val>
                                            <p:strVal val="ppt_y"/>
                                          </p:val>
                                        </p:tav>
                                        <p:tav tm="100000">
                                          <p:val>
                                            <p:strVal val="1+ppt_h/2"/>
                                          </p:val>
                                        </p:tav>
                                      </p:tavLst>
                                    </p:anim>
                                    <p:set>
                                      <p:cBhvr>
                                        <p:cTn id="392" dur="1" fill="hold">
                                          <p:stCondLst>
                                            <p:cond delay="2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33"/>
                                        </p:tgtEl>
                                        <p:attrNameLst>
                                          <p:attrName>ppt_x</p:attrName>
                                        </p:attrNameLst>
                                      </p:cBhvr>
                                      <p:tavLst>
                                        <p:tav tm="0">
                                          <p:val>
                                            <p:strVal val="ppt_x"/>
                                          </p:val>
                                        </p:tav>
                                        <p:tav tm="100000">
                                          <p:val>
                                            <p:strVal val="ppt_x"/>
                                          </p:val>
                                        </p:tav>
                                      </p:tavLst>
                                    </p:anim>
                                    <p:anim calcmode="lin" valueType="num">
                                      <p:cBhvr additive="base">
                                        <p:cTn id="395" dur="3000"/>
                                        <p:tgtEl>
                                          <p:spTgt spid="33"/>
                                        </p:tgtEl>
                                        <p:attrNameLst>
                                          <p:attrName>ppt_y</p:attrName>
                                        </p:attrNameLst>
                                      </p:cBhvr>
                                      <p:tavLst>
                                        <p:tav tm="0">
                                          <p:val>
                                            <p:strVal val="ppt_y"/>
                                          </p:val>
                                        </p:tav>
                                        <p:tav tm="100000">
                                          <p:val>
                                            <p:strVal val="1+ppt_h/2"/>
                                          </p:val>
                                        </p:tav>
                                      </p:tavLst>
                                    </p:anim>
                                    <p:set>
                                      <p:cBhvr>
                                        <p:cTn id="396" dur="1" fill="hold">
                                          <p:stCondLst>
                                            <p:cond delay="2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35"/>
                                        </p:tgtEl>
                                        <p:attrNameLst>
                                          <p:attrName>ppt_x</p:attrName>
                                        </p:attrNameLst>
                                      </p:cBhvr>
                                      <p:tavLst>
                                        <p:tav tm="0">
                                          <p:val>
                                            <p:strVal val="ppt_x"/>
                                          </p:val>
                                        </p:tav>
                                        <p:tav tm="100000">
                                          <p:val>
                                            <p:strVal val="ppt_x"/>
                                          </p:val>
                                        </p:tav>
                                      </p:tavLst>
                                    </p:anim>
                                    <p:anim calcmode="lin" valueType="num">
                                      <p:cBhvr additive="base">
                                        <p:cTn id="399" dur="3000"/>
                                        <p:tgtEl>
                                          <p:spTgt spid="35"/>
                                        </p:tgtEl>
                                        <p:attrNameLst>
                                          <p:attrName>ppt_y</p:attrName>
                                        </p:attrNameLst>
                                      </p:cBhvr>
                                      <p:tavLst>
                                        <p:tav tm="0">
                                          <p:val>
                                            <p:strVal val="ppt_y"/>
                                          </p:val>
                                        </p:tav>
                                        <p:tav tm="100000">
                                          <p:val>
                                            <p:strVal val="1+ppt_h/2"/>
                                          </p:val>
                                        </p:tav>
                                      </p:tavLst>
                                    </p:anim>
                                    <p:set>
                                      <p:cBhvr>
                                        <p:cTn id="400" dur="1" fill="hold">
                                          <p:stCondLst>
                                            <p:cond delay="2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4"/>
                                        </p:tgtEl>
                                        <p:attrNameLst>
                                          <p:attrName>ppt_x</p:attrName>
                                        </p:attrNameLst>
                                      </p:cBhvr>
                                      <p:tavLst>
                                        <p:tav tm="0">
                                          <p:val>
                                            <p:strVal val="ppt_x"/>
                                          </p:val>
                                        </p:tav>
                                        <p:tav tm="100000">
                                          <p:val>
                                            <p:strVal val="ppt_x"/>
                                          </p:val>
                                        </p:tav>
                                      </p:tavLst>
                                    </p:anim>
                                    <p:anim calcmode="lin" valueType="num">
                                      <p:cBhvr additive="base">
                                        <p:cTn id="407" dur="3000"/>
                                        <p:tgtEl>
                                          <p:spTgt spid="4"/>
                                        </p:tgtEl>
                                        <p:attrNameLst>
                                          <p:attrName>ppt_y</p:attrName>
                                        </p:attrNameLst>
                                      </p:cBhvr>
                                      <p:tavLst>
                                        <p:tav tm="0">
                                          <p:val>
                                            <p:strVal val="ppt_y"/>
                                          </p:val>
                                        </p:tav>
                                        <p:tav tm="100000">
                                          <p:val>
                                            <p:strVal val="0-ppt_h/2"/>
                                          </p:val>
                                        </p:tav>
                                      </p:tavLst>
                                    </p:anim>
                                    <p:set>
                                      <p:cBhvr>
                                        <p:cTn id="408" dur="1" fill="hold">
                                          <p:stCondLst>
                                            <p:cond delay="2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0-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8"/>
                                        </p:tgtEl>
                                        <p:attrNameLst>
                                          <p:attrName>ppt_x</p:attrName>
                                        </p:attrNameLst>
                                      </p:cBhvr>
                                      <p:tavLst>
                                        <p:tav tm="0">
                                          <p:val>
                                            <p:strVal val="ppt_x"/>
                                          </p:val>
                                        </p:tav>
                                        <p:tav tm="100000">
                                          <p:val>
                                            <p:strVal val="ppt_x"/>
                                          </p:val>
                                        </p:tav>
                                      </p:tavLst>
                                    </p:anim>
                                    <p:anim calcmode="lin" valueType="num">
                                      <p:cBhvr additive="base">
                                        <p:cTn id="415" dur="3000"/>
                                        <p:tgtEl>
                                          <p:spTgt spid="8"/>
                                        </p:tgtEl>
                                        <p:attrNameLst>
                                          <p:attrName>ppt_y</p:attrName>
                                        </p:attrNameLst>
                                      </p:cBhvr>
                                      <p:tavLst>
                                        <p:tav tm="0">
                                          <p:val>
                                            <p:strVal val="ppt_y"/>
                                          </p:val>
                                        </p:tav>
                                        <p:tav tm="100000">
                                          <p:val>
                                            <p:strVal val="0-ppt_h/2"/>
                                          </p:val>
                                        </p:tav>
                                      </p:tavLst>
                                    </p:anim>
                                    <p:set>
                                      <p:cBhvr>
                                        <p:cTn id="416" dur="1" fill="hold">
                                          <p:stCondLst>
                                            <p:cond delay="2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10"/>
                                        </p:tgtEl>
                                        <p:attrNameLst>
                                          <p:attrName>ppt_x</p:attrName>
                                        </p:attrNameLst>
                                      </p:cBhvr>
                                      <p:tavLst>
                                        <p:tav tm="0">
                                          <p:val>
                                            <p:strVal val="ppt_x"/>
                                          </p:val>
                                        </p:tav>
                                        <p:tav tm="100000">
                                          <p:val>
                                            <p:strVal val="ppt_x"/>
                                          </p:val>
                                        </p:tav>
                                      </p:tavLst>
                                    </p:anim>
                                    <p:anim calcmode="lin" valueType="num">
                                      <p:cBhvr additive="base">
                                        <p:cTn id="419" dur="3000"/>
                                        <p:tgtEl>
                                          <p:spTgt spid="10"/>
                                        </p:tgtEl>
                                        <p:attrNameLst>
                                          <p:attrName>ppt_y</p:attrName>
                                        </p:attrNameLst>
                                      </p:cBhvr>
                                      <p:tavLst>
                                        <p:tav tm="0">
                                          <p:val>
                                            <p:strVal val="ppt_y"/>
                                          </p:val>
                                        </p:tav>
                                        <p:tav tm="100000">
                                          <p:val>
                                            <p:strVal val="0-ppt_h/2"/>
                                          </p:val>
                                        </p:tav>
                                      </p:tavLst>
                                    </p:anim>
                                    <p:set>
                                      <p:cBhvr>
                                        <p:cTn id="420" dur="1" fill="hold">
                                          <p:stCondLst>
                                            <p:cond delay="2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12"/>
                                        </p:tgtEl>
                                        <p:attrNameLst>
                                          <p:attrName>ppt_x</p:attrName>
                                        </p:attrNameLst>
                                      </p:cBhvr>
                                      <p:tavLst>
                                        <p:tav tm="0">
                                          <p:val>
                                            <p:strVal val="ppt_x"/>
                                          </p:val>
                                        </p:tav>
                                        <p:tav tm="100000">
                                          <p:val>
                                            <p:strVal val="ppt_x"/>
                                          </p:val>
                                        </p:tav>
                                      </p:tavLst>
                                    </p:anim>
                                    <p:anim calcmode="lin" valueType="num">
                                      <p:cBhvr additive="base">
                                        <p:cTn id="423" dur="3000"/>
                                        <p:tgtEl>
                                          <p:spTgt spid="12"/>
                                        </p:tgtEl>
                                        <p:attrNameLst>
                                          <p:attrName>ppt_y</p:attrName>
                                        </p:attrNameLst>
                                      </p:cBhvr>
                                      <p:tavLst>
                                        <p:tav tm="0">
                                          <p:val>
                                            <p:strVal val="ppt_y"/>
                                          </p:val>
                                        </p:tav>
                                        <p:tav tm="100000">
                                          <p:val>
                                            <p:strVal val="0-ppt_h/2"/>
                                          </p:val>
                                        </p:tav>
                                      </p:tavLst>
                                    </p:anim>
                                    <p:set>
                                      <p:cBhvr>
                                        <p:cTn id="424" dur="1" fill="hold">
                                          <p:stCondLst>
                                            <p:cond delay="2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14"/>
                                        </p:tgtEl>
                                        <p:attrNameLst>
                                          <p:attrName>ppt_x</p:attrName>
                                        </p:attrNameLst>
                                      </p:cBhvr>
                                      <p:tavLst>
                                        <p:tav tm="0">
                                          <p:val>
                                            <p:strVal val="ppt_x"/>
                                          </p:val>
                                        </p:tav>
                                        <p:tav tm="100000">
                                          <p:val>
                                            <p:strVal val="ppt_x"/>
                                          </p:val>
                                        </p:tav>
                                      </p:tavLst>
                                    </p:anim>
                                    <p:anim calcmode="lin" valueType="num">
                                      <p:cBhvr additive="base">
                                        <p:cTn id="427" dur="3000"/>
                                        <p:tgtEl>
                                          <p:spTgt spid="14"/>
                                        </p:tgtEl>
                                        <p:attrNameLst>
                                          <p:attrName>ppt_y</p:attrName>
                                        </p:attrNameLst>
                                      </p:cBhvr>
                                      <p:tavLst>
                                        <p:tav tm="0">
                                          <p:val>
                                            <p:strVal val="ppt_y"/>
                                          </p:val>
                                        </p:tav>
                                        <p:tav tm="100000">
                                          <p:val>
                                            <p:strVal val="0-ppt_h/2"/>
                                          </p:val>
                                        </p:tav>
                                      </p:tavLst>
                                    </p:anim>
                                    <p:set>
                                      <p:cBhvr>
                                        <p:cTn id="428" dur="1" fill="hold">
                                          <p:stCondLst>
                                            <p:cond delay="2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3000"/>
                                        <p:tgtEl>
                                          <p:spTgt spid="16"/>
                                        </p:tgtEl>
                                        <p:attrNameLst>
                                          <p:attrName>ppt_x</p:attrName>
                                        </p:attrNameLst>
                                      </p:cBhvr>
                                      <p:tavLst>
                                        <p:tav tm="0">
                                          <p:val>
                                            <p:strVal val="ppt_x"/>
                                          </p:val>
                                        </p:tav>
                                        <p:tav tm="100000">
                                          <p:val>
                                            <p:strVal val="ppt_x"/>
                                          </p:val>
                                        </p:tav>
                                      </p:tavLst>
                                    </p:anim>
                                    <p:anim calcmode="lin" valueType="num">
                                      <p:cBhvr additive="base">
                                        <p:cTn id="431" dur="3000"/>
                                        <p:tgtEl>
                                          <p:spTgt spid="16"/>
                                        </p:tgtEl>
                                        <p:attrNameLst>
                                          <p:attrName>ppt_y</p:attrName>
                                        </p:attrNameLst>
                                      </p:cBhvr>
                                      <p:tavLst>
                                        <p:tav tm="0">
                                          <p:val>
                                            <p:strVal val="ppt_y"/>
                                          </p:val>
                                        </p:tav>
                                        <p:tav tm="100000">
                                          <p:val>
                                            <p:strVal val="0-ppt_h/2"/>
                                          </p:val>
                                        </p:tav>
                                      </p:tavLst>
                                    </p:anim>
                                    <p:set>
                                      <p:cBhvr>
                                        <p:cTn id="432" dur="1" fill="hold">
                                          <p:stCondLst>
                                            <p:cond delay="2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3000"/>
                                        <p:tgtEl>
                                          <p:spTgt spid="18"/>
                                        </p:tgtEl>
                                        <p:attrNameLst>
                                          <p:attrName>ppt_x</p:attrName>
                                        </p:attrNameLst>
                                      </p:cBhvr>
                                      <p:tavLst>
                                        <p:tav tm="0">
                                          <p:val>
                                            <p:strVal val="ppt_x"/>
                                          </p:val>
                                        </p:tav>
                                        <p:tav tm="100000">
                                          <p:val>
                                            <p:strVal val="ppt_x"/>
                                          </p:val>
                                        </p:tav>
                                      </p:tavLst>
                                    </p:anim>
                                    <p:anim calcmode="lin" valueType="num">
                                      <p:cBhvr additive="base">
                                        <p:cTn id="435" dur="3000"/>
                                        <p:tgtEl>
                                          <p:spTgt spid="18"/>
                                        </p:tgtEl>
                                        <p:attrNameLst>
                                          <p:attrName>ppt_y</p:attrName>
                                        </p:attrNameLst>
                                      </p:cBhvr>
                                      <p:tavLst>
                                        <p:tav tm="0">
                                          <p:val>
                                            <p:strVal val="ppt_y"/>
                                          </p:val>
                                        </p:tav>
                                        <p:tav tm="100000">
                                          <p:val>
                                            <p:strVal val="0-ppt_h/2"/>
                                          </p:val>
                                        </p:tav>
                                      </p:tavLst>
                                    </p:anim>
                                    <p:set>
                                      <p:cBhvr>
                                        <p:cTn id="436" dur="1" fill="hold">
                                          <p:stCondLst>
                                            <p:cond delay="2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3000"/>
                                        <p:tgtEl>
                                          <p:spTgt spid="20"/>
                                        </p:tgtEl>
                                        <p:attrNameLst>
                                          <p:attrName>ppt_x</p:attrName>
                                        </p:attrNameLst>
                                      </p:cBhvr>
                                      <p:tavLst>
                                        <p:tav tm="0">
                                          <p:val>
                                            <p:strVal val="ppt_x"/>
                                          </p:val>
                                        </p:tav>
                                        <p:tav tm="100000">
                                          <p:val>
                                            <p:strVal val="ppt_x"/>
                                          </p:val>
                                        </p:tav>
                                      </p:tavLst>
                                    </p:anim>
                                    <p:anim calcmode="lin" valueType="num">
                                      <p:cBhvr additive="base">
                                        <p:cTn id="439" dur="3000"/>
                                        <p:tgtEl>
                                          <p:spTgt spid="20"/>
                                        </p:tgtEl>
                                        <p:attrNameLst>
                                          <p:attrName>ppt_y</p:attrName>
                                        </p:attrNameLst>
                                      </p:cBhvr>
                                      <p:tavLst>
                                        <p:tav tm="0">
                                          <p:val>
                                            <p:strVal val="ppt_y"/>
                                          </p:val>
                                        </p:tav>
                                        <p:tav tm="100000">
                                          <p:val>
                                            <p:strVal val="0-ppt_h/2"/>
                                          </p:val>
                                        </p:tav>
                                      </p:tavLst>
                                    </p:anim>
                                    <p:set>
                                      <p:cBhvr>
                                        <p:cTn id="440" dur="1" fill="hold">
                                          <p:stCondLst>
                                            <p:cond delay="2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3000"/>
                                        <p:tgtEl>
                                          <p:spTgt spid="22"/>
                                        </p:tgtEl>
                                        <p:attrNameLst>
                                          <p:attrName>ppt_x</p:attrName>
                                        </p:attrNameLst>
                                      </p:cBhvr>
                                      <p:tavLst>
                                        <p:tav tm="0">
                                          <p:val>
                                            <p:strVal val="ppt_x"/>
                                          </p:val>
                                        </p:tav>
                                        <p:tav tm="100000">
                                          <p:val>
                                            <p:strVal val="ppt_x"/>
                                          </p:val>
                                        </p:tav>
                                      </p:tavLst>
                                    </p:anim>
                                    <p:anim calcmode="lin" valueType="num">
                                      <p:cBhvr additive="base">
                                        <p:cTn id="443" dur="3000"/>
                                        <p:tgtEl>
                                          <p:spTgt spid="22"/>
                                        </p:tgtEl>
                                        <p:attrNameLst>
                                          <p:attrName>ppt_y</p:attrName>
                                        </p:attrNameLst>
                                      </p:cBhvr>
                                      <p:tavLst>
                                        <p:tav tm="0">
                                          <p:val>
                                            <p:strVal val="ppt_y"/>
                                          </p:val>
                                        </p:tav>
                                        <p:tav tm="100000">
                                          <p:val>
                                            <p:strVal val="0-ppt_h/2"/>
                                          </p:val>
                                        </p:tav>
                                      </p:tavLst>
                                    </p:anim>
                                    <p:set>
                                      <p:cBhvr>
                                        <p:cTn id="444" dur="1" fill="hold">
                                          <p:stCondLst>
                                            <p:cond delay="2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3000"/>
                                        <p:tgtEl>
                                          <p:spTgt spid="24"/>
                                        </p:tgtEl>
                                        <p:attrNameLst>
                                          <p:attrName>ppt_x</p:attrName>
                                        </p:attrNameLst>
                                      </p:cBhvr>
                                      <p:tavLst>
                                        <p:tav tm="0">
                                          <p:val>
                                            <p:strVal val="ppt_x"/>
                                          </p:val>
                                        </p:tav>
                                        <p:tav tm="100000">
                                          <p:val>
                                            <p:strVal val="ppt_x"/>
                                          </p:val>
                                        </p:tav>
                                      </p:tavLst>
                                    </p:anim>
                                    <p:anim calcmode="lin" valueType="num">
                                      <p:cBhvr additive="base">
                                        <p:cTn id="447" dur="3000"/>
                                        <p:tgtEl>
                                          <p:spTgt spid="24"/>
                                        </p:tgtEl>
                                        <p:attrNameLst>
                                          <p:attrName>ppt_y</p:attrName>
                                        </p:attrNameLst>
                                      </p:cBhvr>
                                      <p:tavLst>
                                        <p:tav tm="0">
                                          <p:val>
                                            <p:strVal val="ppt_y"/>
                                          </p:val>
                                        </p:tav>
                                        <p:tav tm="100000">
                                          <p:val>
                                            <p:strVal val="0-ppt_h/2"/>
                                          </p:val>
                                        </p:tav>
                                      </p:tavLst>
                                    </p:anim>
                                    <p:set>
                                      <p:cBhvr>
                                        <p:cTn id="448" dur="1" fill="hold">
                                          <p:stCondLst>
                                            <p:cond delay="2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26"/>
                                        </p:tgtEl>
                                        <p:attrNameLst>
                                          <p:attrName>ppt_x</p:attrName>
                                        </p:attrNameLst>
                                      </p:cBhvr>
                                      <p:tavLst>
                                        <p:tav tm="0">
                                          <p:val>
                                            <p:strVal val="ppt_x"/>
                                          </p:val>
                                        </p:tav>
                                        <p:tav tm="100000">
                                          <p:val>
                                            <p:strVal val="ppt_x"/>
                                          </p:val>
                                        </p:tav>
                                      </p:tavLst>
                                    </p:anim>
                                    <p:anim calcmode="lin" valueType="num">
                                      <p:cBhvr additive="base">
                                        <p:cTn id="451" dur="3000"/>
                                        <p:tgtEl>
                                          <p:spTgt spid="26"/>
                                        </p:tgtEl>
                                        <p:attrNameLst>
                                          <p:attrName>ppt_y</p:attrName>
                                        </p:attrNameLst>
                                      </p:cBhvr>
                                      <p:tavLst>
                                        <p:tav tm="0">
                                          <p:val>
                                            <p:strVal val="ppt_y"/>
                                          </p:val>
                                        </p:tav>
                                        <p:tav tm="100000">
                                          <p:val>
                                            <p:strVal val="0-ppt_h/2"/>
                                          </p:val>
                                        </p:tav>
                                      </p:tavLst>
                                    </p:anim>
                                    <p:set>
                                      <p:cBhvr>
                                        <p:cTn id="452" dur="1" fill="hold">
                                          <p:stCondLst>
                                            <p:cond delay="2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28"/>
                                        </p:tgtEl>
                                        <p:attrNameLst>
                                          <p:attrName>ppt_x</p:attrName>
                                        </p:attrNameLst>
                                      </p:cBhvr>
                                      <p:tavLst>
                                        <p:tav tm="0">
                                          <p:val>
                                            <p:strVal val="ppt_x"/>
                                          </p:val>
                                        </p:tav>
                                        <p:tav tm="100000">
                                          <p:val>
                                            <p:strVal val="ppt_x"/>
                                          </p:val>
                                        </p:tav>
                                      </p:tavLst>
                                    </p:anim>
                                    <p:anim calcmode="lin" valueType="num">
                                      <p:cBhvr additive="base">
                                        <p:cTn id="455" dur="3000"/>
                                        <p:tgtEl>
                                          <p:spTgt spid="28"/>
                                        </p:tgtEl>
                                        <p:attrNameLst>
                                          <p:attrName>ppt_y</p:attrName>
                                        </p:attrNameLst>
                                      </p:cBhvr>
                                      <p:tavLst>
                                        <p:tav tm="0">
                                          <p:val>
                                            <p:strVal val="ppt_y"/>
                                          </p:val>
                                        </p:tav>
                                        <p:tav tm="100000">
                                          <p:val>
                                            <p:strVal val="0-ppt_h/2"/>
                                          </p:val>
                                        </p:tav>
                                      </p:tavLst>
                                    </p:anim>
                                    <p:set>
                                      <p:cBhvr>
                                        <p:cTn id="456" dur="1" fill="hold">
                                          <p:stCondLst>
                                            <p:cond delay="2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30"/>
                                        </p:tgtEl>
                                        <p:attrNameLst>
                                          <p:attrName>ppt_x</p:attrName>
                                        </p:attrNameLst>
                                      </p:cBhvr>
                                      <p:tavLst>
                                        <p:tav tm="0">
                                          <p:val>
                                            <p:strVal val="ppt_x"/>
                                          </p:val>
                                        </p:tav>
                                        <p:tav tm="100000">
                                          <p:val>
                                            <p:strVal val="ppt_x"/>
                                          </p:val>
                                        </p:tav>
                                      </p:tavLst>
                                    </p:anim>
                                    <p:anim calcmode="lin" valueType="num">
                                      <p:cBhvr additive="base">
                                        <p:cTn id="459" dur="3000"/>
                                        <p:tgtEl>
                                          <p:spTgt spid="30"/>
                                        </p:tgtEl>
                                        <p:attrNameLst>
                                          <p:attrName>ppt_y</p:attrName>
                                        </p:attrNameLst>
                                      </p:cBhvr>
                                      <p:tavLst>
                                        <p:tav tm="0">
                                          <p:val>
                                            <p:strVal val="ppt_y"/>
                                          </p:val>
                                        </p:tav>
                                        <p:tav tm="100000">
                                          <p:val>
                                            <p:strVal val="0-ppt_h/2"/>
                                          </p:val>
                                        </p:tav>
                                      </p:tavLst>
                                    </p:anim>
                                    <p:set>
                                      <p:cBhvr>
                                        <p:cTn id="460" dur="1" fill="hold">
                                          <p:stCondLst>
                                            <p:cond delay="2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32"/>
                                        </p:tgtEl>
                                        <p:attrNameLst>
                                          <p:attrName>ppt_x</p:attrName>
                                        </p:attrNameLst>
                                      </p:cBhvr>
                                      <p:tavLst>
                                        <p:tav tm="0">
                                          <p:val>
                                            <p:strVal val="ppt_x"/>
                                          </p:val>
                                        </p:tav>
                                        <p:tav tm="100000">
                                          <p:val>
                                            <p:strVal val="ppt_x"/>
                                          </p:val>
                                        </p:tav>
                                      </p:tavLst>
                                    </p:anim>
                                    <p:anim calcmode="lin" valueType="num">
                                      <p:cBhvr additive="base">
                                        <p:cTn id="463" dur="3000"/>
                                        <p:tgtEl>
                                          <p:spTgt spid="32"/>
                                        </p:tgtEl>
                                        <p:attrNameLst>
                                          <p:attrName>ppt_y</p:attrName>
                                        </p:attrNameLst>
                                      </p:cBhvr>
                                      <p:tavLst>
                                        <p:tav tm="0">
                                          <p:val>
                                            <p:strVal val="ppt_y"/>
                                          </p:val>
                                        </p:tav>
                                        <p:tav tm="100000">
                                          <p:val>
                                            <p:strVal val="0-ppt_h/2"/>
                                          </p:val>
                                        </p:tav>
                                      </p:tavLst>
                                    </p:anim>
                                    <p:set>
                                      <p:cBhvr>
                                        <p:cTn id="464" dur="1" fill="hold">
                                          <p:stCondLst>
                                            <p:cond delay="2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34"/>
                                        </p:tgtEl>
                                        <p:attrNameLst>
                                          <p:attrName>ppt_x</p:attrName>
                                        </p:attrNameLst>
                                      </p:cBhvr>
                                      <p:tavLst>
                                        <p:tav tm="0">
                                          <p:val>
                                            <p:strVal val="ppt_x"/>
                                          </p:val>
                                        </p:tav>
                                        <p:tav tm="100000">
                                          <p:val>
                                            <p:strVal val="ppt_x"/>
                                          </p:val>
                                        </p:tav>
                                      </p:tavLst>
                                    </p:anim>
                                    <p:anim calcmode="lin" valueType="num">
                                      <p:cBhvr additive="base">
                                        <p:cTn id="467" dur="3000"/>
                                        <p:tgtEl>
                                          <p:spTgt spid="34"/>
                                        </p:tgtEl>
                                        <p:attrNameLst>
                                          <p:attrName>ppt_y</p:attrName>
                                        </p:attrNameLst>
                                      </p:cBhvr>
                                      <p:tavLst>
                                        <p:tav tm="0">
                                          <p:val>
                                            <p:strVal val="ppt_y"/>
                                          </p:val>
                                        </p:tav>
                                        <p:tav tm="100000">
                                          <p:val>
                                            <p:strVal val="0-ppt_h/2"/>
                                          </p:val>
                                        </p:tav>
                                      </p:tavLst>
                                    </p:anim>
                                    <p:set>
                                      <p:cBhvr>
                                        <p:cTn id="468" dur="1" fill="hold">
                                          <p:stCondLst>
                                            <p:cond delay="2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36"/>
                                        </p:tgtEl>
                                        <p:attrNameLst>
                                          <p:attrName>ppt_x</p:attrName>
                                        </p:attrNameLst>
                                      </p:cBhvr>
                                      <p:tavLst>
                                        <p:tav tm="0">
                                          <p:val>
                                            <p:strVal val="ppt_x"/>
                                          </p:val>
                                        </p:tav>
                                        <p:tav tm="100000">
                                          <p:val>
                                            <p:strVal val="ppt_x"/>
                                          </p:val>
                                        </p:tav>
                                      </p:tavLst>
                                    </p:anim>
                                    <p:anim calcmode="lin" valueType="num">
                                      <p:cBhvr additive="base">
                                        <p:cTn id="471" dur="3000"/>
                                        <p:tgtEl>
                                          <p:spTgt spid="36"/>
                                        </p:tgtEl>
                                        <p:attrNameLst>
                                          <p:attrName>ppt_y</p:attrName>
                                        </p:attrNameLst>
                                      </p:cBhvr>
                                      <p:tavLst>
                                        <p:tav tm="0">
                                          <p:val>
                                            <p:strVal val="ppt_y"/>
                                          </p:val>
                                        </p:tav>
                                        <p:tav tm="100000">
                                          <p:val>
                                            <p:strVal val="0-ppt_h/2"/>
                                          </p:val>
                                        </p:tav>
                                      </p:tavLst>
                                    </p:anim>
                                    <p:set>
                                      <p:cBhvr>
                                        <p:cTn id="472" dur="1" fill="hold">
                                          <p:stCondLst>
                                            <p:cond delay="2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38"/>
                                        </p:tgtEl>
                                        <p:attrNameLst>
                                          <p:attrName>ppt_x</p:attrName>
                                        </p:attrNameLst>
                                      </p:cBhvr>
                                      <p:tavLst>
                                        <p:tav tm="0">
                                          <p:val>
                                            <p:strVal val="ppt_x"/>
                                          </p:val>
                                        </p:tav>
                                        <p:tav tm="100000">
                                          <p:val>
                                            <p:strVal val="ppt_x"/>
                                          </p:val>
                                        </p:tav>
                                      </p:tavLst>
                                    </p:anim>
                                    <p:anim calcmode="lin" valueType="num">
                                      <p:cBhvr additive="base">
                                        <p:cTn id="475" dur="3000"/>
                                        <p:tgtEl>
                                          <p:spTgt spid="38"/>
                                        </p:tgtEl>
                                        <p:attrNameLst>
                                          <p:attrName>ppt_y</p:attrName>
                                        </p:attrNameLst>
                                      </p:cBhvr>
                                      <p:tavLst>
                                        <p:tav tm="0">
                                          <p:val>
                                            <p:strVal val="ppt_y"/>
                                          </p:val>
                                        </p:tav>
                                        <p:tav tm="100000">
                                          <p:val>
                                            <p:strVal val="0-ppt_h/2"/>
                                          </p:val>
                                        </p:tav>
                                      </p:tavLst>
                                    </p:anim>
                                    <p:set>
                                      <p:cBhvr>
                                        <p:cTn id="476" dur="1" fill="hold">
                                          <p:stCondLst>
                                            <p:cond delay="2999"/>
                                          </p:stCondLst>
                                        </p:cTn>
                                        <p:tgtEl>
                                          <p:spTgt spid="38"/>
                                        </p:tgtEl>
                                        <p:attrNameLst>
                                          <p:attrName>style.visibility</p:attrName>
                                        </p:attrNameLst>
                                      </p:cBhvr>
                                      <p:to>
                                        <p:strVal val="hidden"/>
                                      </p:to>
                                    </p:set>
                                  </p:childTnLst>
                                </p:cTn>
                              </p:par>
                              <p:par>
                                <p:cTn id="477" presetID="8" presetClass="emph" presetSubtype="0" fill="hold" grpId="4" nodeType="withEffect">
                                  <p:stCondLst>
                                    <p:cond delay="0"/>
                                  </p:stCondLst>
                                  <p:childTnLst>
                                    <p:animRot by="21600000">
                                      <p:cBhvr>
                                        <p:cTn id="478" dur="3000" fill="hold"/>
                                        <p:tgtEl>
                                          <p:spTgt spid="5"/>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9"/>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1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17"/>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21"/>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25"/>
                                        </p:tgtEl>
                                        <p:attrNameLst>
                                          <p:attrName>r</p:attrName>
                                        </p:attrNameLst>
                                      </p:cBhvr>
                                    </p:animRot>
                                  </p:childTnLst>
                                </p:cTn>
                              </p:par>
                              <p:par>
                                <p:cTn id="489" presetID="8" presetClass="emph" presetSubtype="0" fill="hold" grpId="4" nodeType="withEffect">
                                  <p:stCondLst>
                                    <p:cond delay="0"/>
                                  </p:stCondLst>
                                  <p:childTnLst>
                                    <p:animRot by="21600000">
                                      <p:cBhvr>
                                        <p:cTn id="490" dur="3000" fill="hold"/>
                                        <p:tgtEl>
                                          <p:spTgt spid="29"/>
                                        </p:tgtEl>
                                        <p:attrNameLst>
                                          <p:attrName>r</p:attrName>
                                        </p:attrNameLst>
                                      </p:cBhvr>
                                    </p:animRot>
                                  </p:childTnLst>
                                </p:cTn>
                              </p:par>
                              <p:par>
                                <p:cTn id="491" presetID="8" presetClass="emph" presetSubtype="0" fill="hold" grpId="4" nodeType="withEffect">
                                  <p:stCondLst>
                                    <p:cond delay="0"/>
                                  </p:stCondLst>
                                  <p:childTnLst>
                                    <p:animRot by="21600000">
                                      <p:cBhvr>
                                        <p:cTn id="492" dur="3000" fill="hold"/>
                                        <p:tgtEl>
                                          <p:spTgt spid="33"/>
                                        </p:tgtEl>
                                        <p:attrNameLst>
                                          <p:attrName>r</p:attrName>
                                        </p:attrNameLst>
                                      </p:cBhvr>
                                    </p:animRot>
                                  </p:childTnLst>
                                </p:cTn>
                              </p:par>
                              <p:par>
                                <p:cTn id="493" presetID="8" presetClass="emph" presetSubtype="0" fill="hold" grpId="4" nodeType="withEffect">
                                  <p:stCondLst>
                                    <p:cond delay="0"/>
                                  </p:stCondLst>
                                  <p:childTnLst>
                                    <p:animRot by="21600000">
                                      <p:cBhvr>
                                        <p:cTn id="494" dur="3000" fill="hold"/>
                                        <p:tgtEl>
                                          <p:spTgt spid="37"/>
                                        </p:tgtEl>
                                        <p:attrNameLst>
                                          <p:attrName>r</p:attrName>
                                        </p:attrNameLst>
                                      </p:cBhvr>
                                    </p:animRot>
                                  </p:childTnLst>
                                </p:cTn>
                              </p:par>
                              <p:par>
                                <p:cTn id="495" presetID="8" presetClass="emph" presetSubtype="0" fill="hold" grpId="4" nodeType="withEffect">
                                  <p:stCondLst>
                                    <p:cond delay="0"/>
                                  </p:stCondLst>
                                  <p:childTnLst>
                                    <p:animRot by="-21600000">
                                      <p:cBhvr>
                                        <p:cTn id="496" dur="3000" fill="hold"/>
                                        <p:tgtEl>
                                          <p:spTgt spid="3"/>
                                        </p:tgtEl>
                                        <p:attrNameLst>
                                          <p:attrName>r</p:attrName>
                                        </p:attrNameLst>
                                      </p:cBhvr>
                                    </p:animRot>
                                  </p:childTnLst>
                                </p:cTn>
                              </p:par>
                              <p:par>
                                <p:cTn id="497" presetID="8" presetClass="emph" presetSubtype="0" fill="hold" grpId="4" nodeType="withEffect">
                                  <p:stCondLst>
                                    <p:cond delay="0"/>
                                  </p:stCondLst>
                                  <p:childTnLst>
                                    <p:animRot by="-21600000">
                                      <p:cBhvr>
                                        <p:cTn id="498" dur="3000" fill="hold"/>
                                        <p:tgtEl>
                                          <p:spTgt spid="7"/>
                                        </p:tgtEl>
                                        <p:attrNameLst>
                                          <p:attrName>r</p:attrName>
                                        </p:attrNameLst>
                                      </p:cBhvr>
                                    </p:animRot>
                                  </p:childTnLst>
                                </p:cTn>
                              </p:par>
                              <p:par>
                                <p:cTn id="499" presetID="8" presetClass="emph" presetSubtype="0" fill="hold" grpId="4" nodeType="withEffect">
                                  <p:stCondLst>
                                    <p:cond delay="0"/>
                                  </p:stCondLst>
                                  <p:childTnLst>
                                    <p:animRot by="-21600000">
                                      <p:cBhvr>
                                        <p:cTn id="500" dur="3000" fill="hold"/>
                                        <p:tgtEl>
                                          <p:spTgt spid="11"/>
                                        </p:tgtEl>
                                        <p:attrNameLst>
                                          <p:attrName>r</p:attrName>
                                        </p:attrNameLst>
                                      </p:cBhvr>
                                    </p:animRot>
                                  </p:childTnLst>
                                </p:cTn>
                              </p:par>
                              <p:par>
                                <p:cTn id="501" presetID="8" presetClass="emph" presetSubtype="0" fill="hold" grpId="4" nodeType="withEffect">
                                  <p:stCondLst>
                                    <p:cond delay="0"/>
                                  </p:stCondLst>
                                  <p:childTnLst>
                                    <p:animRot by="-21600000">
                                      <p:cBhvr>
                                        <p:cTn id="502" dur="3000" fill="hold"/>
                                        <p:tgtEl>
                                          <p:spTgt spid="15"/>
                                        </p:tgtEl>
                                        <p:attrNameLst>
                                          <p:attrName>r</p:attrName>
                                        </p:attrNameLst>
                                      </p:cBhvr>
                                    </p:animRot>
                                  </p:childTnLst>
                                </p:cTn>
                              </p:par>
                              <p:par>
                                <p:cTn id="503" presetID="8" presetClass="emph" presetSubtype="0" fill="hold" grpId="4" nodeType="withEffect">
                                  <p:stCondLst>
                                    <p:cond delay="0"/>
                                  </p:stCondLst>
                                  <p:childTnLst>
                                    <p:animRot by="-21600000">
                                      <p:cBhvr>
                                        <p:cTn id="504" dur="3000" fill="hold"/>
                                        <p:tgtEl>
                                          <p:spTgt spid="19"/>
                                        </p:tgtEl>
                                        <p:attrNameLst>
                                          <p:attrName>r</p:attrName>
                                        </p:attrNameLst>
                                      </p:cBhvr>
                                    </p:animRot>
                                  </p:childTnLst>
                                </p:cTn>
                              </p:par>
                              <p:par>
                                <p:cTn id="505" presetID="8" presetClass="emph" presetSubtype="0" fill="hold" grpId="4" nodeType="withEffect">
                                  <p:stCondLst>
                                    <p:cond delay="0"/>
                                  </p:stCondLst>
                                  <p:childTnLst>
                                    <p:animRot by="-21600000">
                                      <p:cBhvr>
                                        <p:cTn id="506" dur="3000" fill="hold"/>
                                        <p:tgtEl>
                                          <p:spTgt spid="23"/>
                                        </p:tgtEl>
                                        <p:attrNameLst>
                                          <p:attrName>r</p:attrName>
                                        </p:attrNameLst>
                                      </p:cBhvr>
                                    </p:animRot>
                                  </p:childTnLst>
                                </p:cTn>
                              </p:par>
                              <p:par>
                                <p:cTn id="507" presetID="8" presetClass="emph" presetSubtype="0" fill="hold" grpId="4" nodeType="withEffect">
                                  <p:stCondLst>
                                    <p:cond delay="0"/>
                                  </p:stCondLst>
                                  <p:childTnLst>
                                    <p:animRot by="-21600000">
                                      <p:cBhvr>
                                        <p:cTn id="508" dur="3000" fill="hold"/>
                                        <p:tgtEl>
                                          <p:spTgt spid="27"/>
                                        </p:tgtEl>
                                        <p:attrNameLst>
                                          <p:attrName>r</p:attrName>
                                        </p:attrNameLst>
                                      </p:cBhvr>
                                    </p:animRot>
                                  </p:childTnLst>
                                </p:cTn>
                              </p:par>
                              <p:par>
                                <p:cTn id="509" presetID="8" presetClass="emph" presetSubtype="0" fill="hold" grpId="4" nodeType="withEffect">
                                  <p:stCondLst>
                                    <p:cond delay="0"/>
                                  </p:stCondLst>
                                  <p:childTnLst>
                                    <p:animRot by="-21600000">
                                      <p:cBhvr>
                                        <p:cTn id="510" dur="3000" fill="hold"/>
                                        <p:tgtEl>
                                          <p:spTgt spid="31"/>
                                        </p:tgtEl>
                                        <p:attrNameLst>
                                          <p:attrName>r</p:attrName>
                                        </p:attrNameLst>
                                      </p:cBhvr>
                                    </p:animRot>
                                  </p:childTnLst>
                                </p:cTn>
                              </p:par>
                              <p:par>
                                <p:cTn id="511" presetID="8" presetClass="emph" presetSubtype="0" fill="hold" grpId="4" nodeType="withEffect">
                                  <p:stCondLst>
                                    <p:cond delay="0"/>
                                  </p:stCondLst>
                                  <p:childTnLst>
                                    <p:animRot by="-21600000">
                                      <p:cBhvr>
                                        <p:cTn id="512" dur="3000" fill="hold"/>
                                        <p:tgtEl>
                                          <p:spTgt spid="35"/>
                                        </p:tgtEl>
                                        <p:attrNameLst>
                                          <p:attrName>r</p:attrName>
                                        </p:attrNameLst>
                                      </p:cBhvr>
                                    </p:animRot>
                                  </p:childTnLst>
                                </p:cTn>
                              </p:par>
                              <p:par>
                                <p:cTn id="513" presetID="8" presetClass="emph" presetSubtype="0" fill="hold" grpId="4" nodeType="withEffect">
                                  <p:stCondLst>
                                    <p:cond delay="0"/>
                                  </p:stCondLst>
                                  <p:childTnLst>
                                    <p:animRot by="21600000">
                                      <p:cBhvr>
                                        <p:cTn id="514" dur="3000" fill="hold"/>
                                        <p:tgtEl>
                                          <p:spTgt spid="4"/>
                                        </p:tgtEl>
                                        <p:attrNameLst>
                                          <p:attrName>r</p:attrName>
                                        </p:attrNameLst>
                                      </p:cBhvr>
                                    </p:animRot>
                                  </p:childTnLst>
                                </p:cTn>
                              </p:par>
                              <p:par>
                                <p:cTn id="515" presetID="8" presetClass="emph" presetSubtype="0" fill="hold" grpId="4" nodeType="withEffect">
                                  <p:stCondLst>
                                    <p:cond delay="0"/>
                                  </p:stCondLst>
                                  <p:childTnLst>
                                    <p:animRot by="21600000">
                                      <p:cBhvr>
                                        <p:cTn id="516" dur="3000" fill="hold"/>
                                        <p:tgtEl>
                                          <p:spTgt spid="8"/>
                                        </p:tgtEl>
                                        <p:attrNameLst>
                                          <p:attrName>r</p:attrName>
                                        </p:attrNameLst>
                                      </p:cBhvr>
                                    </p:animRot>
                                  </p:childTnLst>
                                </p:cTn>
                              </p:par>
                              <p:par>
                                <p:cTn id="517" presetID="8" presetClass="emph" presetSubtype="0" fill="hold" grpId="4" nodeType="withEffect">
                                  <p:stCondLst>
                                    <p:cond delay="0"/>
                                  </p:stCondLst>
                                  <p:childTnLst>
                                    <p:animRot by="21600000">
                                      <p:cBhvr>
                                        <p:cTn id="518" dur="3000" fill="hold"/>
                                        <p:tgtEl>
                                          <p:spTgt spid="12"/>
                                        </p:tgtEl>
                                        <p:attrNameLst>
                                          <p:attrName>r</p:attrName>
                                        </p:attrNameLst>
                                      </p:cBhvr>
                                    </p:animRot>
                                  </p:childTnLst>
                                </p:cTn>
                              </p:par>
                              <p:par>
                                <p:cTn id="519" presetID="8" presetClass="emph" presetSubtype="0" fill="hold" grpId="4" nodeType="withEffect">
                                  <p:stCondLst>
                                    <p:cond delay="0"/>
                                  </p:stCondLst>
                                  <p:childTnLst>
                                    <p:animRot by="21600000">
                                      <p:cBhvr>
                                        <p:cTn id="520" dur="3000" fill="hold"/>
                                        <p:tgtEl>
                                          <p:spTgt spid="16"/>
                                        </p:tgtEl>
                                        <p:attrNameLst>
                                          <p:attrName>r</p:attrName>
                                        </p:attrNameLst>
                                      </p:cBhvr>
                                    </p:animRot>
                                  </p:childTnLst>
                                </p:cTn>
                              </p:par>
                              <p:par>
                                <p:cTn id="521" presetID="8" presetClass="emph" presetSubtype="0" fill="hold" grpId="4" nodeType="withEffect">
                                  <p:stCondLst>
                                    <p:cond delay="0"/>
                                  </p:stCondLst>
                                  <p:childTnLst>
                                    <p:animRot by="21600000">
                                      <p:cBhvr>
                                        <p:cTn id="522" dur="3000" fill="hold"/>
                                        <p:tgtEl>
                                          <p:spTgt spid="20"/>
                                        </p:tgtEl>
                                        <p:attrNameLst>
                                          <p:attrName>r</p:attrName>
                                        </p:attrNameLst>
                                      </p:cBhvr>
                                    </p:animRot>
                                  </p:childTnLst>
                                </p:cTn>
                              </p:par>
                              <p:par>
                                <p:cTn id="523" presetID="8" presetClass="emph" presetSubtype="0" fill="hold" grpId="4" nodeType="withEffect">
                                  <p:stCondLst>
                                    <p:cond delay="0"/>
                                  </p:stCondLst>
                                  <p:childTnLst>
                                    <p:animRot by="21600000">
                                      <p:cBhvr>
                                        <p:cTn id="524" dur="3000" fill="hold"/>
                                        <p:tgtEl>
                                          <p:spTgt spid="24"/>
                                        </p:tgtEl>
                                        <p:attrNameLst>
                                          <p:attrName>r</p:attrName>
                                        </p:attrNameLst>
                                      </p:cBhvr>
                                    </p:animRot>
                                  </p:childTnLst>
                                </p:cTn>
                              </p:par>
                              <p:par>
                                <p:cTn id="525" presetID="8" presetClass="emph" presetSubtype="0" fill="hold" grpId="4" nodeType="withEffect">
                                  <p:stCondLst>
                                    <p:cond delay="0"/>
                                  </p:stCondLst>
                                  <p:childTnLst>
                                    <p:animRot by="21600000">
                                      <p:cBhvr>
                                        <p:cTn id="526" dur="3000" fill="hold"/>
                                        <p:tgtEl>
                                          <p:spTgt spid="28"/>
                                        </p:tgtEl>
                                        <p:attrNameLst>
                                          <p:attrName>r</p:attrName>
                                        </p:attrNameLst>
                                      </p:cBhvr>
                                    </p:animRot>
                                  </p:childTnLst>
                                </p:cTn>
                              </p:par>
                              <p:par>
                                <p:cTn id="527" presetID="8" presetClass="emph" presetSubtype="0" fill="hold" grpId="4" nodeType="withEffect">
                                  <p:stCondLst>
                                    <p:cond delay="0"/>
                                  </p:stCondLst>
                                  <p:childTnLst>
                                    <p:animRot by="21600000">
                                      <p:cBhvr>
                                        <p:cTn id="528" dur="3000" fill="hold"/>
                                        <p:tgtEl>
                                          <p:spTgt spid="32"/>
                                        </p:tgtEl>
                                        <p:attrNameLst>
                                          <p:attrName>r</p:attrName>
                                        </p:attrNameLst>
                                      </p:cBhvr>
                                    </p:animRot>
                                  </p:childTnLst>
                                </p:cTn>
                              </p:par>
                              <p:par>
                                <p:cTn id="529" presetID="8" presetClass="emph" presetSubtype="0" fill="hold" grpId="4" nodeType="withEffect">
                                  <p:stCondLst>
                                    <p:cond delay="0"/>
                                  </p:stCondLst>
                                  <p:childTnLst>
                                    <p:animRot by="21600000">
                                      <p:cBhvr>
                                        <p:cTn id="530" dur="3000" fill="hold"/>
                                        <p:tgtEl>
                                          <p:spTgt spid="36"/>
                                        </p:tgtEl>
                                        <p:attrNameLst>
                                          <p:attrName>r</p:attrName>
                                        </p:attrNameLst>
                                      </p:cBhvr>
                                    </p:animRot>
                                  </p:childTnLst>
                                </p:cTn>
                              </p:par>
                              <p:par>
                                <p:cTn id="531" presetID="8" presetClass="emph" presetSubtype="0" fill="hold" grpId="4" nodeType="withEffect">
                                  <p:stCondLst>
                                    <p:cond delay="0"/>
                                  </p:stCondLst>
                                  <p:childTnLst>
                                    <p:animRot by="-21600000">
                                      <p:cBhvr>
                                        <p:cTn id="532" dur="3000" fill="hold"/>
                                        <p:tgtEl>
                                          <p:spTgt spid="6"/>
                                        </p:tgtEl>
                                        <p:attrNameLst>
                                          <p:attrName>r</p:attrName>
                                        </p:attrNameLst>
                                      </p:cBhvr>
                                    </p:animRot>
                                  </p:childTnLst>
                                </p:cTn>
                              </p:par>
                              <p:par>
                                <p:cTn id="533" presetID="8" presetClass="emph" presetSubtype="0" fill="hold" grpId="4" nodeType="withEffect">
                                  <p:stCondLst>
                                    <p:cond delay="0"/>
                                  </p:stCondLst>
                                  <p:childTnLst>
                                    <p:animRot by="-21600000">
                                      <p:cBhvr>
                                        <p:cTn id="534" dur="3000" fill="hold"/>
                                        <p:tgtEl>
                                          <p:spTgt spid="10"/>
                                        </p:tgtEl>
                                        <p:attrNameLst>
                                          <p:attrName>r</p:attrName>
                                        </p:attrNameLst>
                                      </p:cBhvr>
                                    </p:animRot>
                                  </p:childTnLst>
                                </p:cTn>
                              </p:par>
                              <p:par>
                                <p:cTn id="535" presetID="8" presetClass="emph" presetSubtype="0" fill="hold" grpId="4" nodeType="withEffect">
                                  <p:stCondLst>
                                    <p:cond delay="0"/>
                                  </p:stCondLst>
                                  <p:childTnLst>
                                    <p:animRot by="-21600000">
                                      <p:cBhvr>
                                        <p:cTn id="536" dur="3000" fill="hold"/>
                                        <p:tgtEl>
                                          <p:spTgt spid="14"/>
                                        </p:tgtEl>
                                        <p:attrNameLst>
                                          <p:attrName>r</p:attrName>
                                        </p:attrNameLst>
                                      </p:cBhvr>
                                    </p:animRot>
                                  </p:childTnLst>
                                </p:cTn>
                              </p:par>
                              <p:par>
                                <p:cTn id="537" presetID="8" presetClass="emph" presetSubtype="0" fill="hold" grpId="4" nodeType="withEffect">
                                  <p:stCondLst>
                                    <p:cond delay="0"/>
                                  </p:stCondLst>
                                  <p:childTnLst>
                                    <p:animRot by="-21600000">
                                      <p:cBhvr>
                                        <p:cTn id="538" dur="3000" fill="hold"/>
                                        <p:tgtEl>
                                          <p:spTgt spid="18"/>
                                        </p:tgtEl>
                                        <p:attrNameLst>
                                          <p:attrName>r</p:attrName>
                                        </p:attrNameLst>
                                      </p:cBhvr>
                                    </p:animRot>
                                  </p:childTnLst>
                                </p:cTn>
                              </p:par>
                              <p:par>
                                <p:cTn id="539" presetID="8" presetClass="emph" presetSubtype="0" fill="hold" grpId="4" nodeType="withEffect">
                                  <p:stCondLst>
                                    <p:cond delay="0"/>
                                  </p:stCondLst>
                                  <p:childTnLst>
                                    <p:animRot by="-21600000">
                                      <p:cBhvr>
                                        <p:cTn id="540" dur="3000" fill="hold"/>
                                        <p:tgtEl>
                                          <p:spTgt spid="22"/>
                                        </p:tgtEl>
                                        <p:attrNameLst>
                                          <p:attrName>r</p:attrName>
                                        </p:attrNameLst>
                                      </p:cBhvr>
                                    </p:animRot>
                                  </p:childTnLst>
                                </p:cTn>
                              </p:par>
                              <p:par>
                                <p:cTn id="541" presetID="8" presetClass="emph" presetSubtype="0" fill="hold" grpId="4" nodeType="withEffect">
                                  <p:stCondLst>
                                    <p:cond delay="0"/>
                                  </p:stCondLst>
                                  <p:childTnLst>
                                    <p:animRot by="-21600000">
                                      <p:cBhvr>
                                        <p:cTn id="542" dur="3000" fill="hold"/>
                                        <p:tgtEl>
                                          <p:spTgt spid="26"/>
                                        </p:tgtEl>
                                        <p:attrNameLst>
                                          <p:attrName>r</p:attrName>
                                        </p:attrNameLst>
                                      </p:cBhvr>
                                    </p:animRot>
                                  </p:childTnLst>
                                </p:cTn>
                              </p:par>
                              <p:par>
                                <p:cTn id="543" presetID="8" presetClass="emph" presetSubtype="0" fill="hold" grpId="4"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4" nodeType="withEffect">
                                  <p:stCondLst>
                                    <p:cond delay="0"/>
                                  </p:stCondLst>
                                  <p:childTnLst>
                                    <p:animRot by="-21600000">
                                      <p:cBhvr>
                                        <p:cTn id="546" dur="3000" fill="hold"/>
                                        <p:tgtEl>
                                          <p:spTgt spid="34"/>
                                        </p:tgtEl>
                                        <p:attrNameLst>
                                          <p:attrName>r</p:attrName>
                                        </p:attrNameLst>
                                      </p:cBhvr>
                                    </p:animRot>
                                  </p:childTnLst>
                                </p:cTn>
                              </p:par>
                              <p:par>
                                <p:cTn id="547" presetID="8" presetClass="emph" presetSubtype="0" fill="hold" grpId="4" nodeType="withEffect">
                                  <p:stCondLst>
                                    <p:cond delay="0"/>
                                  </p:stCondLst>
                                  <p:childTnLst>
                                    <p:animRot by="-21600000">
                                      <p:cBhvr>
                                        <p:cTn id="548" dur="3000" fill="hold"/>
                                        <p:tgtEl>
                                          <p:spTgt spid="38"/>
                                        </p:tgtEl>
                                        <p:attrNameLst>
                                          <p:attrName>r</p:attrName>
                                        </p:attrNameLst>
                                      </p:cBhvr>
                                    </p:animRot>
                                  </p:childTnLst>
                                </p:cTn>
                              </p:par>
                              <p:par>
                                <p:cTn id="549" presetID="23" presetClass="entr" presetSubtype="288" fill="hold" nodeType="withEffect">
                                  <p:stCondLst>
                                    <p:cond delay="0"/>
                                  </p:stCondLst>
                                  <p:childTnLst>
                                    <p:set>
                                      <p:cBhvr>
                                        <p:cTn id="550" dur="1" fill="hold">
                                          <p:stCondLst>
                                            <p:cond delay="0"/>
                                          </p:stCondLst>
                                        </p:cTn>
                                        <p:tgtEl>
                                          <p:spTgt spid="2"/>
                                        </p:tgtEl>
                                        <p:attrNameLst>
                                          <p:attrName>style.visibility</p:attrName>
                                        </p:attrNameLst>
                                      </p:cBhvr>
                                      <p:to>
                                        <p:strVal val="visible"/>
                                      </p:to>
                                    </p:set>
                                    <p:anim calcmode="lin" valueType="num">
                                      <p:cBhvr>
                                        <p:cTn id="551" dur="3000" fill="hold"/>
                                        <p:tgtEl>
                                          <p:spTgt spid="2"/>
                                        </p:tgtEl>
                                        <p:attrNameLst>
                                          <p:attrName>ppt_w</p:attrName>
                                        </p:attrNameLst>
                                      </p:cBhvr>
                                      <p:tavLst>
                                        <p:tav tm="0">
                                          <p:val>
                                            <p:strVal val="4/3*#ppt_w"/>
                                          </p:val>
                                        </p:tav>
                                        <p:tav tm="100000">
                                          <p:val>
                                            <p:strVal val="#ppt_w"/>
                                          </p:val>
                                        </p:tav>
                                      </p:tavLst>
                                    </p:anim>
                                    <p:anim calcmode="lin" valueType="num">
                                      <p:cBhvr>
                                        <p:cTn id="552" dur="3000" fill="hold"/>
                                        <p:tgtEl>
                                          <p:spTgt spid="2"/>
                                        </p:tgtEl>
                                        <p:attrNameLst>
                                          <p:attrName>ppt_h</p:attrName>
                                        </p:attrNameLst>
                                      </p:cBhvr>
                                      <p:tavLst>
                                        <p:tav tm="0">
                                          <p:val>
                                            <p:strVal val="4/3*#ppt_h"/>
                                          </p:val>
                                        </p:tav>
                                        <p:tav tm="100000">
                                          <p:val>
                                            <p:strVal val="#ppt_h"/>
                                          </p:val>
                                        </p:tav>
                                      </p:tavLst>
                                    </p:anim>
                                  </p:childTnLst>
                                </p:cTn>
                              </p:par>
                              <p:par>
                                <p:cTn id="553" presetID="16" presetClass="entr" presetSubtype="42" fill="hold" nodeType="withEffect">
                                  <p:stCondLst>
                                    <p:cond delay="0"/>
                                  </p:stCondLst>
                                  <p:childTnLst>
                                    <p:set>
                                      <p:cBhvr>
                                        <p:cTn id="554" dur="1" fill="hold">
                                          <p:stCondLst>
                                            <p:cond delay="0"/>
                                          </p:stCondLst>
                                        </p:cTn>
                                        <p:tgtEl>
                                          <p:spTgt spid="2"/>
                                        </p:tgtEl>
                                        <p:attrNameLst>
                                          <p:attrName>style.visibility</p:attrName>
                                        </p:attrNameLst>
                                      </p:cBhvr>
                                      <p:to>
                                        <p:strVal val="visible"/>
                                      </p:to>
                                    </p:set>
                                    <p:animEffect transition="in" filter="barn(outHorizontal)">
                                      <p:cBhvr>
                                        <p:cTn id="5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0c0957db4cf661aab6e0cca0b08116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3000" fill="hold"/>
                                        <p:tgtEl>
                                          <p:spTgt spid="3"/>
                                        </p:tgtEl>
                                        <p:attrNameLst>
                                          <p:attrName>ppt_x</p:attrName>
                                        </p:attrNameLst>
                                      </p:cBhvr>
                                      <p:tavLst>
                                        <p:tav tm="0">
                                          <p:val>
                                            <p:strVal val="0-#ppt_w/2"/>
                                          </p:val>
                                        </p:tav>
                                        <p:tav tm="100000">
                                          <p:val>
                                            <p:strVal val="#ppt_x"/>
                                          </p:val>
                                        </p:tav>
                                      </p:tavLst>
                                    </p:anim>
                                    <p:anim calcmode="lin" valueType="num">
                                      <p:cBhvr additive="base">
                                        <p:cTn id="35" dur="3000" fill="hold"/>
                                        <p:tgtEl>
                                          <p:spTgt spid="3"/>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3000" fill="hold"/>
                                        <p:tgtEl>
                                          <p:spTgt spid="4"/>
                                        </p:tgtEl>
                                        <p:attrNameLst>
                                          <p:attrName>ppt_x</p:attrName>
                                        </p:attrNameLst>
                                      </p:cBhvr>
                                      <p:tavLst>
                                        <p:tav tm="0">
                                          <p:val>
                                            <p:strVal val="1+#ppt_w/2"/>
                                          </p:val>
                                        </p:tav>
                                        <p:tav tm="100000">
                                          <p:val>
                                            <p:strVal val="#ppt_x"/>
                                          </p:val>
                                        </p:tav>
                                      </p:tavLst>
                                    </p:anim>
                                    <p:anim calcmode="lin" valueType="num">
                                      <p:cBhvr additive="base">
                                        <p:cTn id="47" dur="3000" fill="hold"/>
                                        <p:tgtEl>
                                          <p:spTgt spid="4"/>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fmla="#ppt_w*sin(2.5*pi*$)">
                                          <p:val>
                                            <p:fltVal val="0"/>
                                          </p:val>
                                        </p:tav>
                                        <p:tav tm="100000">
                                          <p:val>
                                            <p:fltVal val="1"/>
                                          </p:val>
                                        </p:tav>
                                      </p:tavLst>
                                    </p:anim>
                                    <p:anim calcmode="lin" valueType="num">
                                      <p:cBhvr>
                                        <p:cTn id="59" dur="3000" fill="hold"/>
                                        <p:tgtEl>
                                          <p:spTgt spid="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fmla="#ppt_w*sin(2.5*pi*$)">
                                          <p:val>
                                            <p:fltVal val="0"/>
                                          </p:val>
                                        </p:tav>
                                        <p:tav tm="100000">
                                          <p:val>
                                            <p:fltVal val="1"/>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0" fill="hold"/>
                                        <p:tgtEl>
                                          <p:spTgt spid="5"/>
                                        </p:tgtEl>
                                        <p:attrNameLst>
                                          <p:attrName>ppt_w</p:attrName>
                                        </p:attrNameLst>
                                      </p:cBhvr>
                                      <p:tavLst>
                                        <p:tav tm="0" fmla="#ppt_w*sin(2.5*pi*$)">
                                          <p:val>
                                            <p:fltVal val="0"/>
                                          </p:val>
                                        </p:tav>
                                        <p:tav tm="100000">
                                          <p:val>
                                            <p:fltVal val="1"/>
                                          </p:val>
                                        </p:tav>
                                      </p:tavLst>
                                    </p:anim>
                                    <p:anim calcmode="lin" valueType="num">
                                      <p:cBhvr>
                                        <p:cTn id="67" dur="3000" fill="hold"/>
                                        <p:tgtEl>
                                          <p:spTgt spid="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0" fill="hold"/>
                                        <p:tgtEl>
                                          <p:spTgt spid="6"/>
                                        </p:tgtEl>
                                        <p:attrNameLst>
                                          <p:attrName>ppt_w</p:attrName>
                                        </p:attrNameLst>
                                      </p:cBhvr>
                                      <p:tavLst>
                                        <p:tav tm="0" fmla="#ppt_w*sin(2.5*pi*$)">
                                          <p:val>
                                            <p:fltVal val="0"/>
                                          </p:val>
                                        </p:tav>
                                        <p:tav tm="100000">
                                          <p:val>
                                            <p:fltVal val="1"/>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fmla="#ppt_w*sin(2.5*pi*$)">
                                          <p:val>
                                            <p:fltVal val="0"/>
                                          </p:val>
                                        </p:tav>
                                        <p:tav tm="100000">
                                          <p:val>
                                            <p:fltVal val="1"/>
                                          </p:val>
                                        </p:tav>
                                      </p:tavLst>
                                    </p:anim>
                                    <p:anim calcmode="lin" valueType="num">
                                      <p:cBhvr>
                                        <p:cTn id="75" dur="3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fmla="#ppt_w*sin(2.5*pi*$)">
                                          <p:val>
                                            <p:fltVal val="0"/>
                                          </p:val>
                                        </p:tav>
                                        <p:tav tm="100000">
                                          <p:val>
                                            <p:fltVal val="1"/>
                                          </p:val>
                                        </p:tav>
                                      </p:tavLst>
                                    </p:anim>
                                    <p:anim calcmode="lin" valueType="num">
                                      <p:cBhvr>
                                        <p:cTn id="83" dur="3000" fill="hold"/>
                                        <p:tgtEl>
                                          <p:spTgt spid="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fmla="#ppt_w*sin(2.5*pi*$)">
                                          <p:val>
                                            <p:fltVal val="0"/>
                                          </p:val>
                                        </p:tav>
                                        <p:tav tm="100000">
                                          <p:val>
                                            <p:fltVal val="1"/>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3000" fill="hold"/>
                                        <p:tgtEl>
                                          <p:spTgt spid="11"/>
                                        </p:tgtEl>
                                        <p:attrNameLst>
                                          <p:attrName>ppt_w</p:attrName>
                                        </p:attrNameLst>
                                      </p:cBhvr>
                                      <p:tavLst>
                                        <p:tav tm="0" fmla="#ppt_w*sin(2.5*pi*$)">
                                          <p:val>
                                            <p:fltVal val="0"/>
                                          </p:val>
                                        </p:tav>
                                        <p:tav tm="100000">
                                          <p:val>
                                            <p:fltVal val="1"/>
                                          </p:val>
                                        </p:tav>
                                      </p:tavLst>
                                    </p:anim>
                                    <p:anim calcmode="lin" valueType="num">
                                      <p:cBhvr>
                                        <p:cTn id="91" dur="3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ppt_w</p:attrName>
                                        </p:attrNameLst>
                                      </p:cBhvr>
                                      <p:tavLst>
                                        <p:tav tm="0" fmla="#ppt_w*sin(2.5*pi*$)">
                                          <p:val>
                                            <p:fltVal val="0"/>
                                          </p:val>
                                        </p:tav>
                                        <p:tav tm="100000">
                                          <p:val>
                                            <p:fltVal val="1"/>
                                          </p:val>
                                        </p:tav>
                                      </p:tavLst>
                                    </p:anim>
                                    <p:anim calcmode="lin" valueType="num">
                                      <p:cBhvr>
                                        <p:cTn id="95" dur="3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fmla="#ppt_w*sin(2.5*pi*$)">
                                          <p:val>
                                            <p:fltVal val="0"/>
                                          </p:val>
                                        </p:tav>
                                        <p:tav tm="100000">
                                          <p:val>
                                            <p:fltVal val="1"/>
                                          </p:val>
                                        </p:tav>
                                      </p:tavLst>
                                    </p:anim>
                                    <p:anim calcmode="lin" valueType="num">
                                      <p:cBhvr>
                                        <p:cTn id="99" dur="3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fmla="#ppt_w*sin(2.5*pi*$)">
                                          <p:val>
                                            <p:fltVal val="0"/>
                                          </p:val>
                                        </p:tav>
                                        <p:tav tm="100000">
                                          <p:val>
                                            <p:fltVal val="1"/>
                                          </p:val>
                                        </p:tav>
                                      </p:tavLst>
                                    </p:anim>
                                    <p:anim calcmode="lin" valueType="num">
                                      <p:cBhvr>
                                        <p:cTn id="103" dur="3000" fill="hold"/>
                                        <p:tgtEl>
                                          <p:spTgt spid="14"/>
                                        </p:tgtEl>
                                        <p:attrNameLst>
                                          <p:attrName>ppt_h</p:attrName>
                                        </p:attrNameLst>
                                      </p:cBhvr>
                                      <p:tavLst>
                                        <p:tav tm="0">
                                          <p:val>
                                            <p:strVal val="#ppt_h"/>
                                          </p:val>
                                        </p:tav>
                                        <p:tav tm="100000">
                                          <p:val>
                                            <p:strVal val="#ppt_h"/>
                                          </p:val>
                                        </p:tav>
                                      </p:tavLst>
                                    </p:anim>
                                  </p:childTnLst>
                                </p:cTn>
                              </p:par>
                              <p:par>
                                <p:cTn id="104" presetID="3" presetClass="entr" presetSubtype="5" fill="hold" grpId="2"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blinds(vertical)">
                                      <p:cBhvr>
                                        <p:cTn id="106" dur="3000"/>
                                        <p:tgtEl>
                                          <p:spTgt spid="3"/>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blinds(vertical)">
                                      <p:cBhvr>
                                        <p:cTn id="109" dur="3000"/>
                                        <p:tgtEl>
                                          <p:spTgt spid="4"/>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5"/>
                                        </p:tgtEl>
                                        <p:attrNameLst>
                                          <p:attrName>style.visibility</p:attrName>
                                        </p:attrNameLst>
                                      </p:cBhvr>
                                      <p:to>
                                        <p:strVal val="visible"/>
                                      </p:to>
                                    </p:set>
                                    <p:animEffect transition="in" filter="blinds(vertical)">
                                      <p:cBhvr>
                                        <p:cTn id="112" dur="3000"/>
                                        <p:tgtEl>
                                          <p:spTgt spid="5"/>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6"/>
                                        </p:tgtEl>
                                        <p:attrNameLst>
                                          <p:attrName>style.visibility</p:attrName>
                                        </p:attrNameLst>
                                      </p:cBhvr>
                                      <p:to>
                                        <p:strVal val="visible"/>
                                      </p:to>
                                    </p:set>
                                    <p:animEffect transition="in" filter="blinds(vertical)">
                                      <p:cBhvr>
                                        <p:cTn id="115" dur="3000"/>
                                        <p:tgtEl>
                                          <p:spTgt spid="6"/>
                                        </p:tgtEl>
                                      </p:cBhvr>
                                    </p:animEffect>
                                  </p:childTnLst>
                                </p:cTn>
                              </p:par>
                              <p:par>
                                <p:cTn id="116" presetID="3" presetClass="entr" presetSubtype="5"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Effect transition="in" filter="blinds(vertical)">
                                      <p:cBhvr>
                                        <p:cTn id="118" dur="3000"/>
                                        <p:tgtEl>
                                          <p:spTgt spid="7"/>
                                        </p:tgtEl>
                                      </p:cBhvr>
                                    </p:animEffect>
                                  </p:childTnLst>
                                </p:cTn>
                              </p:par>
                              <p:par>
                                <p:cTn id="119" presetID="3" presetClass="entr" presetSubtype="5" fill="hold" grpId="2" nodeType="withEffect">
                                  <p:stCondLst>
                                    <p:cond delay="0"/>
                                  </p:stCondLst>
                                  <p:childTnLst>
                                    <p:set>
                                      <p:cBhvr>
                                        <p:cTn id="120" dur="1" fill="hold">
                                          <p:stCondLst>
                                            <p:cond delay="0"/>
                                          </p:stCondLst>
                                        </p:cTn>
                                        <p:tgtEl>
                                          <p:spTgt spid="8"/>
                                        </p:tgtEl>
                                        <p:attrNameLst>
                                          <p:attrName>style.visibility</p:attrName>
                                        </p:attrNameLst>
                                      </p:cBhvr>
                                      <p:to>
                                        <p:strVal val="visible"/>
                                      </p:to>
                                    </p:set>
                                    <p:animEffect transition="in" filter="blinds(vertical)">
                                      <p:cBhvr>
                                        <p:cTn id="121" dur="3000"/>
                                        <p:tgtEl>
                                          <p:spTgt spid="8"/>
                                        </p:tgtEl>
                                      </p:cBhvr>
                                    </p:animEffect>
                                  </p:childTnLst>
                                </p:cTn>
                              </p:par>
                              <p:par>
                                <p:cTn id="122" presetID="3" presetClass="entr" presetSubtype="5" fill="hold" grpId="2" nodeType="withEffect">
                                  <p:stCondLst>
                                    <p:cond delay="0"/>
                                  </p:stCondLst>
                                  <p:childTnLst>
                                    <p:set>
                                      <p:cBhvr>
                                        <p:cTn id="123" dur="1" fill="hold">
                                          <p:stCondLst>
                                            <p:cond delay="0"/>
                                          </p:stCondLst>
                                        </p:cTn>
                                        <p:tgtEl>
                                          <p:spTgt spid="9"/>
                                        </p:tgtEl>
                                        <p:attrNameLst>
                                          <p:attrName>style.visibility</p:attrName>
                                        </p:attrNameLst>
                                      </p:cBhvr>
                                      <p:to>
                                        <p:strVal val="visible"/>
                                      </p:to>
                                    </p:set>
                                    <p:animEffect transition="in" filter="blinds(vertical)">
                                      <p:cBhvr>
                                        <p:cTn id="124" dur="3000"/>
                                        <p:tgtEl>
                                          <p:spTgt spid="9"/>
                                        </p:tgtEl>
                                      </p:cBhvr>
                                    </p:animEffect>
                                  </p:childTnLst>
                                </p:cTn>
                              </p:par>
                              <p:par>
                                <p:cTn id="125" presetID="3" presetClass="entr" presetSubtype="5" fill="hold" grpId="2" nodeType="withEffect">
                                  <p:stCondLst>
                                    <p:cond delay="0"/>
                                  </p:stCondLst>
                                  <p:childTnLst>
                                    <p:set>
                                      <p:cBhvr>
                                        <p:cTn id="126" dur="1" fill="hold">
                                          <p:stCondLst>
                                            <p:cond delay="0"/>
                                          </p:stCondLst>
                                        </p:cTn>
                                        <p:tgtEl>
                                          <p:spTgt spid="10"/>
                                        </p:tgtEl>
                                        <p:attrNameLst>
                                          <p:attrName>style.visibility</p:attrName>
                                        </p:attrNameLst>
                                      </p:cBhvr>
                                      <p:to>
                                        <p:strVal val="visible"/>
                                      </p:to>
                                    </p:set>
                                    <p:animEffect transition="in" filter="blinds(vertical)">
                                      <p:cBhvr>
                                        <p:cTn id="127" dur="3000"/>
                                        <p:tgtEl>
                                          <p:spTgt spid="10"/>
                                        </p:tgtEl>
                                      </p:cBhvr>
                                    </p:animEffect>
                                  </p:childTnLst>
                                </p:cTn>
                              </p:par>
                              <p:par>
                                <p:cTn id="128" presetID="3" presetClass="entr" presetSubtype="5"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Effect transition="in" filter="blinds(vertical)">
                                      <p:cBhvr>
                                        <p:cTn id="130" dur="3000"/>
                                        <p:tgtEl>
                                          <p:spTgt spid="11"/>
                                        </p:tgtEl>
                                      </p:cBhvr>
                                    </p:animEffect>
                                  </p:childTnLst>
                                </p:cTn>
                              </p:par>
                              <p:par>
                                <p:cTn id="131" presetID="3" presetClass="entr" presetSubtype="5" fill="hold" grpId="2" nodeType="withEffect">
                                  <p:stCondLst>
                                    <p:cond delay="0"/>
                                  </p:stCondLst>
                                  <p:childTnLst>
                                    <p:set>
                                      <p:cBhvr>
                                        <p:cTn id="132" dur="1" fill="hold">
                                          <p:stCondLst>
                                            <p:cond delay="0"/>
                                          </p:stCondLst>
                                        </p:cTn>
                                        <p:tgtEl>
                                          <p:spTgt spid="12"/>
                                        </p:tgtEl>
                                        <p:attrNameLst>
                                          <p:attrName>style.visibility</p:attrName>
                                        </p:attrNameLst>
                                      </p:cBhvr>
                                      <p:to>
                                        <p:strVal val="visible"/>
                                      </p:to>
                                    </p:set>
                                    <p:animEffect transition="in" filter="blinds(vertical)">
                                      <p:cBhvr>
                                        <p:cTn id="133" dur="3000"/>
                                        <p:tgtEl>
                                          <p:spTgt spid="12"/>
                                        </p:tgtEl>
                                      </p:cBhvr>
                                    </p:animEffect>
                                  </p:childTnLst>
                                </p:cTn>
                              </p:par>
                              <p:par>
                                <p:cTn id="134" presetID="3" presetClass="entr" presetSubtype="5"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3000"/>
                                        <p:tgtEl>
                                          <p:spTgt spid="13"/>
                                        </p:tgtEl>
                                      </p:cBhvr>
                                    </p:animEffect>
                                  </p:childTnLst>
                                </p:cTn>
                              </p:par>
                              <p:par>
                                <p:cTn id="137" presetID="3" presetClass="entr" presetSubtype="5"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blinds(vertical)">
                                      <p:cBhvr>
                                        <p:cTn id="139" dur="3000"/>
                                        <p:tgtEl>
                                          <p:spTgt spid="14"/>
                                        </p:tgtEl>
                                      </p:cBhvr>
                                    </p:animEffect>
                                  </p:childTnLst>
                                </p:cTn>
                              </p:par>
                            </p:childTnLst>
                          </p:cTn>
                        </p:par>
                        <p:par>
                          <p:cTn id="140" fill="hold">
                            <p:stCondLst>
                              <p:cond delay="3000"/>
                            </p:stCondLst>
                            <p:childTnLst>
                              <p:par>
                                <p:cTn id="141" presetID="2" presetClass="exit" presetSubtype="6" fill="hold" grpId="3"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1+ppt_h/2"/>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1+ppt_w/2"/>
                                          </p:val>
                                        </p:tav>
                                      </p:tavLst>
                                    </p:anim>
                                    <p:anim calcmode="lin" valueType="num">
                                      <p:cBhvr additive="base">
                                        <p:cTn id="147" dur="3000"/>
                                        <p:tgtEl>
                                          <p:spTgt spid="8"/>
                                        </p:tgtEl>
                                        <p:attrNameLst>
                                          <p:attrName>ppt_y</p:attrName>
                                        </p:attrNameLst>
                                      </p:cBhvr>
                                      <p:tavLst>
                                        <p:tav tm="0">
                                          <p:val>
                                            <p:strVal val="ppt_y"/>
                                          </p:val>
                                        </p:tav>
                                        <p:tav tm="100000">
                                          <p:val>
                                            <p:strVal val="1+ppt_h/2"/>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1+ppt_h/2"/>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0-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0-ppt_w/2"/>
                                          </p:val>
                                        </p:tav>
                                      </p:tavLst>
                                    </p:anim>
                                    <p:anim calcmode="lin" valueType="num">
                                      <p:cBhvr additive="base">
                                        <p:cTn id="163" dur="3000"/>
                                        <p:tgtEl>
                                          <p:spTgt spid="12"/>
                                        </p:tgtEl>
                                        <p:attrNameLst>
                                          <p:attrName>ppt_y</p:attrName>
                                        </p:attrNameLst>
                                      </p:cBhvr>
                                      <p:tavLst>
                                        <p:tav tm="0">
                                          <p:val>
                                            <p:strVal val="ppt_y"/>
                                          </p:val>
                                        </p:tav>
                                        <p:tav tm="100000">
                                          <p:val>
                                            <p:strVal val="1+ppt_h/2"/>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3000"/>
                                        <p:tgtEl>
                                          <p:spTgt spid="3"/>
                                        </p:tgtEl>
                                        <p:attrNameLst>
                                          <p:attrName>ppt_x</p:attrName>
                                        </p:attrNameLst>
                                      </p:cBhvr>
                                      <p:tavLst>
                                        <p:tav tm="0">
                                          <p:val>
                                            <p:strVal val="ppt_x"/>
                                          </p:val>
                                        </p:tav>
                                        <p:tav tm="100000">
                                          <p:val>
                                            <p:strVal val="0-ppt_w/2"/>
                                          </p:val>
                                        </p:tav>
                                      </p:tavLst>
                                    </p:anim>
                                    <p:anim calcmode="lin" valueType="num">
                                      <p:cBhvr additive="base">
                                        <p:cTn id="167" dur="3000"/>
                                        <p:tgtEl>
                                          <p:spTgt spid="3"/>
                                        </p:tgtEl>
                                        <p:attrNameLst>
                                          <p:attrName>ppt_y</p:attrName>
                                        </p:attrNameLst>
                                      </p:cBhvr>
                                      <p:tavLst>
                                        <p:tav tm="0">
                                          <p:val>
                                            <p:strVal val="ppt_y"/>
                                          </p:val>
                                        </p:tav>
                                        <p:tav tm="100000">
                                          <p:val>
                                            <p:strVal val="0-ppt_h/2"/>
                                          </p:val>
                                        </p:tav>
                                      </p:tavLst>
                                    </p:anim>
                                    <p:set>
                                      <p:cBhvr>
                                        <p:cTn id="168" dur="1" fill="hold">
                                          <p:stCondLst>
                                            <p:cond delay="2999"/>
                                          </p:stCondLst>
                                        </p:cTn>
                                        <p:tgtEl>
                                          <p:spTgt spid="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0-ppt_w/2"/>
                                          </p:val>
                                        </p:tav>
                                      </p:tavLst>
                                    </p:anim>
                                    <p:anim calcmode="lin" valueType="num">
                                      <p:cBhvr additive="base">
                                        <p:cTn id="175" dur="3000"/>
                                        <p:tgtEl>
                                          <p:spTgt spid="13"/>
                                        </p:tgtEl>
                                        <p:attrNameLst>
                                          <p:attrName>ppt_y</p:attrName>
                                        </p:attrNameLst>
                                      </p:cBhvr>
                                      <p:tavLst>
                                        <p:tav tm="0">
                                          <p:val>
                                            <p:strVal val="ppt_y"/>
                                          </p:val>
                                        </p:tav>
                                        <p:tav tm="100000">
                                          <p:val>
                                            <p:strVal val="0-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3" fill="hold" grpId="3" nodeType="withEffect">
                                  <p:stCondLst>
                                    <p:cond delay="0"/>
                                  </p:stCondLst>
                                  <p:childTnLst>
                                    <p:anim calcmode="lin" valueType="num">
                                      <p:cBhvr additive="base">
                                        <p:cTn id="178" dur="3000"/>
                                        <p:tgtEl>
                                          <p:spTgt spid="4"/>
                                        </p:tgtEl>
                                        <p:attrNameLst>
                                          <p:attrName>ppt_x</p:attrName>
                                        </p:attrNameLst>
                                      </p:cBhvr>
                                      <p:tavLst>
                                        <p:tav tm="0">
                                          <p:val>
                                            <p:strVal val="ppt_x"/>
                                          </p:val>
                                        </p:tav>
                                        <p:tav tm="100000">
                                          <p:val>
                                            <p:strVal val="1+ppt_w/2"/>
                                          </p:val>
                                        </p:tav>
                                      </p:tavLst>
                                    </p:anim>
                                    <p:anim calcmode="lin" valueType="num">
                                      <p:cBhvr additive="base">
                                        <p:cTn id="179" dur="3000"/>
                                        <p:tgtEl>
                                          <p:spTgt spid="4"/>
                                        </p:tgtEl>
                                        <p:attrNameLst>
                                          <p:attrName>ppt_y</p:attrName>
                                        </p:attrNameLst>
                                      </p:cBhvr>
                                      <p:tavLst>
                                        <p:tav tm="0">
                                          <p:val>
                                            <p:strVal val="ppt_y"/>
                                          </p:val>
                                        </p:tav>
                                        <p:tav tm="100000">
                                          <p:val>
                                            <p:strVal val="0-ppt_h/2"/>
                                          </p:val>
                                        </p:tav>
                                      </p:tavLst>
                                    </p:anim>
                                    <p:set>
                                      <p:cBhvr>
                                        <p:cTn id="180" dur="1" fill="hold">
                                          <p:stCondLst>
                                            <p:cond delay="2999"/>
                                          </p:stCondLst>
                                        </p:cTn>
                                        <p:tgtEl>
                                          <p:spTgt spid="4"/>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1+ppt_w/2"/>
                                          </p:val>
                                        </p:tav>
                                      </p:tavLst>
                                    </p:anim>
                                    <p:anim calcmode="lin" valueType="num">
                                      <p:cBhvr additive="base">
                                        <p:cTn id="183" dur="3000"/>
                                        <p:tgtEl>
                                          <p:spTgt spid="10"/>
                                        </p:tgtEl>
                                        <p:attrNameLst>
                                          <p:attrName>ppt_y</p:attrName>
                                        </p:attrNameLst>
                                      </p:cBhvr>
                                      <p:tavLst>
                                        <p:tav tm="0">
                                          <p:val>
                                            <p:strVal val="ppt_y"/>
                                          </p:val>
                                        </p:tav>
                                        <p:tav tm="100000">
                                          <p:val>
                                            <p:strVal val="0-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1+ppt_w/2"/>
                                          </p:val>
                                        </p:tav>
                                      </p:tavLst>
                                    </p:anim>
                                    <p:anim calcmode="lin" valueType="num">
                                      <p:cBhvr additive="base">
                                        <p:cTn id="187" dur="3000"/>
                                        <p:tgtEl>
                                          <p:spTgt spid="14"/>
                                        </p:tgtEl>
                                        <p:attrNameLst>
                                          <p:attrName>ppt_y</p:attrName>
                                        </p:attrNameLst>
                                      </p:cBhvr>
                                      <p:tavLst>
                                        <p:tav tm="0">
                                          <p:val>
                                            <p:strVal val="ppt_y"/>
                                          </p:val>
                                        </p:tav>
                                        <p:tav tm="100000">
                                          <p:val>
                                            <p:strVal val="0-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19" presetClass="exit" presetSubtype="10" fill="hold" grpId="4" nodeType="withEffect">
                                  <p:stCondLst>
                                    <p:cond delay="0"/>
                                  </p:stCondLst>
                                  <p:childTnLst>
                                    <p:anim calcmode="lin" valueType="num">
                                      <p:cBhvr>
                                        <p:cTn id="190" dur="3000"/>
                                        <p:tgtEl>
                                          <p:spTgt spid="3"/>
                                        </p:tgtEl>
                                        <p:attrNameLst>
                                          <p:attrName>ppt_h</p:attrName>
                                        </p:attrNameLst>
                                      </p:cBhvr>
                                      <p:tavLst>
                                        <p:tav tm="0">
                                          <p:val>
                                            <p:strVal val="ppt_h"/>
                                          </p:val>
                                        </p:tav>
                                        <p:tav tm="100000">
                                          <p:val>
                                            <p:strVal val="ppt_h"/>
                                          </p:val>
                                        </p:tav>
                                      </p:tavLst>
                                    </p:anim>
                                    <p:anim calcmode="lin" valueType="num">
                                      <p:cBhvr>
                                        <p:cTn id="19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3"/>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3000"/>
                                        <p:tgtEl>
                                          <p:spTgt spid="4"/>
                                        </p:tgtEl>
                                        <p:attrNameLst>
                                          <p:attrName>ppt_h</p:attrName>
                                        </p:attrNameLst>
                                      </p:cBhvr>
                                      <p:tavLst>
                                        <p:tav tm="0">
                                          <p:val>
                                            <p:strVal val="ppt_h"/>
                                          </p:val>
                                        </p:tav>
                                        <p:tav tm="100000">
                                          <p:val>
                                            <p:strVal val="ppt_h"/>
                                          </p:val>
                                        </p:tav>
                                      </p:tavLst>
                                    </p:anim>
                                    <p:anim calcmode="lin" valueType="num">
                                      <p:cBhvr>
                                        <p:cTn id="195"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4"/>
                                        </p:tgtEl>
                                        <p:attrNameLst>
                                          <p:attrName>style.visibility</p:attrName>
                                        </p:attrNameLst>
                                      </p:cBhvr>
                                      <p:to>
                                        <p:strVal val="hidden"/>
                                      </p:to>
                                    </p:set>
                                  </p:childTnLst>
                                </p:cTn>
                              </p:par>
                              <p:par>
                                <p:cTn id="197" presetID="19" presetClass="exit" presetSubtype="10" fill="hold" grpId="4" nodeType="withEffect">
                                  <p:stCondLst>
                                    <p:cond delay="0"/>
                                  </p:stCondLst>
                                  <p:childTnLst>
                                    <p:anim calcmode="lin" valueType="num">
                                      <p:cBhvr>
                                        <p:cTn id="198" dur="3000"/>
                                        <p:tgtEl>
                                          <p:spTgt spid="5"/>
                                        </p:tgtEl>
                                        <p:attrNameLst>
                                          <p:attrName>ppt_h</p:attrName>
                                        </p:attrNameLst>
                                      </p:cBhvr>
                                      <p:tavLst>
                                        <p:tav tm="0">
                                          <p:val>
                                            <p:strVal val="ppt_h"/>
                                          </p:val>
                                        </p:tav>
                                        <p:tav tm="100000">
                                          <p:val>
                                            <p:strVal val="ppt_h"/>
                                          </p:val>
                                        </p:tav>
                                      </p:tavLst>
                                    </p:anim>
                                    <p:anim calcmode="lin" valueType="num">
                                      <p:cBhvr>
                                        <p:cTn id="19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5"/>
                                        </p:tgtEl>
                                        <p:attrNameLst>
                                          <p:attrName>style.visibility</p:attrName>
                                        </p:attrNameLst>
                                      </p:cBhvr>
                                      <p:to>
                                        <p:strVal val="hidden"/>
                                      </p:to>
                                    </p:set>
                                  </p:childTnLst>
                                </p:cTn>
                              </p:par>
                              <p:par>
                                <p:cTn id="201" presetID="19" presetClass="exit" presetSubtype="10" fill="hold" grpId="4" nodeType="withEffect">
                                  <p:stCondLst>
                                    <p:cond delay="0"/>
                                  </p:stCondLst>
                                  <p:childTnLst>
                                    <p:anim calcmode="lin" valueType="num">
                                      <p:cBhvr>
                                        <p:cTn id="202" dur="3000"/>
                                        <p:tgtEl>
                                          <p:spTgt spid="6"/>
                                        </p:tgtEl>
                                        <p:attrNameLst>
                                          <p:attrName>ppt_h</p:attrName>
                                        </p:attrNameLst>
                                      </p:cBhvr>
                                      <p:tavLst>
                                        <p:tav tm="0">
                                          <p:val>
                                            <p:strVal val="ppt_h"/>
                                          </p:val>
                                        </p:tav>
                                        <p:tav tm="100000">
                                          <p:val>
                                            <p:strVal val="ppt_h"/>
                                          </p:val>
                                        </p:tav>
                                      </p:tavLst>
                                    </p:anim>
                                    <p:anim calcmode="lin" valueType="num">
                                      <p:cBhvr>
                                        <p:cTn id="20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6"/>
                                        </p:tgtEl>
                                        <p:attrNameLst>
                                          <p:attrName>style.visibility</p:attrName>
                                        </p:attrNameLst>
                                      </p:cBhvr>
                                      <p:to>
                                        <p:strVal val="hidden"/>
                                      </p:to>
                                    </p:set>
                                  </p:childTnLst>
                                </p:cTn>
                              </p:par>
                              <p:par>
                                <p:cTn id="205" presetID="19" presetClass="exit" presetSubtype="10" fill="hold" grpId="4" nodeType="withEffect">
                                  <p:stCondLst>
                                    <p:cond delay="0"/>
                                  </p:stCondLst>
                                  <p:childTnLst>
                                    <p:anim calcmode="lin" valueType="num">
                                      <p:cBhvr>
                                        <p:cTn id="206" dur="3000"/>
                                        <p:tgtEl>
                                          <p:spTgt spid="7"/>
                                        </p:tgtEl>
                                        <p:attrNameLst>
                                          <p:attrName>ppt_h</p:attrName>
                                        </p:attrNameLst>
                                      </p:cBhvr>
                                      <p:tavLst>
                                        <p:tav tm="0">
                                          <p:val>
                                            <p:strVal val="ppt_h"/>
                                          </p:val>
                                        </p:tav>
                                        <p:tav tm="100000">
                                          <p:val>
                                            <p:strVal val="ppt_h"/>
                                          </p:val>
                                        </p:tav>
                                      </p:tavLst>
                                    </p:anim>
                                    <p:anim calcmode="lin" valueType="num">
                                      <p:cBhvr>
                                        <p:cTn id="20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7"/>
                                        </p:tgtEl>
                                        <p:attrNameLst>
                                          <p:attrName>style.visibility</p:attrName>
                                        </p:attrNameLst>
                                      </p:cBhvr>
                                      <p:to>
                                        <p:strVal val="hidden"/>
                                      </p:to>
                                    </p:set>
                                  </p:childTnLst>
                                </p:cTn>
                              </p:par>
                              <p:par>
                                <p:cTn id="209" presetID="19" presetClass="exit" presetSubtype="10" fill="hold" grpId="4" nodeType="withEffect">
                                  <p:stCondLst>
                                    <p:cond delay="0"/>
                                  </p:stCondLst>
                                  <p:childTnLst>
                                    <p:anim calcmode="lin" valueType="num">
                                      <p:cBhvr>
                                        <p:cTn id="210" dur="3000"/>
                                        <p:tgtEl>
                                          <p:spTgt spid="8"/>
                                        </p:tgtEl>
                                        <p:attrNameLst>
                                          <p:attrName>ppt_h</p:attrName>
                                        </p:attrNameLst>
                                      </p:cBhvr>
                                      <p:tavLst>
                                        <p:tav tm="0">
                                          <p:val>
                                            <p:strVal val="ppt_h"/>
                                          </p:val>
                                        </p:tav>
                                        <p:tav tm="100000">
                                          <p:val>
                                            <p:strVal val="ppt_h"/>
                                          </p:val>
                                        </p:tav>
                                      </p:tavLst>
                                    </p:anim>
                                    <p:anim calcmode="lin" valueType="num">
                                      <p:cBhvr>
                                        <p:cTn id="21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8"/>
                                        </p:tgtEl>
                                        <p:attrNameLst>
                                          <p:attrName>style.visibility</p:attrName>
                                        </p:attrNameLst>
                                      </p:cBhvr>
                                      <p:to>
                                        <p:strVal val="hidden"/>
                                      </p:to>
                                    </p:set>
                                  </p:childTnLst>
                                </p:cTn>
                              </p:par>
                              <p:par>
                                <p:cTn id="213" presetID="19" presetClass="exit" presetSubtype="10" fill="hold" grpId="4" nodeType="withEffect">
                                  <p:stCondLst>
                                    <p:cond delay="0"/>
                                  </p:stCondLst>
                                  <p:childTnLst>
                                    <p:anim calcmode="lin" valueType="num">
                                      <p:cBhvr>
                                        <p:cTn id="214" dur="3000"/>
                                        <p:tgtEl>
                                          <p:spTgt spid="9"/>
                                        </p:tgtEl>
                                        <p:attrNameLst>
                                          <p:attrName>ppt_h</p:attrName>
                                        </p:attrNameLst>
                                      </p:cBhvr>
                                      <p:tavLst>
                                        <p:tav tm="0">
                                          <p:val>
                                            <p:strVal val="ppt_h"/>
                                          </p:val>
                                        </p:tav>
                                        <p:tav tm="100000">
                                          <p:val>
                                            <p:strVal val="ppt_h"/>
                                          </p:val>
                                        </p:tav>
                                      </p:tavLst>
                                    </p:anim>
                                    <p:anim calcmode="lin" valueType="num">
                                      <p:cBhvr>
                                        <p:cTn id="21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9"/>
                                        </p:tgtEl>
                                        <p:attrNameLst>
                                          <p:attrName>style.visibility</p:attrName>
                                        </p:attrNameLst>
                                      </p:cBhvr>
                                      <p:to>
                                        <p:strVal val="hidden"/>
                                      </p:to>
                                    </p:set>
                                  </p:childTnLst>
                                </p:cTn>
                              </p:par>
                              <p:par>
                                <p:cTn id="217" presetID="19" presetClass="exit" presetSubtype="10" fill="hold" grpId="4" nodeType="withEffect">
                                  <p:stCondLst>
                                    <p:cond delay="0"/>
                                  </p:stCondLst>
                                  <p:childTnLst>
                                    <p:anim calcmode="lin" valueType="num">
                                      <p:cBhvr>
                                        <p:cTn id="218" dur="3000"/>
                                        <p:tgtEl>
                                          <p:spTgt spid="10"/>
                                        </p:tgtEl>
                                        <p:attrNameLst>
                                          <p:attrName>ppt_h</p:attrName>
                                        </p:attrNameLst>
                                      </p:cBhvr>
                                      <p:tavLst>
                                        <p:tav tm="0">
                                          <p:val>
                                            <p:strVal val="ppt_h"/>
                                          </p:val>
                                        </p:tav>
                                        <p:tav tm="100000">
                                          <p:val>
                                            <p:strVal val="ppt_h"/>
                                          </p:val>
                                        </p:tav>
                                      </p:tavLst>
                                    </p:anim>
                                    <p:anim calcmode="lin" valueType="num">
                                      <p:cBhvr>
                                        <p:cTn id="21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10"/>
                                        </p:tgtEl>
                                        <p:attrNameLst>
                                          <p:attrName>style.visibility</p:attrName>
                                        </p:attrNameLst>
                                      </p:cBhvr>
                                      <p:to>
                                        <p:strVal val="hidden"/>
                                      </p:to>
                                    </p:set>
                                  </p:childTnLst>
                                </p:cTn>
                              </p:par>
                              <p:par>
                                <p:cTn id="221" presetID="19" presetClass="exit" presetSubtype="10" fill="hold" grpId="4" nodeType="withEffect">
                                  <p:stCondLst>
                                    <p:cond delay="0"/>
                                  </p:stCondLst>
                                  <p:childTnLst>
                                    <p:anim calcmode="lin" valueType="num">
                                      <p:cBhvr>
                                        <p:cTn id="222" dur="3000"/>
                                        <p:tgtEl>
                                          <p:spTgt spid="11"/>
                                        </p:tgtEl>
                                        <p:attrNameLst>
                                          <p:attrName>ppt_h</p:attrName>
                                        </p:attrNameLst>
                                      </p:cBhvr>
                                      <p:tavLst>
                                        <p:tav tm="0">
                                          <p:val>
                                            <p:strVal val="ppt_h"/>
                                          </p:val>
                                        </p:tav>
                                        <p:tav tm="100000">
                                          <p:val>
                                            <p:strVal val="ppt_h"/>
                                          </p:val>
                                        </p:tav>
                                      </p:tavLst>
                                    </p:anim>
                                    <p:anim calcmode="lin" valueType="num">
                                      <p:cBhvr>
                                        <p:cTn id="22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1"/>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3000"/>
                                        <p:tgtEl>
                                          <p:spTgt spid="12"/>
                                        </p:tgtEl>
                                        <p:attrNameLst>
                                          <p:attrName>ppt_h</p:attrName>
                                        </p:attrNameLst>
                                      </p:cBhvr>
                                      <p:tavLst>
                                        <p:tav tm="0">
                                          <p:val>
                                            <p:strVal val="ppt_h"/>
                                          </p:val>
                                        </p:tav>
                                        <p:tav tm="100000">
                                          <p:val>
                                            <p:strVal val="ppt_h"/>
                                          </p:val>
                                        </p:tav>
                                      </p:tavLst>
                                    </p:anim>
                                    <p:anim calcmode="lin" valueType="num">
                                      <p:cBhvr>
                                        <p:cTn id="22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2"/>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13"/>
                                        </p:tgtEl>
                                        <p:attrNameLst>
                                          <p:attrName>ppt_h</p:attrName>
                                        </p:attrNameLst>
                                      </p:cBhvr>
                                      <p:tavLst>
                                        <p:tav tm="0">
                                          <p:val>
                                            <p:strVal val="ppt_h"/>
                                          </p:val>
                                        </p:tav>
                                        <p:tav tm="100000">
                                          <p:val>
                                            <p:strVal val="ppt_h"/>
                                          </p:val>
                                        </p:tav>
                                      </p:tavLst>
                                    </p:anim>
                                    <p:anim calcmode="lin" valueType="num">
                                      <p:cBhvr>
                                        <p:cTn id="231"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3"/>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3000"/>
                                        <p:tgtEl>
                                          <p:spTgt spid="14"/>
                                        </p:tgtEl>
                                        <p:attrNameLst>
                                          <p:attrName>ppt_h</p:attrName>
                                        </p:attrNameLst>
                                      </p:cBhvr>
                                      <p:tavLst>
                                        <p:tav tm="0">
                                          <p:val>
                                            <p:strVal val="ppt_h"/>
                                          </p:val>
                                        </p:tav>
                                        <p:tav tm="100000">
                                          <p:val>
                                            <p:strVal val="ppt_h"/>
                                          </p:val>
                                        </p:tav>
                                      </p:tavLst>
                                    </p:anim>
                                    <p:anim calcmode="lin" valueType="num">
                                      <p:cBhvr>
                                        <p:cTn id="235"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4"/>
                                        </p:tgtEl>
                                        <p:attrNameLst>
                                          <p:attrName>style.visibility</p:attrName>
                                        </p:attrNameLst>
                                      </p:cBhvr>
                                      <p:to>
                                        <p:strVal val="hidden"/>
                                      </p:to>
                                    </p:set>
                                  </p:childTnLst>
                                </p:cTn>
                              </p:par>
                              <p:par>
                                <p:cTn id="237" presetID="23" presetClass="entr" presetSubtype="272"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 calcmode="lin" valueType="num">
                                      <p:cBhvr>
                                        <p:cTn id="239" dur="2000" fill="hold"/>
                                        <p:tgtEl>
                                          <p:spTgt spid="2"/>
                                        </p:tgtEl>
                                        <p:attrNameLst>
                                          <p:attrName>ppt_w</p:attrName>
                                        </p:attrNameLst>
                                      </p:cBhvr>
                                      <p:tavLst>
                                        <p:tav tm="0">
                                          <p:val>
                                            <p:strVal val="2/3*#ppt_w"/>
                                          </p:val>
                                        </p:tav>
                                        <p:tav tm="100000">
                                          <p:val>
                                            <p:strVal val="#ppt_w"/>
                                          </p:val>
                                        </p:tav>
                                      </p:tavLst>
                                    </p:anim>
                                    <p:anim calcmode="lin" valueType="num">
                                      <p:cBhvr>
                                        <p:cTn id="240" dur="2000" fill="hold"/>
                                        <p:tgtEl>
                                          <p:spTgt spid="2"/>
                                        </p:tgtEl>
                                        <p:attrNameLst>
                                          <p:attrName>ppt_h</p:attrName>
                                        </p:attrNameLst>
                                      </p:cBhvr>
                                      <p:tavLst>
                                        <p:tav tm="0">
                                          <p:val>
                                            <p:strVal val="2/3*#ppt_h"/>
                                          </p:val>
                                        </p:tav>
                                        <p:tav tm="100000">
                                          <p:val>
                                            <p:strVal val="#ppt_h"/>
                                          </p:val>
                                        </p:tav>
                                      </p:tavLst>
                                    </p:anim>
                                  </p:childTnLst>
                                </p:cTn>
                              </p:par>
                              <p:par>
                                <p:cTn id="241" presetID="4" presetClass="entr" presetSubtype="32" fill="hold" nodeType="withEffect">
                                  <p:stCondLst>
                                    <p:cond delay="0"/>
                                  </p:stCondLst>
                                  <p:childTnLst>
                                    <p:set>
                                      <p:cBhvr>
                                        <p:cTn id="242" dur="1" fill="hold">
                                          <p:stCondLst>
                                            <p:cond delay="0"/>
                                          </p:stCondLst>
                                        </p:cTn>
                                        <p:tgtEl>
                                          <p:spTgt spid="2"/>
                                        </p:tgtEl>
                                        <p:attrNameLst>
                                          <p:attrName>style.visibility</p:attrName>
                                        </p:attrNameLst>
                                      </p:cBhvr>
                                      <p:to>
                                        <p:strVal val="visible"/>
                                      </p:to>
                                    </p:set>
                                    <p:animEffect transition="in" filter="box(out)">
                                      <p:cBhvr>
                                        <p:cTn id="2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5b3b7b08f70f98b3f7caf6eafe52c9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0-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64bbacce33dc55b735b286f4ee133b60.jpg"/>
          <p:cNvPicPr>
            <a:picLocks noChangeAspect="1"/>
          </p:cNvPicPr>
          <p:nvPr/>
        </p:nvPicPr>
        <p:blipFill>
          <a:blip r:embed="rId2"/>
          <a:stretch>
            <a:fillRect/>
          </a:stretch>
        </p:blipFill>
        <p:spPr>
          <a:xfrm>
            <a:off x="3716" y="0"/>
            <a:ext cx="9136568" cy="5143500"/>
          </a:xfrm>
          <a:prstGeom prst="rect">
            <a:avLst/>
          </a:prstGeom>
        </p:spPr>
      </p:pic>
      <p:sp>
        <p:nvSpPr>
          <p:cNvPr id="4" name="3 Rombo"/>
          <p:cNvSpPr/>
          <p:nvPr/>
        </p:nvSpPr>
        <p:spPr>
          <a:xfrm>
            <a:off x="928662" y="0"/>
            <a:ext cx="7286676"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1571604" y="0"/>
            <a:ext cx="6000792"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285984" y="0"/>
            <a:ext cx="4572032"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0"/>
            <a:ext cx="3143272"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643306" y="0"/>
            <a:ext cx="1857388"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16009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214810" y="0"/>
            <a:ext cx="714380"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9" presetClass="exit" presetSubtype="10" fill="hold" grpId="0" nodeType="withEffect">
                                  <p:stCondLst>
                                    <p:cond delay="0"/>
                                  </p:stCondLst>
                                  <p:childTnLst>
                                    <p:anim calcmode="lin" valueType="num">
                                      <p:cBhvr>
                                        <p:cTn id="9" dur="3000"/>
                                        <p:tgtEl>
                                          <p:spTgt spid="4"/>
                                        </p:tgtEl>
                                        <p:attrNameLst>
                                          <p:attrName>ppt_h</p:attrName>
                                        </p:attrNameLst>
                                      </p:cBhvr>
                                      <p:tavLst>
                                        <p:tav tm="0">
                                          <p:val>
                                            <p:strVal val="ppt_h"/>
                                          </p:val>
                                        </p:tav>
                                        <p:tav tm="100000">
                                          <p:val>
                                            <p:strVal val="ppt_h"/>
                                          </p:val>
                                        </p:tav>
                                      </p:tavLst>
                                    </p:anim>
                                    <p:anim calcmode="lin" valueType="num">
                                      <p:cBhvr>
                                        <p:cTn id="1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4"/>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4000"/>
                                        <p:tgtEl>
                                          <p:spTgt spid="5"/>
                                        </p:tgtEl>
                                        <p:attrNameLst>
                                          <p:attrName>ppt_h</p:attrName>
                                        </p:attrNameLst>
                                      </p:cBhvr>
                                      <p:tavLst>
                                        <p:tav tm="0">
                                          <p:val>
                                            <p:strVal val="ppt_h"/>
                                          </p:val>
                                        </p:tav>
                                        <p:tav tm="100000">
                                          <p:val>
                                            <p:strVal val="ppt_h"/>
                                          </p:val>
                                        </p:tav>
                                      </p:tavLst>
                                    </p:anim>
                                    <p:anim calcmode="lin" valueType="num">
                                      <p:cBhvr>
                                        <p:cTn id="14"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3999"/>
                                          </p:stCondLst>
                                        </p:cTn>
                                        <p:tgtEl>
                                          <p:spTgt spid="5"/>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5000"/>
                                        <p:tgtEl>
                                          <p:spTgt spid="6"/>
                                        </p:tgtEl>
                                        <p:attrNameLst>
                                          <p:attrName>ppt_h</p:attrName>
                                        </p:attrNameLst>
                                      </p:cBhvr>
                                      <p:tavLst>
                                        <p:tav tm="0">
                                          <p:val>
                                            <p:strVal val="ppt_h"/>
                                          </p:val>
                                        </p:tav>
                                        <p:tav tm="100000">
                                          <p:val>
                                            <p:strVal val="ppt_h"/>
                                          </p:val>
                                        </p:tav>
                                      </p:tavLst>
                                    </p:anim>
                                    <p:anim calcmode="lin" valueType="num">
                                      <p:cBhvr>
                                        <p:cTn id="18"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6000"/>
                                        <p:tgtEl>
                                          <p:spTgt spid="7"/>
                                        </p:tgtEl>
                                        <p:attrNameLst>
                                          <p:attrName>ppt_h</p:attrName>
                                        </p:attrNameLst>
                                      </p:cBhvr>
                                      <p:tavLst>
                                        <p:tav tm="0">
                                          <p:val>
                                            <p:strVal val="ppt_h"/>
                                          </p:val>
                                        </p:tav>
                                        <p:tav tm="100000">
                                          <p:val>
                                            <p:strVal val="ppt_h"/>
                                          </p:val>
                                        </p:tav>
                                      </p:tavLst>
                                    </p:anim>
                                    <p:anim calcmode="lin" valueType="num">
                                      <p:cBhvr>
                                        <p:cTn id="22" dur="6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5999"/>
                                          </p:stCondLst>
                                        </p:cTn>
                                        <p:tgtEl>
                                          <p:spTgt spid="7"/>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7000"/>
                                        <p:tgtEl>
                                          <p:spTgt spid="8"/>
                                        </p:tgtEl>
                                        <p:attrNameLst>
                                          <p:attrName>ppt_h</p:attrName>
                                        </p:attrNameLst>
                                      </p:cBhvr>
                                      <p:tavLst>
                                        <p:tav tm="0">
                                          <p:val>
                                            <p:strVal val="ppt_h"/>
                                          </p:val>
                                        </p:tav>
                                        <p:tav tm="100000">
                                          <p:val>
                                            <p:strVal val="ppt_h"/>
                                          </p:val>
                                        </p:tav>
                                      </p:tavLst>
                                    </p:anim>
                                    <p:anim calcmode="lin" valueType="num">
                                      <p:cBhvr>
                                        <p:cTn id="26" dur="7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6999"/>
                                          </p:stCondLst>
                                        </p:cTn>
                                        <p:tgtEl>
                                          <p:spTgt spid="8"/>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8000"/>
                                        <p:tgtEl>
                                          <p:spTgt spid="9"/>
                                        </p:tgtEl>
                                        <p:attrNameLst>
                                          <p:attrName>ppt_h</p:attrName>
                                        </p:attrNameLst>
                                      </p:cBhvr>
                                      <p:tavLst>
                                        <p:tav tm="0">
                                          <p:val>
                                            <p:strVal val="ppt_h"/>
                                          </p:val>
                                        </p:tav>
                                        <p:tav tm="100000">
                                          <p:val>
                                            <p:strVal val="ppt_h"/>
                                          </p:val>
                                        </p:tav>
                                      </p:tavLst>
                                    </p:anim>
                                    <p:anim calcmode="lin" valueType="num">
                                      <p:cBhvr>
                                        <p:cTn id="30" dur="8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7999"/>
                                          </p:stCondLst>
                                        </p:cTn>
                                        <p:tgtEl>
                                          <p:spTgt spid="9"/>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8000" fill="hold"/>
                                        <p:tgtEl>
                                          <p:spTgt spid="3"/>
                                        </p:tgtEl>
                                        <p:attrNameLst>
                                          <p:attrName>ppt_w</p:attrName>
                                        </p:attrNameLst>
                                      </p:cBhvr>
                                      <p:tavLst>
                                        <p:tav tm="0">
                                          <p:val>
                                            <p:strVal val="4/3*#ppt_w"/>
                                          </p:val>
                                        </p:tav>
                                        <p:tav tm="100000">
                                          <p:val>
                                            <p:strVal val="#ppt_w"/>
                                          </p:val>
                                        </p:tav>
                                      </p:tavLst>
                                    </p:anim>
                                    <p:anim calcmode="lin" valueType="num">
                                      <p:cBhvr>
                                        <p:cTn id="35" dur="8000" fill="hold"/>
                                        <p:tgtEl>
                                          <p:spTgt spid="3"/>
                                        </p:tgtEl>
                                        <p:attrNameLst>
                                          <p:attrName>ppt_h</p:attrName>
                                        </p:attrNameLst>
                                      </p:cBhvr>
                                      <p:tavLst>
                                        <p:tav tm="0">
                                          <p:val>
                                            <p:strVal val="4/3*#ppt_h"/>
                                          </p:val>
                                        </p:tav>
                                        <p:tav tm="100000">
                                          <p:val>
                                            <p:strVal val="#ppt_h"/>
                                          </p:val>
                                        </p:tav>
                                      </p:tavLst>
                                    </p:anim>
                                  </p:childTnLst>
                                </p:cTn>
                              </p:par>
                              <p:par>
                                <p:cTn id="36" presetID="8" presetClass="entr" presetSubtype="32"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diamond(out)">
                                      <p:cBhvr>
                                        <p:cTn id="38" dur="8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vender tea - ms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4786314" y="0"/>
            <a:ext cx="4357686" cy="5143500"/>
          </a:xfrm>
          <a:prstGeom prst="moon">
            <a:avLst>
              <a:gd name="adj" fmla="val 6872"/>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0" y="0"/>
            <a:ext cx="4572032" cy="5143500"/>
          </a:xfrm>
          <a:prstGeom prst="moon">
            <a:avLst>
              <a:gd name="adj" fmla="val 6081"/>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5643570" y="0"/>
            <a:ext cx="3500430" cy="5143500"/>
          </a:xfrm>
          <a:prstGeom prst="moon">
            <a:avLst>
              <a:gd name="adj" fmla="val 789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6357950" y="0"/>
            <a:ext cx="2786050" cy="5143500"/>
          </a:xfrm>
          <a:prstGeom prst="moon">
            <a:avLst>
              <a:gd name="adj" fmla="val 8765"/>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000892" y="0"/>
            <a:ext cx="2143108" cy="5143500"/>
          </a:xfrm>
          <a:prstGeom prst="moon">
            <a:avLst>
              <a:gd name="adj" fmla="val 1112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0"/>
            <a:ext cx="3786182" cy="5143500"/>
          </a:xfrm>
          <a:prstGeom prst="moon">
            <a:avLst>
              <a:gd name="adj" fmla="val 688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0" y="0"/>
            <a:ext cx="3062278" cy="5143500"/>
          </a:xfrm>
          <a:prstGeom prst="moon">
            <a:avLst>
              <a:gd name="adj" fmla="val 818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0" y="0"/>
            <a:ext cx="2357422" cy="5143500"/>
          </a:xfrm>
          <a:prstGeom prst="moon">
            <a:avLst>
              <a:gd name="adj" fmla="val 8917"/>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0-#ppt_w/2"/>
                                          </p:val>
                                        </p:tav>
                                        <p:tav tm="100000">
                                          <p:val>
                                            <p:strVal val="#ppt_x"/>
                                          </p:val>
                                        </p:tav>
                                      </p:tavLst>
                                    </p:anim>
                                    <p:anim calcmode="lin" valueType="num">
                                      <p:cBhvr additive="base">
                                        <p:cTn id="27" dur="3000" fill="hold"/>
                                        <p:tgtEl>
                                          <p:spTgt spid="4"/>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5" presetClass="entr" presetSubtype="5"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checkerboard(down)">
                                      <p:cBhvr>
                                        <p:cTn id="42" dur="3000"/>
                                        <p:tgtEl>
                                          <p:spTgt spid="5"/>
                                        </p:tgtEl>
                                      </p:cBhvr>
                                    </p:animEffect>
                                  </p:childTnLst>
                                </p:cTn>
                              </p:par>
                              <p:par>
                                <p:cTn id="43" presetID="5" presetClass="entr" presetSubtype="5"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checkerboard(down)">
                                      <p:cBhvr>
                                        <p:cTn id="45" dur="3000"/>
                                        <p:tgtEl>
                                          <p:spTgt spid="9"/>
                                        </p:tgtEl>
                                      </p:cBhvr>
                                    </p:animEffect>
                                  </p:childTnLst>
                                </p:cTn>
                              </p:par>
                              <p:par>
                                <p:cTn id="46" presetID="5" presetClass="entr" presetSubtype="5"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checkerboard(down)">
                                      <p:cBhvr>
                                        <p:cTn id="48" dur="3000"/>
                                        <p:tgtEl>
                                          <p:spTgt spid="10"/>
                                        </p:tgtEl>
                                      </p:cBhvr>
                                    </p:animEffect>
                                  </p:childTnLst>
                                </p:cTn>
                              </p:par>
                              <p:par>
                                <p:cTn id="49" presetID="5" presetClass="entr" presetSubtype="5"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checkerboard(down)">
                                      <p:cBhvr>
                                        <p:cTn id="51" dur="3000"/>
                                        <p:tgtEl>
                                          <p:spTgt spid="11"/>
                                        </p:tgtEl>
                                      </p:cBhvr>
                                    </p:animEffect>
                                  </p:childTnLst>
                                </p:cTn>
                              </p:par>
                              <p:par>
                                <p:cTn id="52" presetID="5" presetClass="entr" presetSubtype="5" fill="hold" grpId="1"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checkerboard(down)">
                                      <p:cBhvr>
                                        <p:cTn id="54" dur="3000"/>
                                        <p:tgtEl>
                                          <p:spTgt spid="4"/>
                                        </p:tgtEl>
                                      </p:cBhvr>
                                    </p:animEffect>
                                  </p:childTnLst>
                                </p:cTn>
                              </p:par>
                              <p:par>
                                <p:cTn id="55" presetID="5" presetClass="entr" presetSubtype="5"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checkerboard(down)">
                                      <p:cBhvr>
                                        <p:cTn id="57" dur="3000"/>
                                        <p:tgtEl>
                                          <p:spTgt spid="6"/>
                                        </p:tgtEl>
                                      </p:cBhvr>
                                    </p:animEffect>
                                  </p:childTnLst>
                                </p:cTn>
                              </p:par>
                              <p:par>
                                <p:cTn id="58" presetID="5" presetClass="entr" presetSubtype="5"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checkerboard(down)">
                                      <p:cBhvr>
                                        <p:cTn id="60" dur="3000"/>
                                        <p:tgtEl>
                                          <p:spTgt spid="7"/>
                                        </p:tgtEl>
                                      </p:cBhvr>
                                    </p:animEffect>
                                  </p:childTnLst>
                                </p:cTn>
                              </p:par>
                              <p:par>
                                <p:cTn id="61" presetID="5" presetClass="entr" presetSubtype="5"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checkerboard(down)">
                                      <p:cBhvr>
                                        <p:cTn id="63" dur="3000"/>
                                        <p:tgtEl>
                                          <p:spTgt spid="8"/>
                                        </p:tgtEl>
                                      </p:cBhvr>
                                    </p:animEffect>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5"/>
                                        </p:tgtEl>
                                        <p:attrNameLst>
                                          <p:attrName>ppt_x</p:attrName>
                                        </p:attrNameLst>
                                      </p:cBhvr>
                                      <p:tavLst>
                                        <p:tav tm="0">
                                          <p:val>
                                            <p:strVal val="ppt_x"/>
                                          </p:val>
                                        </p:tav>
                                        <p:tav tm="100000">
                                          <p:val>
                                            <p:strVal val="ppt_x-ppt_w/2"/>
                                          </p:val>
                                        </p:tav>
                                      </p:tavLst>
                                    </p:anim>
                                    <p:anim calcmode="lin" valueType="num">
                                      <p:cBhvr>
                                        <p:cTn id="67" dur="3000"/>
                                        <p:tgtEl>
                                          <p:spTgt spid="5"/>
                                        </p:tgtEl>
                                        <p:attrNameLst>
                                          <p:attrName>ppt_y</p:attrName>
                                        </p:attrNameLst>
                                      </p:cBhvr>
                                      <p:tavLst>
                                        <p:tav tm="0">
                                          <p:val>
                                            <p:strVal val="ppt_y"/>
                                          </p:val>
                                        </p:tav>
                                        <p:tav tm="100000">
                                          <p:val>
                                            <p:strVal val="ppt_y"/>
                                          </p:val>
                                        </p:tav>
                                      </p:tavLst>
                                    </p:anim>
                                    <p:anim calcmode="lin" valueType="num">
                                      <p:cBhvr>
                                        <p:cTn id="68" dur="3000"/>
                                        <p:tgtEl>
                                          <p:spTgt spid="5"/>
                                        </p:tgtEl>
                                        <p:attrNameLst>
                                          <p:attrName>ppt_w</p:attrName>
                                        </p:attrNameLst>
                                      </p:cBhvr>
                                      <p:tavLst>
                                        <p:tav tm="0">
                                          <p:val>
                                            <p:strVal val="ppt_w"/>
                                          </p:val>
                                        </p:tav>
                                        <p:tav tm="100000">
                                          <p:val>
                                            <p:fltVal val="0"/>
                                          </p:val>
                                        </p:tav>
                                      </p:tavLst>
                                    </p:anim>
                                    <p:anim calcmode="lin" valueType="num">
                                      <p:cBhvr>
                                        <p:cTn id="69" dur="3000"/>
                                        <p:tgtEl>
                                          <p:spTgt spid="5"/>
                                        </p:tgtEl>
                                        <p:attrNameLst>
                                          <p:attrName>ppt_h</p:attrName>
                                        </p:attrNameLst>
                                      </p:cBhvr>
                                      <p:tavLst>
                                        <p:tav tm="0">
                                          <p:val>
                                            <p:strVal val="ppt_h"/>
                                          </p:val>
                                        </p:tav>
                                        <p:tav tm="100000">
                                          <p:val>
                                            <p:strVal val="ppt_h"/>
                                          </p:val>
                                        </p:tav>
                                      </p:tavLst>
                                    </p:anim>
                                    <p:set>
                                      <p:cBhvr>
                                        <p:cTn id="70" dur="1" fill="hold">
                                          <p:stCondLst>
                                            <p:cond delay="2999"/>
                                          </p:stCondLst>
                                        </p:cTn>
                                        <p:tgtEl>
                                          <p:spTgt spid="5"/>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9"/>
                                        </p:tgtEl>
                                        <p:attrNameLst>
                                          <p:attrName>ppt_x</p:attrName>
                                        </p:attrNameLst>
                                      </p:cBhvr>
                                      <p:tavLst>
                                        <p:tav tm="0">
                                          <p:val>
                                            <p:strVal val="ppt_x"/>
                                          </p:val>
                                        </p:tav>
                                        <p:tav tm="100000">
                                          <p:val>
                                            <p:strVal val="ppt_x-ppt_w/2"/>
                                          </p:val>
                                        </p:tav>
                                      </p:tavLst>
                                    </p:anim>
                                    <p:anim calcmode="lin" valueType="num">
                                      <p:cBhvr>
                                        <p:cTn id="73" dur="3000"/>
                                        <p:tgtEl>
                                          <p:spTgt spid="9"/>
                                        </p:tgtEl>
                                        <p:attrNameLst>
                                          <p:attrName>ppt_y</p:attrName>
                                        </p:attrNameLst>
                                      </p:cBhvr>
                                      <p:tavLst>
                                        <p:tav tm="0">
                                          <p:val>
                                            <p:strVal val="ppt_y"/>
                                          </p:val>
                                        </p:tav>
                                        <p:tav tm="100000">
                                          <p:val>
                                            <p:strVal val="ppt_y"/>
                                          </p:val>
                                        </p:tav>
                                      </p:tavLst>
                                    </p:anim>
                                    <p:anim calcmode="lin" valueType="num">
                                      <p:cBhvr>
                                        <p:cTn id="74" dur="3000"/>
                                        <p:tgtEl>
                                          <p:spTgt spid="9"/>
                                        </p:tgtEl>
                                        <p:attrNameLst>
                                          <p:attrName>ppt_w</p:attrName>
                                        </p:attrNameLst>
                                      </p:cBhvr>
                                      <p:tavLst>
                                        <p:tav tm="0">
                                          <p:val>
                                            <p:strVal val="ppt_w"/>
                                          </p:val>
                                        </p:tav>
                                        <p:tav tm="100000">
                                          <p:val>
                                            <p:fltVal val="0"/>
                                          </p:val>
                                        </p:tav>
                                      </p:tavLst>
                                    </p:anim>
                                    <p:anim calcmode="lin" valueType="num">
                                      <p:cBhvr>
                                        <p:cTn id="75" dur="3000"/>
                                        <p:tgtEl>
                                          <p:spTgt spid="9"/>
                                        </p:tgtEl>
                                        <p:attrNameLst>
                                          <p:attrName>ppt_h</p:attrName>
                                        </p:attrNameLst>
                                      </p:cBhvr>
                                      <p:tavLst>
                                        <p:tav tm="0">
                                          <p:val>
                                            <p:strVal val="ppt_h"/>
                                          </p:val>
                                        </p:tav>
                                        <p:tav tm="100000">
                                          <p:val>
                                            <p:strVal val="ppt_h"/>
                                          </p:val>
                                        </p:tav>
                                      </p:tavLst>
                                    </p:anim>
                                    <p:set>
                                      <p:cBhvr>
                                        <p:cTn id="76" dur="1" fill="hold">
                                          <p:stCondLst>
                                            <p:cond delay="2999"/>
                                          </p:stCondLst>
                                        </p:cTn>
                                        <p:tgtEl>
                                          <p:spTgt spid="9"/>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0"/>
                                        </p:tgtEl>
                                        <p:attrNameLst>
                                          <p:attrName>ppt_x</p:attrName>
                                        </p:attrNameLst>
                                      </p:cBhvr>
                                      <p:tavLst>
                                        <p:tav tm="0">
                                          <p:val>
                                            <p:strVal val="ppt_x"/>
                                          </p:val>
                                        </p:tav>
                                        <p:tav tm="100000">
                                          <p:val>
                                            <p:strVal val="ppt_x-ppt_w/2"/>
                                          </p:val>
                                        </p:tav>
                                      </p:tavLst>
                                    </p:anim>
                                    <p:anim calcmode="lin" valueType="num">
                                      <p:cBhvr>
                                        <p:cTn id="79" dur="3000"/>
                                        <p:tgtEl>
                                          <p:spTgt spid="10"/>
                                        </p:tgtEl>
                                        <p:attrNameLst>
                                          <p:attrName>ppt_y</p:attrName>
                                        </p:attrNameLst>
                                      </p:cBhvr>
                                      <p:tavLst>
                                        <p:tav tm="0">
                                          <p:val>
                                            <p:strVal val="ppt_y"/>
                                          </p:val>
                                        </p:tav>
                                        <p:tav tm="100000">
                                          <p:val>
                                            <p:strVal val="ppt_y"/>
                                          </p:val>
                                        </p:tav>
                                      </p:tavLst>
                                    </p:anim>
                                    <p:anim calcmode="lin" valueType="num">
                                      <p:cBhvr>
                                        <p:cTn id="80" dur="3000"/>
                                        <p:tgtEl>
                                          <p:spTgt spid="10"/>
                                        </p:tgtEl>
                                        <p:attrNameLst>
                                          <p:attrName>ppt_w</p:attrName>
                                        </p:attrNameLst>
                                      </p:cBhvr>
                                      <p:tavLst>
                                        <p:tav tm="0">
                                          <p:val>
                                            <p:strVal val="ppt_w"/>
                                          </p:val>
                                        </p:tav>
                                        <p:tav tm="100000">
                                          <p:val>
                                            <p:fltVal val="0"/>
                                          </p:val>
                                        </p:tav>
                                      </p:tavLst>
                                    </p:anim>
                                    <p:anim calcmode="lin" valueType="num">
                                      <p:cBhvr>
                                        <p:cTn id="81" dur="3000"/>
                                        <p:tgtEl>
                                          <p:spTgt spid="10"/>
                                        </p:tgtEl>
                                        <p:attrNameLst>
                                          <p:attrName>ppt_h</p:attrName>
                                        </p:attrNameLst>
                                      </p:cBhvr>
                                      <p:tavLst>
                                        <p:tav tm="0">
                                          <p:val>
                                            <p:strVal val="ppt_h"/>
                                          </p:val>
                                        </p:tav>
                                        <p:tav tm="100000">
                                          <p:val>
                                            <p:strVal val="ppt_h"/>
                                          </p:val>
                                        </p:tav>
                                      </p:tavLst>
                                    </p:anim>
                                    <p:set>
                                      <p:cBhvr>
                                        <p:cTn id="82" dur="1" fill="hold">
                                          <p:stCondLst>
                                            <p:cond delay="2999"/>
                                          </p:stCondLst>
                                        </p:cTn>
                                        <p:tgtEl>
                                          <p:spTgt spid="10"/>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1"/>
                                        </p:tgtEl>
                                        <p:attrNameLst>
                                          <p:attrName>ppt_x</p:attrName>
                                        </p:attrNameLst>
                                      </p:cBhvr>
                                      <p:tavLst>
                                        <p:tav tm="0">
                                          <p:val>
                                            <p:strVal val="ppt_x"/>
                                          </p:val>
                                        </p:tav>
                                        <p:tav tm="100000">
                                          <p:val>
                                            <p:strVal val="ppt_x-ppt_w/2"/>
                                          </p:val>
                                        </p:tav>
                                      </p:tavLst>
                                    </p:anim>
                                    <p:anim calcmode="lin" valueType="num">
                                      <p:cBhvr>
                                        <p:cTn id="85" dur="3000"/>
                                        <p:tgtEl>
                                          <p:spTgt spid="11"/>
                                        </p:tgtEl>
                                        <p:attrNameLst>
                                          <p:attrName>ppt_y</p:attrName>
                                        </p:attrNameLst>
                                      </p:cBhvr>
                                      <p:tavLst>
                                        <p:tav tm="0">
                                          <p:val>
                                            <p:strVal val="ppt_y"/>
                                          </p:val>
                                        </p:tav>
                                        <p:tav tm="100000">
                                          <p:val>
                                            <p:strVal val="ppt_y"/>
                                          </p:val>
                                        </p:tav>
                                      </p:tavLst>
                                    </p:anim>
                                    <p:anim calcmode="lin" valueType="num">
                                      <p:cBhvr>
                                        <p:cTn id="86" dur="3000"/>
                                        <p:tgtEl>
                                          <p:spTgt spid="11"/>
                                        </p:tgtEl>
                                        <p:attrNameLst>
                                          <p:attrName>ppt_w</p:attrName>
                                        </p:attrNameLst>
                                      </p:cBhvr>
                                      <p:tavLst>
                                        <p:tav tm="0">
                                          <p:val>
                                            <p:strVal val="ppt_w"/>
                                          </p:val>
                                        </p:tav>
                                        <p:tav tm="100000">
                                          <p:val>
                                            <p:fltVal val="0"/>
                                          </p:val>
                                        </p:tav>
                                      </p:tavLst>
                                    </p:anim>
                                    <p:anim calcmode="lin" valueType="num">
                                      <p:cBhvr>
                                        <p:cTn id="87" dur="3000"/>
                                        <p:tgtEl>
                                          <p:spTgt spid="11"/>
                                        </p:tgtEl>
                                        <p:attrNameLst>
                                          <p:attrName>ppt_h</p:attrName>
                                        </p:attrNameLst>
                                      </p:cBhvr>
                                      <p:tavLst>
                                        <p:tav tm="0">
                                          <p:val>
                                            <p:strVal val="ppt_h"/>
                                          </p:val>
                                        </p:tav>
                                        <p:tav tm="100000">
                                          <p:val>
                                            <p:strVal val="ppt_h"/>
                                          </p:val>
                                        </p:tav>
                                      </p:tavLst>
                                    </p:anim>
                                    <p:set>
                                      <p:cBhvr>
                                        <p:cTn id="88" dur="1" fill="hold">
                                          <p:stCondLst>
                                            <p:cond delay="2999"/>
                                          </p:stCondLst>
                                        </p:cTn>
                                        <p:tgtEl>
                                          <p:spTgt spid="11"/>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4"/>
                                        </p:tgtEl>
                                        <p:attrNameLst>
                                          <p:attrName>ppt_x</p:attrName>
                                        </p:attrNameLst>
                                      </p:cBhvr>
                                      <p:tavLst>
                                        <p:tav tm="0">
                                          <p:val>
                                            <p:strVal val="ppt_x"/>
                                          </p:val>
                                        </p:tav>
                                        <p:tav tm="100000">
                                          <p:val>
                                            <p:strVal val="ppt_x+ppt_w/2"/>
                                          </p:val>
                                        </p:tav>
                                      </p:tavLst>
                                    </p:anim>
                                    <p:anim calcmode="lin" valueType="num">
                                      <p:cBhvr>
                                        <p:cTn id="91" dur="3000"/>
                                        <p:tgtEl>
                                          <p:spTgt spid="4"/>
                                        </p:tgtEl>
                                        <p:attrNameLst>
                                          <p:attrName>ppt_y</p:attrName>
                                        </p:attrNameLst>
                                      </p:cBhvr>
                                      <p:tavLst>
                                        <p:tav tm="0">
                                          <p:val>
                                            <p:strVal val="ppt_y"/>
                                          </p:val>
                                        </p:tav>
                                        <p:tav tm="100000">
                                          <p:val>
                                            <p:strVal val="ppt_y"/>
                                          </p:val>
                                        </p:tav>
                                      </p:tavLst>
                                    </p:anim>
                                    <p:anim calcmode="lin" valueType="num">
                                      <p:cBhvr>
                                        <p:cTn id="92" dur="3000"/>
                                        <p:tgtEl>
                                          <p:spTgt spid="4"/>
                                        </p:tgtEl>
                                        <p:attrNameLst>
                                          <p:attrName>ppt_w</p:attrName>
                                        </p:attrNameLst>
                                      </p:cBhvr>
                                      <p:tavLst>
                                        <p:tav tm="0">
                                          <p:val>
                                            <p:strVal val="ppt_w"/>
                                          </p:val>
                                        </p:tav>
                                        <p:tav tm="100000">
                                          <p:val>
                                            <p:fltVal val="0"/>
                                          </p:val>
                                        </p:tav>
                                      </p:tavLst>
                                    </p:anim>
                                    <p:anim calcmode="lin" valueType="num">
                                      <p:cBhvr>
                                        <p:cTn id="93" dur="3000"/>
                                        <p:tgtEl>
                                          <p:spTgt spid="4"/>
                                        </p:tgtEl>
                                        <p:attrNameLst>
                                          <p:attrName>ppt_h</p:attrName>
                                        </p:attrNameLst>
                                      </p:cBhvr>
                                      <p:tavLst>
                                        <p:tav tm="0">
                                          <p:val>
                                            <p:strVal val="ppt_h"/>
                                          </p:val>
                                        </p:tav>
                                        <p:tav tm="100000">
                                          <p:val>
                                            <p:strVal val="ppt_h"/>
                                          </p:val>
                                        </p:tav>
                                      </p:tavLst>
                                    </p:anim>
                                    <p:set>
                                      <p:cBhvr>
                                        <p:cTn id="94" dur="1" fill="hold">
                                          <p:stCondLst>
                                            <p:cond delay="2999"/>
                                          </p:stCondLst>
                                        </p:cTn>
                                        <p:tgtEl>
                                          <p:spTgt spid="4"/>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6"/>
                                        </p:tgtEl>
                                        <p:attrNameLst>
                                          <p:attrName>ppt_x</p:attrName>
                                        </p:attrNameLst>
                                      </p:cBhvr>
                                      <p:tavLst>
                                        <p:tav tm="0">
                                          <p:val>
                                            <p:strVal val="ppt_x"/>
                                          </p:val>
                                        </p:tav>
                                        <p:tav tm="100000">
                                          <p:val>
                                            <p:strVal val="ppt_x+ppt_w/2"/>
                                          </p:val>
                                        </p:tav>
                                      </p:tavLst>
                                    </p:anim>
                                    <p:anim calcmode="lin" valueType="num">
                                      <p:cBhvr>
                                        <p:cTn id="97" dur="3000"/>
                                        <p:tgtEl>
                                          <p:spTgt spid="6"/>
                                        </p:tgtEl>
                                        <p:attrNameLst>
                                          <p:attrName>ppt_y</p:attrName>
                                        </p:attrNameLst>
                                      </p:cBhvr>
                                      <p:tavLst>
                                        <p:tav tm="0">
                                          <p:val>
                                            <p:strVal val="ppt_y"/>
                                          </p:val>
                                        </p:tav>
                                        <p:tav tm="100000">
                                          <p:val>
                                            <p:strVal val="ppt_y"/>
                                          </p:val>
                                        </p:tav>
                                      </p:tavLst>
                                    </p:anim>
                                    <p:anim calcmode="lin" valueType="num">
                                      <p:cBhvr>
                                        <p:cTn id="98" dur="3000"/>
                                        <p:tgtEl>
                                          <p:spTgt spid="6"/>
                                        </p:tgtEl>
                                        <p:attrNameLst>
                                          <p:attrName>ppt_w</p:attrName>
                                        </p:attrNameLst>
                                      </p:cBhvr>
                                      <p:tavLst>
                                        <p:tav tm="0">
                                          <p:val>
                                            <p:strVal val="ppt_w"/>
                                          </p:val>
                                        </p:tav>
                                        <p:tav tm="100000">
                                          <p:val>
                                            <p:fltVal val="0"/>
                                          </p:val>
                                        </p:tav>
                                      </p:tavLst>
                                    </p:anim>
                                    <p:anim calcmode="lin" valueType="num">
                                      <p:cBhvr>
                                        <p:cTn id="99" dur="3000"/>
                                        <p:tgtEl>
                                          <p:spTgt spid="6"/>
                                        </p:tgtEl>
                                        <p:attrNameLst>
                                          <p:attrName>ppt_h</p:attrName>
                                        </p:attrNameLst>
                                      </p:cBhvr>
                                      <p:tavLst>
                                        <p:tav tm="0">
                                          <p:val>
                                            <p:strVal val="ppt_h"/>
                                          </p:val>
                                        </p:tav>
                                        <p:tav tm="100000">
                                          <p:val>
                                            <p:strVal val="ppt_h"/>
                                          </p:val>
                                        </p:tav>
                                      </p:tavLst>
                                    </p:anim>
                                    <p:set>
                                      <p:cBhvr>
                                        <p:cTn id="100" dur="1" fill="hold">
                                          <p:stCondLst>
                                            <p:cond delay="2999"/>
                                          </p:stCondLst>
                                        </p:cTn>
                                        <p:tgtEl>
                                          <p:spTgt spid="6"/>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7"/>
                                        </p:tgtEl>
                                        <p:attrNameLst>
                                          <p:attrName>ppt_x</p:attrName>
                                        </p:attrNameLst>
                                      </p:cBhvr>
                                      <p:tavLst>
                                        <p:tav tm="0">
                                          <p:val>
                                            <p:strVal val="ppt_x"/>
                                          </p:val>
                                        </p:tav>
                                        <p:tav tm="100000">
                                          <p:val>
                                            <p:strVal val="ppt_x+ppt_w/2"/>
                                          </p:val>
                                        </p:tav>
                                      </p:tavLst>
                                    </p:anim>
                                    <p:anim calcmode="lin" valueType="num">
                                      <p:cBhvr>
                                        <p:cTn id="103" dur="3000"/>
                                        <p:tgtEl>
                                          <p:spTgt spid="7"/>
                                        </p:tgtEl>
                                        <p:attrNameLst>
                                          <p:attrName>ppt_y</p:attrName>
                                        </p:attrNameLst>
                                      </p:cBhvr>
                                      <p:tavLst>
                                        <p:tav tm="0">
                                          <p:val>
                                            <p:strVal val="ppt_y"/>
                                          </p:val>
                                        </p:tav>
                                        <p:tav tm="100000">
                                          <p:val>
                                            <p:strVal val="ppt_y"/>
                                          </p:val>
                                        </p:tav>
                                      </p:tavLst>
                                    </p:anim>
                                    <p:anim calcmode="lin" valueType="num">
                                      <p:cBhvr>
                                        <p:cTn id="104" dur="3000"/>
                                        <p:tgtEl>
                                          <p:spTgt spid="7"/>
                                        </p:tgtEl>
                                        <p:attrNameLst>
                                          <p:attrName>ppt_w</p:attrName>
                                        </p:attrNameLst>
                                      </p:cBhvr>
                                      <p:tavLst>
                                        <p:tav tm="0">
                                          <p:val>
                                            <p:strVal val="ppt_w"/>
                                          </p:val>
                                        </p:tav>
                                        <p:tav tm="100000">
                                          <p:val>
                                            <p:fltVal val="0"/>
                                          </p:val>
                                        </p:tav>
                                      </p:tavLst>
                                    </p:anim>
                                    <p:anim calcmode="lin" valueType="num">
                                      <p:cBhvr>
                                        <p:cTn id="105" dur="3000"/>
                                        <p:tgtEl>
                                          <p:spTgt spid="7"/>
                                        </p:tgtEl>
                                        <p:attrNameLst>
                                          <p:attrName>ppt_h</p:attrName>
                                        </p:attrNameLst>
                                      </p:cBhvr>
                                      <p:tavLst>
                                        <p:tav tm="0">
                                          <p:val>
                                            <p:strVal val="ppt_h"/>
                                          </p:val>
                                        </p:tav>
                                        <p:tav tm="100000">
                                          <p:val>
                                            <p:strVal val="ppt_h"/>
                                          </p:val>
                                        </p:tav>
                                      </p:tavLst>
                                    </p:anim>
                                    <p:set>
                                      <p:cBhvr>
                                        <p:cTn id="106" dur="1" fill="hold">
                                          <p:stCondLst>
                                            <p:cond delay="2999"/>
                                          </p:stCondLst>
                                        </p:cTn>
                                        <p:tgtEl>
                                          <p:spTgt spid="7"/>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8"/>
                                        </p:tgtEl>
                                        <p:attrNameLst>
                                          <p:attrName>ppt_x</p:attrName>
                                        </p:attrNameLst>
                                      </p:cBhvr>
                                      <p:tavLst>
                                        <p:tav tm="0">
                                          <p:val>
                                            <p:strVal val="ppt_x"/>
                                          </p:val>
                                        </p:tav>
                                        <p:tav tm="100000">
                                          <p:val>
                                            <p:strVal val="ppt_x+ppt_w/2"/>
                                          </p:val>
                                        </p:tav>
                                      </p:tavLst>
                                    </p:anim>
                                    <p:anim calcmode="lin" valueType="num">
                                      <p:cBhvr>
                                        <p:cTn id="109" dur="3000"/>
                                        <p:tgtEl>
                                          <p:spTgt spid="8"/>
                                        </p:tgtEl>
                                        <p:attrNameLst>
                                          <p:attrName>ppt_y</p:attrName>
                                        </p:attrNameLst>
                                      </p:cBhvr>
                                      <p:tavLst>
                                        <p:tav tm="0">
                                          <p:val>
                                            <p:strVal val="ppt_y"/>
                                          </p:val>
                                        </p:tav>
                                        <p:tav tm="100000">
                                          <p:val>
                                            <p:strVal val="ppt_y"/>
                                          </p:val>
                                        </p:tav>
                                      </p:tavLst>
                                    </p:anim>
                                    <p:anim calcmode="lin" valueType="num">
                                      <p:cBhvr>
                                        <p:cTn id="110" dur="3000"/>
                                        <p:tgtEl>
                                          <p:spTgt spid="8"/>
                                        </p:tgtEl>
                                        <p:attrNameLst>
                                          <p:attrName>ppt_w</p:attrName>
                                        </p:attrNameLst>
                                      </p:cBhvr>
                                      <p:tavLst>
                                        <p:tav tm="0">
                                          <p:val>
                                            <p:strVal val="ppt_w"/>
                                          </p:val>
                                        </p:tav>
                                        <p:tav tm="100000">
                                          <p:val>
                                            <p:fltVal val="0"/>
                                          </p:val>
                                        </p:tav>
                                      </p:tavLst>
                                    </p:anim>
                                    <p:anim calcmode="lin" valueType="num">
                                      <p:cBhvr>
                                        <p:cTn id="111" dur="3000"/>
                                        <p:tgtEl>
                                          <p:spTgt spid="8"/>
                                        </p:tgtEl>
                                        <p:attrNameLst>
                                          <p:attrName>ppt_h</p:attrName>
                                        </p:attrNameLst>
                                      </p:cBhvr>
                                      <p:tavLst>
                                        <p:tav tm="0">
                                          <p:val>
                                            <p:strVal val="ppt_h"/>
                                          </p:val>
                                        </p:tav>
                                        <p:tav tm="100000">
                                          <p:val>
                                            <p:strVal val="ppt_h"/>
                                          </p:val>
                                        </p:tav>
                                      </p:tavLst>
                                    </p:anim>
                                    <p:set>
                                      <p:cBhvr>
                                        <p:cTn id="112" dur="1" fill="hold">
                                          <p:stCondLst>
                                            <p:cond delay="2999"/>
                                          </p:stCondLst>
                                        </p:cTn>
                                        <p:tgtEl>
                                          <p:spTgt spid="8"/>
                                        </p:tgtEl>
                                        <p:attrNameLst>
                                          <p:attrName>style.visibility</p:attrName>
                                        </p:attrNameLst>
                                      </p:cBhvr>
                                      <p:to>
                                        <p:strVal val="hidden"/>
                                      </p:to>
                                    </p:set>
                                  </p:childTnLst>
                                </p:cTn>
                              </p:par>
                              <p:par>
                                <p:cTn id="113" presetID="17" presetClass="entr" presetSubtype="10" fill="hold" nodeType="withEffect">
                                  <p:stCondLst>
                                    <p:cond delay="0"/>
                                  </p:stCondLst>
                                  <p:childTnLst>
                                    <p:set>
                                      <p:cBhvr>
                                        <p:cTn id="114" dur="1" fill="hold">
                                          <p:stCondLst>
                                            <p:cond delay="0"/>
                                          </p:stCondLst>
                                        </p:cTn>
                                        <p:tgtEl>
                                          <p:spTgt spid="2"/>
                                        </p:tgtEl>
                                        <p:attrNameLst>
                                          <p:attrName>style.visibility</p:attrName>
                                        </p:attrNameLst>
                                      </p:cBhvr>
                                      <p:to>
                                        <p:strVal val="visible"/>
                                      </p:to>
                                    </p:set>
                                    <p:anim calcmode="lin" valueType="num">
                                      <p:cBhvr>
                                        <p:cTn id="115" dur="3000" fill="hold"/>
                                        <p:tgtEl>
                                          <p:spTgt spid="2"/>
                                        </p:tgtEl>
                                        <p:attrNameLst>
                                          <p:attrName>ppt_w</p:attrName>
                                        </p:attrNameLst>
                                      </p:cBhvr>
                                      <p:tavLst>
                                        <p:tav tm="0">
                                          <p:val>
                                            <p:fltVal val="0"/>
                                          </p:val>
                                        </p:tav>
                                        <p:tav tm="100000">
                                          <p:val>
                                            <p:strVal val="#ppt_w"/>
                                          </p:val>
                                        </p:tav>
                                      </p:tavLst>
                                    </p:anim>
                                    <p:anim calcmode="lin" valueType="num">
                                      <p:cBhvr>
                                        <p:cTn id="116"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678568c76e185b45bfef5b6db48478e3.jpg"/>
          <p:cNvPicPr>
            <a:picLocks noChangeAspect="1"/>
          </p:cNvPicPr>
          <p:nvPr/>
        </p:nvPicPr>
        <p:blipFill>
          <a:blip r:embed="rId2"/>
          <a:stretch>
            <a:fillRect/>
          </a:stretch>
        </p:blipFill>
        <p:spPr>
          <a:xfrm>
            <a:off x="0" y="0"/>
            <a:ext cx="9136568" cy="5143500"/>
          </a:xfrm>
          <a:prstGeom prst="rect">
            <a:avLst/>
          </a:prstGeom>
        </p:spPr>
      </p:pic>
      <p:pic>
        <p:nvPicPr>
          <p:cNvPr id="4" name="3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3643306" y="0"/>
            <a:ext cx="1928826" cy="1315109"/>
          </a:xfrm>
          <a:prstGeom prst="rect">
            <a:avLst/>
          </a:prstGeom>
        </p:spPr>
      </p:pic>
      <p:pic>
        <p:nvPicPr>
          <p:cNvPr id="5" name="4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4643438" y="214296"/>
            <a:ext cx="1928826" cy="1315109"/>
          </a:xfrm>
          <a:prstGeom prst="rect">
            <a:avLst/>
          </a:prstGeom>
        </p:spPr>
      </p:pic>
      <p:pic>
        <p:nvPicPr>
          <p:cNvPr id="6" name="5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5429256" y="589345"/>
            <a:ext cx="1928826" cy="1315109"/>
          </a:xfrm>
          <a:prstGeom prst="rect">
            <a:avLst/>
          </a:prstGeom>
        </p:spPr>
      </p:pic>
      <p:pic>
        <p:nvPicPr>
          <p:cNvPr id="7" name="6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570624">
            <a:off x="5918051" y="1128445"/>
            <a:ext cx="1928826" cy="1315109"/>
          </a:xfrm>
          <a:prstGeom prst="rect">
            <a:avLst/>
          </a:prstGeom>
        </p:spPr>
      </p:pic>
      <p:pic>
        <p:nvPicPr>
          <p:cNvPr id="8" name="7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212439">
            <a:off x="6072198" y="1768072"/>
            <a:ext cx="1928826" cy="1315109"/>
          </a:xfrm>
          <a:prstGeom prst="rect">
            <a:avLst/>
          </a:prstGeom>
        </p:spPr>
      </p:pic>
      <p:pic>
        <p:nvPicPr>
          <p:cNvPr id="9" name="8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2635651">
            <a:off x="5981981" y="2460944"/>
            <a:ext cx="1928826" cy="1315109"/>
          </a:xfrm>
          <a:prstGeom prst="rect">
            <a:avLst/>
          </a:prstGeom>
        </p:spPr>
      </p:pic>
      <p:pic>
        <p:nvPicPr>
          <p:cNvPr id="10" name="9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3421425">
            <a:off x="5823485" y="2874008"/>
            <a:ext cx="1446620" cy="1753478"/>
          </a:xfrm>
          <a:prstGeom prst="rect">
            <a:avLst/>
          </a:prstGeom>
        </p:spPr>
      </p:pic>
      <p:pic>
        <p:nvPicPr>
          <p:cNvPr id="11" name="10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4389977">
            <a:off x="5180543" y="3302078"/>
            <a:ext cx="1446620" cy="1753478"/>
          </a:xfrm>
          <a:prstGeom prst="rect">
            <a:avLst/>
          </a:prstGeom>
        </p:spPr>
      </p:pic>
      <p:pic>
        <p:nvPicPr>
          <p:cNvPr id="12" name="11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5599814">
            <a:off x="4324207" y="3595743"/>
            <a:ext cx="1446620" cy="1753478"/>
          </a:xfrm>
          <a:prstGeom prst="rect">
            <a:avLst/>
          </a:prstGeom>
        </p:spPr>
      </p:pic>
      <p:pic>
        <p:nvPicPr>
          <p:cNvPr id="13" name="12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6476885">
            <a:off x="3479754" y="3657322"/>
            <a:ext cx="1446620" cy="1753478"/>
          </a:xfrm>
          <a:prstGeom prst="rect">
            <a:avLst/>
          </a:prstGeom>
        </p:spPr>
      </p:pic>
      <p:pic>
        <p:nvPicPr>
          <p:cNvPr id="14" name="13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7034079">
            <a:off x="2569254" y="3322717"/>
            <a:ext cx="1446620" cy="1753478"/>
          </a:xfrm>
          <a:prstGeom prst="rect">
            <a:avLst/>
          </a:prstGeom>
        </p:spPr>
      </p:pic>
      <p:pic>
        <p:nvPicPr>
          <p:cNvPr id="15" name="14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8703716">
            <a:off x="1542699" y="3135365"/>
            <a:ext cx="1928826" cy="1315109"/>
          </a:xfrm>
          <a:prstGeom prst="rect">
            <a:avLst/>
          </a:prstGeom>
        </p:spPr>
      </p:pic>
      <p:pic>
        <p:nvPicPr>
          <p:cNvPr id="16" name="15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0047613">
            <a:off x="1167450" y="2552372"/>
            <a:ext cx="1928826" cy="1315109"/>
          </a:xfrm>
          <a:prstGeom prst="rect">
            <a:avLst/>
          </a:prstGeom>
        </p:spPr>
      </p:pic>
      <p:pic>
        <p:nvPicPr>
          <p:cNvPr id="17" name="16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1565314">
            <a:off x="1026997" y="1857964"/>
            <a:ext cx="1928826" cy="1315109"/>
          </a:xfrm>
          <a:prstGeom prst="rect">
            <a:avLst/>
          </a:prstGeom>
        </p:spPr>
      </p:pic>
      <p:pic>
        <p:nvPicPr>
          <p:cNvPr id="18" name="17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2723384">
            <a:off x="1169872" y="1161444"/>
            <a:ext cx="1928826" cy="1315109"/>
          </a:xfrm>
          <a:prstGeom prst="rect">
            <a:avLst/>
          </a:prstGeom>
        </p:spPr>
      </p:pic>
      <p:pic>
        <p:nvPicPr>
          <p:cNvPr id="19" name="18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3810251">
            <a:off x="1916677" y="385908"/>
            <a:ext cx="1446620" cy="1753478"/>
          </a:xfrm>
          <a:prstGeom prst="rect">
            <a:avLst/>
          </a:prstGeom>
        </p:spPr>
      </p:pic>
      <p:pic>
        <p:nvPicPr>
          <p:cNvPr id="20" name="19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7658232">
            <a:off x="2472889" y="53101"/>
            <a:ext cx="1446620" cy="1753478"/>
          </a:xfrm>
          <a:prstGeom prst="rect">
            <a:avLst/>
          </a:prstGeom>
        </p:spPr>
      </p:pic>
      <p:pic>
        <p:nvPicPr>
          <p:cNvPr id="21" name="20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9608488">
            <a:off x="2971374" y="6721"/>
            <a:ext cx="1860363" cy="1315109"/>
          </a:xfrm>
          <a:prstGeom prst="rect">
            <a:avLst/>
          </a:prstGeom>
        </p:spPr>
      </p:pic>
      <p:sp>
        <p:nvSpPr>
          <p:cNvPr id="22" name="21 Rectángulo"/>
          <p:cNvSpPr/>
          <p:nvPr/>
        </p:nvSpPr>
        <p:spPr>
          <a:xfrm>
            <a:off x="-285784" y="-285770"/>
            <a:ext cx="9715568" cy="578647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3" presetClass="entr" presetSubtype="52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anim calcmode="lin" valueType="num">
                                      <p:cBhvr>
                                        <p:cTn id="12" dur="3000" fill="hold"/>
                                        <p:tgtEl>
                                          <p:spTgt spid="4"/>
                                        </p:tgtEl>
                                        <p:attrNameLst>
                                          <p:attrName>ppt_x</p:attrName>
                                        </p:attrNameLst>
                                      </p:cBhvr>
                                      <p:tavLst>
                                        <p:tav tm="0">
                                          <p:val>
                                            <p:fltVal val="0.5"/>
                                          </p:val>
                                        </p:tav>
                                        <p:tav tm="100000">
                                          <p:val>
                                            <p:strVal val="#ppt_x"/>
                                          </p:val>
                                        </p:tav>
                                      </p:tavLst>
                                    </p:anim>
                                    <p:anim calcmode="lin" valueType="num">
                                      <p:cBhvr>
                                        <p:cTn id="13" dur="3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ppt_x</p:attrName>
                                        </p:attrNameLst>
                                      </p:cBhvr>
                                      <p:tavLst>
                                        <p:tav tm="0">
                                          <p:val>
                                            <p:fltVal val="0.5"/>
                                          </p:val>
                                        </p:tav>
                                        <p:tav tm="100000">
                                          <p:val>
                                            <p:strVal val="#ppt_x"/>
                                          </p:val>
                                        </p:tav>
                                      </p:tavLst>
                                    </p:anim>
                                    <p:anim calcmode="lin" valueType="num">
                                      <p:cBhvr>
                                        <p:cTn id="19" dur="3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anim calcmode="lin" valueType="num">
                                      <p:cBhvr>
                                        <p:cTn id="24" dur="3000" fill="hold"/>
                                        <p:tgtEl>
                                          <p:spTgt spid="6"/>
                                        </p:tgtEl>
                                        <p:attrNameLst>
                                          <p:attrName>ppt_x</p:attrName>
                                        </p:attrNameLst>
                                      </p:cBhvr>
                                      <p:tavLst>
                                        <p:tav tm="0">
                                          <p:val>
                                            <p:fltVal val="0.5"/>
                                          </p:val>
                                        </p:tav>
                                        <p:tav tm="100000">
                                          <p:val>
                                            <p:strVal val="#ppt_x"/>
                                          </p:val>
                                        </p:tav>
                                      </p:tavLst>
                                    </p:anim>
                                    <p:anim calcmode="lin" valueType="num">
                                      <p:cBhvr>
                                        <p:cTn id="25" dur="3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3000" fill="hold"/>
                                        <p:tgtEl>
                                          <p:spTgt spid="7"/>
                                        </p:tgtEl>
                                        <p:attrNameLst>
                                          <p:attrName>ppt_w</p:attrName>
                                        </p:attrNameLst>
                                      </p:cBhvr>
                                      <p:tavLst>
                                        <p:tav tm="0">
                                          <p:val>
                                            <p:fltVal val="0"/>
                                          </p:val>
                                        </p:tav>
                                        <p:tav tm="100000">
                                          <p:val>
                                            <p:strVal val="#ppt_w"/>
                                          </p:val>
                                        </p:tav>
                                      </p:tavLst>
                                    </p:anim>
                                    <p:anim calcmode="lin" valueType="num">
                                      <p:cBhvr>
                                        <p:cTn id="29" dur="3000" fill="hold"/>
                                        <p:tgtEl>
                                          <p:spTgt spid="7"/>
                                        </p:tgtEl>
                                        <p:attrNameLst>
                                          <p:attrName>ppt_h</p:attrName>
                                        </p:attrNameLst>
                                      </p:cBhvr>
                                      <p:tavLst>
                                        <p:tav tm="0">
                                          <p:val>
                                            <p:fltVal val="0"/>
                                          </p:val>
                                        </p:tav>
                                        <p:tav tm="100000">
                                          <p:val>
                                            <p:strVal val="#ppt_h"/>
                                          </p:val>
                                        </p:tav>
                                      </p:tavLst>
                                    </p:anim>
                                    <p:anim calcmode="lin" valueType="num">
                                      <p:cBhvr>
                                        <p:cTn id="30" dur="3000" fill="hold"/>
                                        <p:tgtEl>
                                          <p:spTgt spid="7"/>
                                        </p:tgtEl>
                                        <p:attrNameLst>
                                          <p:attrName>ppt_x</p:attrName>
                                        </p:attrNameLst>
                                      </p:cBhvr>
                                      <p:tavLst>
                                        <p:tav tm="0">
                                          <p:val>
                                            <p:fltVal val="0.5"/>
                                          </p:val>
                                        </p:tav>
                                        <p:tav tm="100000">
                                          <p:val>
                                            <p:strVal val="#ppt_x"/>
                                          </p:val>
                                        </p:tav>
                                      </p:tavLst>
                                    </p:anim>
                                    <p:anim calcmode="lin" valueType="num">
                                      <p:cBhvr>
                                        <p:cTn id="31" dur="3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fltVal val="0"/>
                                          </p:val>
                                        </p:tav>
                                        <p:tav tm="100000">
                                          <p:val>
                                            <p:strVal val="#ppt_w"/>
                                          </p:val>
                                        </p:tav>
                                      </p:tavLst>
                                    </p:anim>
                                    <p:anim calcmode="lin" valueType="num">
                                      <p:cBhvr>
                                        <p:cTn id="35" dur="3000" fill="hold"/>
                                        <p:tgtEl>
                                          <p:spTgt spid="8"/>
                                        </p:tgtEl>
                                        <p:attrNameLst>
                                          <p:attrName>ppt_h</p:attrName>
                                        </p:attrNameLst>
                                      </p:cBhvr>
                                      <p:tavLst>
                                        <p:tav tm="0">
                                          <p:val>
                                            <p:fltVal val="0"/>
                                          </p:val>
                                        </p:tav>
                                        <p:tav tm="100000">
                                          <p:val>
                                            <p:strVal val="#ppt_h"/>
                                          </p:val>
                                        </p:tav>
                                      </p:tavLst>
                                    </p:anim>
                                    <p:anim calcmode="lin" valueType="num">
                                      <p:cBhvr>
                                        <p:cTn id="36" dur="3000" fill="hold"/>
                                        <p:tgtEl>
                                          <p:spTgt spid="8"/>
                                        </p:tgtEl>
                                        <p:attrNameLst>
                                          <p:attrName>ppt_x</p:attrName>
                                        </p:attrNameLst>
                                      </p:cBhvr>
                                      <p:tavLst>
                                        <p:tav tm="0">
                                          <p:val>
                                            <p:fltVal val="0.5"/>
                                          </p:val>
                                        </p:tav>
                                        <p:tav tm="100000">
                                          <p:val>
                                            <p:strVal val="#ppt_x"/>
                                          </p:val>
                                        </p:tav>
                                      </p:tavLst>
                                    </p:anim>
                                    <p:anim calcmode="lin" valueType="num">
                                      <p:cBhvr>
                                        <p:cTn id="37" dur="3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p:val>
                                            <p:fltVal val="0.5"/>
                                          </p:val>
                                        </p:tav>
                                        <p:tav tm="100000">
                                          <p:val>
                                            <p:strVal val="#ppt_x"/>
                                          </p:val>
                                        </p:tav>
                                      </p:tavLst>
                                    </p:anim>
                                    <p:anim calcmode="lin" valueType="num">
                                      <p:cBhvr>
                                        <p:cTn id="43" dur="3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p:val>
                                            <p:fltVal val="0"/>
                                          </p:val>
                                        </p:tav>
                                        <p:tav tm="100000">
                                          <p:val>
                                            <p:strVal val="#ppt_w"/>
                                          </p:val>
                                        </p:tav>
                                      </p:tavLst>
                                    </p:anim>
                                    <p:anim calcmode="lin" valueType="num">
                                      <p:cBhvr>
                                        <p:cTn id="47" dur="3000" fill="hold"/>
                                        <p:tgtEl>
                                          <p:spTgt spid="10"/>
                                        </p:tgtEl>
                                        <p:attrNameLst>
                                          <p:attrName>ppt_h</p:attrName>
                                        </p:attrNameLst>
                                      </p:cBhvr>
                                      <p:tavLst>
                                        <p:tav tm="0">
                                          <p:val>
                                            <p:fltVal val="0"/>
                                          </p:val>
                                        </p:tav>
                                        <p:tav tm="100000">
                                          <p:val>
                                            <p:strVal val="#ppt_h"/>
                                          </p:val>
                                        </p:tav>
                                      </p:tavLst>
                                    </p:anim>
                                    <p:anim calcmode="lin" valueType="num">
                                      <p:cBhvr>
                                        <p:cTn id="48" dur="3000" fill="hold"/>
                                        <p:tgtEl>
                                          <p:spTgt spid="10"/>
                                        </p:tgtEl>
                                        <p:attrNameLst>
                                          <p:attrName>ppt_x</p:attrName>
                                        </p:attrNameLst>
                                      </p:cBhvr>
                                      <p:tavLst>
                                        <p:tav tm="0">
                                          <p:val>
                                            <p:fltVal val="0.5"/>
                                          </p:val>
                                        </p:tav>
                                        <p:tav tm="100000">
                                          <p:val>
                                            <p:strVal val="#ppt_x"/>
                                          </p:val>
                                        </p:tav>
                                      </p:tavLst>
                                    </p:anim>
                                    <p:anim calcmode="lin" valueType="num">
                                      <p:cBhvr>
                                        <p:cTn id="49" dur="3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3000" fill="hold"/>
                                        <p:tgtEl>
                                          <p:spTgt spid="11"/>
                                        </p:tgtEl>
                                        <p:attrNameLst>
                                          <p:attrName>ppt_w</p:attrName>
                                        </p:attrNameLst>
                                      </p:cBhvr>
                                      <p:tavLst>
                                        <p:tav tm="0">
                                          <p:val>
                                            <p:fltVal val="0"/>
                                          </p:val>
                                        </p:tav>
                                        <p:tav tm="100000">
                                          <p:val>
                                            <p:strVal val="#ppt_w"/>
                                          </p:val>
                                        </p:tav>
                                      </p:tavLst>
                                    </p:anim>
                                    <p:anim calcmode="lin" valueType="num">
                                      <p:cBhvr>
                                        <p:cTn id="53" dur="3000" fill="hold"/>
                                        <p:tgtEl>
                                          <p:spTgt spid="11"/>
                                        </p:tgtEl>
                                        <p:attrNameLst>
                                          <p:attrName>ppt_h</p:attrName>
                                        </p:attrNameLst>
                                      </p:cBhvr>
                                      <p:tavLst>
                                        <p:tav tm="0">
                                          <p:val>
                                            <p:fltVal val="0"/>
                                          </p:val>
                                        </p:tav>
                                        <p:tav tm="100000">
                                          <p:val>
                                            <p:strVal val="#ppt_h"/>
                                          </p:val>
                                        </p:tav>
                                      </p:tavLst>
                                    </p:anim>
                                    <p:anim calcmode="lin" valueType="num">
                                      <p:cBhvr>
                                        <p:cTn id="54" dur="3000" fill="hold"/>
                                        <p:tgtEl>
                                          <p:spTgt spid="11"/>
                                        </p:tgtEl>
                                        <p:attrNameLst>
                                          <p:attrName>ppt_x</p:attrName>
                                        </p:attrNameLst>
                                      </p:cBhvr>
                                      <p:tavLst>
                                        <p:tav tm="0">
                                          <p:val>
                                            <p:fltVal val="0.5"/>
                                          </p:val>
                                        </p:tav>
                                        <p:tav tm="100000">
                                          <p:val>
                                            <p:strVal val="#ppt_x"/>
                                          </p:val>
                                        </p:tav>
                                      </p:tavLst>
                                    </p:anim>
                                    <p:anim calcmode="lin" valueType="num">
                                      <p:cBhvr>
                                        <p:cTn id="55" dur="3000" fill="hold"/>
                                        <p:tgtEl>
                                          <p:spTgt spid="11"/>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3000" fill="hold"/>
                                        <p:tgtEl>
                                          <p:spTgt spid="12"/>
                                        </p:tgtEl>
                                        <p:attrNameLst>
                                          <p:attrName>ppt_w</p:attrName>
                                        </p:attrNameLst>
                                      </p:cBhvr>
                                      <p:tavLst>
                                        <p:tav tm="0">
                                          <p:val>
                                            <p:fltVal val="0"/>
                                          </p:val>
                                        </p:tav>
                                        <p:tav tm="100000">
                                          <p:val>
                                            <p:strVal val="#ppt_w"/>
                                          </p:val>
                                        </p:tav>
                                      </p:tavLst>
                                    </p:anim>
                                    <p:anim calcmode="lin" valueType="num">
                                      <p:cBhvr>
                                        <p:cTn id="59" dur="3000" fill="hold"/>
                                        <p:tgtEl>
                                          <p:spTgt spid="12"/>
                                        </p:tgtEl>
                                        <p:attrNameLst>
                                          <p:attrName>ppt_h</p:attrName>
                                        </p:attrNameLst>
                                      </p:cBhvr>
                                      <p:tavLst>
                                        <p:tav tm="0">
                                          <p:val>
                                            <p:fltVal val="0"/>
                                          </p:val>
                                        </p:tav>
                                        <p:tav tm="100000">
                                          <p:val>
                                            <p:strVal val="#ppt_h"/>
                                          </p:val>
                                        </p:tav>
                                      </p:tavLst>
                                    </p:anim>
                                    <p:anim calcmode="lin" valueType="num">
                                      <p:cBhvr>
                                        <p:cTn id="60" dur="3000" fill="hold"/>
                                        <p:tgtEl>
                                          <p:spTgt spid="12"/>
                                        </p:tgtEl>
                                        <p:attrNameLst>
                                          <p:attrName>ppt_x</p:attrName>
                                        </p:attrNameLst>
                                      </p:cBhvr>
                                      <p:tavLst>
                                        <p:tav tm="0">
                                          <p:val>
                                            <p:fltVal val="0.5"/>
                                          </p:val>
                                        </p:tav>
                                        <p:tav tm="100000">
                                          <p:val>
                                            <p:strVal val="#ppt_x"/>
                                          </p:val>
                                        </p:tav>
                                      </p:tavLst>
                                    </p:anim>
                                    <p:anim calcmode="lin" valueType="num">
                                      <p:cBhvr>
                                        <p:cTn id="61" dur="3000" fill="hold"/>
                                        <p:tgtEl>
                                          <p:spTgt spid="12"/>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p:cTn id="64" dur="3000" fill="hold"/>
                                        <p:tgtEl>
                                          <p:spTgt spid="13"/>
                                        </p:tgtEl>
                                        <p:attrNameLst>
                                          <p:attrName>ppt_w</p:attrName>
                                        </p:attrNameLst>
                                      </p:cBhvr>
                                      <p:tavLst>
                                        <p:tav tm="0">
                                          <p:val>
                                            <p:fltVal val="0"/>
                                          </p:val>
                                        </p:tav>
                                        <p:tav tm="100000">
                                          <p:val>
                                            <p:strVal val="#ppt_w"/>
                                          </p:val>
                                        </p:tav>
                                      </p:tavLst>
                                    </p:anim>
                                    <p:anim calcmode="lin" valueType="num">
                                      <p:cBhvr>
                                        <p:cTn id="65" dur="3000" fill="hold"/>
                                        <p:tgtEl>
                                          <p:spTgt spid="13"/>
                                        </p:tgtEl>
                                        <p:attrNameLst>
                                          <p:attrName>ppt_h</p:attrName>
                                        </p:attrNameLst>
                                      </p:cBhvr>
                                      <p:tavLst>
                                        <p:tav tm="0">
                                          <p:val>
                                            <p:fltVal val="0"/>
                                          </p:val>
                                        </p:tav>
                                        <p:tav tm="100000">
                                          <p:val>
                                            <p:strVal val="#ppt_h"/>
                                          </p:val>
                                        </p:tav>
                                      </p:tavLst>
                                    </p:anim>
                                    <p:anim calcmode="lin" valueType="num">
                                      <p:cBhvr>
                                        <p:cTn id="66" dur="3000" fill="hold"/>
                                        <p:tgtEl>
                                          <p:spTgt spid="13"/>
                                        </p:tgtEl>
                                        <p:attrNameLst>
                                          <p:attrName>ppt_x</p:attrName>
                                        </p:attrNameLst>
                                      </p:cBhvr>
                                      <p:tavLst>
                                        <p:tav tm="0">
                                          <p:val>
                                            <p:fltVal val="0.5"/>
                                          </p:val>
                                        </p:tav>
                                        <p:tav tm="100000">
                                          <p:val>
                                            <p:strVal val="#ppt_x"/>
                                          </p:val>
                                        </p:tav>
                                      </p:tavLst>
                                    </p:anim>
                                    <p:anim calcmode="lin" valueType="num">
                                      <p:cBhvr>
                                        <p:cTn id="67" dur="3000" fill="hold"/>
                                        <p:tgtEl>
                                          <p:spTgt spid="13"/>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ppt_w</p:attrName>
                                        </p:attrNameLst>
                                      </p:cBhvr>
                                      <p:tavLst>
                                        <p:tav tm="0">
                                          <p:val>
                                            <p:fltVal val="0"/>
                                          </p:val>
                                        </p:tav>
                                        <p:tav tm="100000">
                                          <p:val>
                                            <p:strVal val="#ppt_w"/>
                                          </p:val>
                                        </p:tav>
                                      </p:tavLst>
                                    </p:anim>
                                    <p:anim calcmode="lin" valueType="num">
                                      <p:cBhvr>
                                        <p:cTn id="71" dur="3000" fill="hold"/>
                                        <p:tgtEl>
                                          <p:spTgt spid="14"/>
                                        </p:tgtEl>
                                        <p:attrNameLst>
                                          <p:attrName>ppt_h</p:attrName>
                                        </p:attrNameLst>
                                      </p:cBhvr>
                                      <p:tavLst>
                                        <p:tav tm="0">
                                          <p:val>
                                            <p:fltVal val="0"/>
                                          </p:val>
                                        </p:tav>
                                        <p:tav tm="100000">
                                          <p:val>
                                            <p:strVal val="#ppt_h"/>
                                          </p:val>
                                        </p:tav>
                                      </p:tavLst>
                                    </p:anim>
                                    <p:anim calcmode="lin" valueType="num">
                                      <p:cBhvr>
                                        <p:cTn id="72" dur="3000" fill="hold"/>
                                        <p:tgtEl>
                                          <p:spTgt spid="14"/>
                                        </p:tgtEl>
                                        <p:attrNameLst>
                                          <p:attrName>ppt_x</p:attrName>
                                        </p:attrNameLst>
                                      </p:cBhvr>
                                      <p:tavLst>
                                        <p:tav tm="0">
                                          <p:val>
                                            <p:fltVal val="0.5"/>
                                          </p:val>
                                        </p:tav>
                                        <p:tav tm="100000">
                                          <p:val>
                                            <p:strVal val="#ppt_x"/>
                                          </p:val>
                                        </p:tav>
                                      </p:tavLst>
                                    </p:anim>
                                    <p:anim calcmode="lin" valueType="num">
                                      <p:cBhvr>
                                        <p:cTn id="73" dur="3000" fill="hold"/>
                                        <p:tgtEl>
                                          <p:spTgt spid="14"/>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p:cTn id="76" dur="3000" fill="hold"/>
                                        <p:tgtEl>
                                          <p:spTgt spid="15"/>
                                        </p:tgtEl>
                                        <p:attrNameLst>
                                          <p:attrName>ppt_w</p:attrName>
                                        </p:attrNameLst>
                                      </p:cBhvr>
                                      <p:tavLst>
                                        <p:tav tm="0">
                                          <p:val>
                                            <p:fltVal val="0"/>
                                          </p:val>
                                        </p:tav>
                                        <p:tav tm="100000">
                                          <p:val>
                                            <p:strVal val="#ppt_w"/>
                                          </p:val>
                                        </p:tav>
                                      </p:tavLst>
                                    </p:anim>
                                    <p:anim calcmode="lin" valueType="num">
                                      <p:cBhvr>
                                        <p:cTn id="77" dur="3000" fill="hold"/>
                                        <p:tgtEl>
                                          <p:spTgt spid="15"/>
                                        </p:tgtEl>
                                        <p:attrNameLst>
                                          <p:attrName>ppt_h</p:attrName>
                                        </p:attrNameLst>
                                      </p:cBhvr>
                                      <p:tavLst>
                                        <p:tav tm="0">
                                          <p:val>
                                            <p:fltVal val="0"/>
                                          </p:val>
                                        </p:tav>
                                        <p:tav tm="100000">
                                          <p:val>
                                            <p:strVal val="#ppt_h"/>
                                          </p:val>
                                        </p:tav>
                                      </p:tavLst>
                                    </p:anim>
                                    <p:anim calcmode="lin" valueType="num">
                                      <p:cBhvr>
                                        <p:cTn id="78" dur="3000" fill="hold"/>
                                        <p:tgtEl>
                                          <p:spTgt spid="15"/>
                                        </p:tgtEl>
                                        <p:attrNameLst>
                                          <p:attrName>ppt_x</p:attrName>
                                        </p:attrNameLst>
                                      </p:cBhvr>
                                      <p:tavLst>
                                        <p:tav tm="0">
                                          <p:val>
                                            <p:fltVal val="0.5"/>
                                          </p:val>
                                        </p:tav>
                                        <p:tav tm="100000">
                                          <p:val>
                                            <p:strVal val="#ppt_x"/>
                                          </p:val>
                                        </p:tav>
                                      </p:tavLst>
                                    </p:anim>
                                    <p:anim calcmode="lin" valueType="num">
                                      <p:cBhvr>
                                        <p:cTn id="79" dur="3000" fill="hold"/>
                                        <p:tgtEl>
                                          <p:spTgt spid="15"/>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p:cTn id="82" dur="3000" fill="hold"/>
                                        <p:tgtEl>
                                          <p:spTgt spid="16"/>
                                        </p:tgtEl>
                                        <p:attrNameLst>
                                          <p:attrName>ppt_w</p:attrName>
                                        </p:attrNameLst>
                                      </p:cBhvr>
                                      <p:tavLst>
                                        <p:tav tm="0">
                                          <p:val>
                                            <p:fltVal val="0"/>
                                          </p:val>
                                        </p:tav>
                                        <p:tav tm="100000">
                                          <p:val>
                                            <p:strVal val="#ppt_w"/>
                                          </p:val>
                                        </p:tav>
                                      </p:tavLst>
                                    </p:anim>
                                    <p:anim calcmode="lin" valueType="num">
                                      <p:cBhvr>
                                        <p:cTn id="83" dur="3000" fill="hold"/>
                                        <p:tgtEl>
                                          <p:spTgt spid="16"/>
                                        </p:tgtEl>
                                        <p:attrNameLst>
                                          <p:attrName>ppt_h</p:attrName>
                                        </p:attrNameLst>
                                      </p:cBhvr>
                                      <p:tavLst>
                                        <p:tav tm="0">
                                          <p:val>
                                            <p:fltVal val="0"/>
                                          </p:val>
                                        </p:tav>
                                        <p:tav tm="100000">
                                          <p:val>
                                            <p:strVal val="#ppt_h"/>
                                          </p:val>
                                        </p:tav>
                                      </p:tavLst>
                                    </p:anim>
                                    <p:anim calcmode="lin" valueType="num">
                                      <p:cBhvr>
                                        <p:cTn id="84" dur="3000" fill="hold"/>
                                        <p:tgtEl>
                                          <p:spTgt spid="16"/>
                                        </p:tgtEl>
                                        <p:attrNameLst>
                                          <p:attrName>ppt_x</p:attrName>
                                        </p:attrNameLst>
                                      </p:cBhvr>
                                      <p:tavLst>
                                        <p:tav tm="0">
                                          <p:val>
                                            <p:fltVal val="0.5"/>
                                          </p:val>
                                        </p:tav>
                                        <p:tav tm="100000">
                                          <p:val>
                                            <p:strVal val="#ppt_x"/>
                                          </p:val>
                                        </p:tav>
                                      </p:tavLst>
                                    </p:anim>
                                    <p:anim calcmode="lin" valueType="num">
                                      <p:cBhvr>
                                        <p:cTn id="85" dur="3000" fill="hold"/>
                                        <p:tgtEl>
                                          <p:spTgt spid="16"/>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 calcmode="lin" valueType="num">
                                      <p:cBhvr>
                                        <p:cTn id="88" dur="3000" fill="hold"/>
                                        <p:tgtEl>
                                          <p:spTgt spid="17"/>
                                        </p:tgtEl>
                                        <p:attrNameLst>
                                          <p:attrName>ppt_w</p:attrName>
                                        </p:attrNameLst>
                                      </p:cBhvr>
                                      <p:tavLst>
                                        <p:tav tm="0">
                                          <p:val>
                                            <p:fltVal val="0"/>
                                          </p:val>
                                        </p:tav>
                                        <p:tav tm="100000">
                                          <p:val>
                                            <p:strVal val="#ppt_w"/>
                                          </p:val>
                                        </p:tav>
                                      </p:tavLst>
                                    </p:anim>
                                    <p:anim calcmode="lin" valueType="num">
                                      <p:cBhvr>
                                        <p:cTn id="89" dur="3000" fill="hold"/>
                                        <p:tgtEl>
                                          <p:spTgt spid="17"/>
                                        </p:tgtEl>
                                        <p:attrNameLst>
                                          <p:attrName>ppt_h</p:attrName>
                                        </p:attrNameLst>
                                      </p:cBhvr>
                                      <p:tavLst>
                                        <p:tav tm="0">
                                          <p:val>
                                            <p:fltVal val="0"/>
                                          </p:val>
                                        </p:tav>
                                        <p:tav tm="100000">
                                          <p:val>
                                            <p:strVal val="#ppt_h"/>
                                          </p:val>
                                        </p:tav>
                                      </p:tavLst>
                                    </p:anim>
                                    <p:anim calcmode="lin" valueType="num">
                                      <p:cBhvr>
                                        <p:cTn id="90" dur="3000" fill="hold"/>
                                        <p:tgtEl>
                                          <p:spTgt spid="17"/>
                                        </p:tgtEl>
                                        <p:attrNameLst>
                                          <p:attrName>ppt_x</p:attrName>
                                        </p:attrNameLst>
                                      </p:cBhvr>
                                      <p:tavLst>
                                        <p:tav tm="0">
                                          <p:val>
                                            <p:fltVal val="0.5"/>
                                          </p:val>
                                        </p:tav>
                                        <p:tav tm="100000">
                                          <p:val>
                                            <p:strVal val="#ppt_x"/>
                                          </p:val>
                                        </p:tav>
                                      </p:tavLst>
                                    </p:anim>
                                    <p:anim calcmode="lin" valueType="num">
                                      <p:cBhvr>
                                        <p:cTn id="91" dur="3000" fill="hold"/>
                                        <p:tgtEl>
                                          <p:spTgt spid="17"/>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p:cTn id="94" dur="3000" fill="hold"/>
                                        <p:tgtEl>
                                          <p:spTgt spid="18"/>
                                        </p:tgtEl>
                                        <p:attrNameLst>
                                          <p:attrName>ppt_w</p:attrName>
                                        </p:attrNameLst>
                                      </p:cBhvr>
                                      <p:tavLst>
                                        <p:tav tm="0">
                                          <p:val>
                                            <p:fltVal val="0"/>
                                          </p:val>
                                        </p:tav>
                                        <p:tav tm="100000">
                                          <p:val>
                                            <p:strVal val="#ppt_w"/>
                                          </p:val>
                                        </p:tav>
                                      </p:tavLst>
                                    </p:anim>
                                    <p:anim calcmode="lin" valueType="num">
                                      <p:cBhvr>
                                        <p:cTn id="95" dur="3000" fill="hold"/>
                                        <p:tgtEl>
                                          <p:spTgt spid="18"/>
                                        </p:tgtEl>
                                        <p:attrNameLst>
                                          <p:attrName>ppt_h</p:attrName>
                                        </p:attrNameLst>
                                      </p:cBhvr>
                                      <p:tavLst>
                                        <p:tav tm="0">
                                          <p:val>
                                            <p:fltVal val="0"/>
                                          </p:val>
                                        </p:tav>
                                        <p:tav tm="100000">
                                          <p:val>
                                            <p:strVal val="#ppt_h"/>
                                          </p:val>
                                        </p:tav>
                                      </p:tavLst>
                                    </p:anim>
                                    <p:anim calcmode="lin" valueType="num">
                                      <p:cBhvr>
                                        <p:cTn id="96" dur="3000" fill="hold"/>
                                        <p:tgtEl>
                                          <p:spTgt spid="18"/>
                                        </p:tgtEl>
                                        <p:attrNameLst>
                                          <p:attrName>ppt_x</p:attrName>
                                        </p:attrNameLst>
                                      </p:cBhvr>
                                      <p:tavLst>
                                        <p:tav tm="0">
                                          <p:val>
                                            <p:fltVal val="0.5"/>
                                          </p:val>
                                        </p:tav>
                                        <p:tav tm="100000">
                                          <p:val>
                                            <p:strVal val="#ppt_x"/>
                                          </p:val>
                                        </p:tav>
                                      </p:tavLst>
                                    </p:anim>
                                    <p:anim calcmode="lin" valueType="num">
                                      <p:cBhvr>
                                        <p:cTn id="97" dur="3000" fill="hold"/>
                                        <p:tgtEl>
                                          <p:spTgt spid="18"/>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19"/>
                                        </p:tgtEl>
                                        <p:attrNameLst>
                                          <p:attrName>style.visibility</p:attrName>
                                        </p:attrNameLst>
                                      </p:cBhvr>
                                      <p:to>
                                        <p:strVal val="visible"/>
                                      </p:to>
                                    </p:set>
                                    <p:anim calcmode="lin" valueType="num">
                                      <p:cBhvr>
                                        <p:cTn id="100" dur="3000" fill="hold"/>
                                        <p:tgtEl>
                                          <p:spTgt spid="19"/>
                                        </p:tgtEl>
                                        <p:attrNameLst>
                                          <p:attrName>ppt_w</p:attrName>
                                        </p:attrNameLst>
                                      </p:cBhvr>
                                      <p:tavLst>
                                        <p:tav tm="0">
                                          <p:val>
                                            <p:fltVal val="0"/>
                                          </p:val>
                                        </p:tav>
                                        <p:tav tm="100000">
                                          <p:val>
                                            <p:strVal val="#ppt_w"/>
                                          </p:val>
                                        </p:tav>
                                      </p:tavLst>
                                    </p:anim>
                                    <p:anim calcmode="lin" valueType="num">
                                      <p:cBhvr>
                                        <p:cTn id="101" dur="3000" fill="hold"/>
                                        <p:tgtEl>
                                          <p:spTgt spid="19"/>
                                        </p:tgtEl>
                                        <p:attrNameLst>
                                          <p:attrName>ppt_h</p:attrName>
                                        </p:attrNameLst>
                                      </p:cBhvr>
                                      <p:tavLst>
                                        <p:tav tm="0">
                                          <p:val>
                                            <p:fltVal val="0"/>
                                          </p:val>
                                        </p:tav>
                                        <p:tav tm="100000">
                                          <p:val>
                                            <p:strVal val="#ppt_h"/>
                                          </p:val>
                                        </p:tav>
                                      </p:tavLst>
                                    </p:anim>
                                    <p:anim calcmode="lin" valueType="num">
                                      <p:cBhvr>
                                        <p:cTn id="102" dur="3000" fill="hold"/>
                                        <p:tgtEl>
                                          <p:spTgt spid="19"/>
                                        </p:tgtEl>
                                        <p:attrNameLst>
                                          <p:attrName>ppt_x</p:attrName>
                                        </p:attrNameLst>
                                      </p:cBhvr>
                                      <p:tavLst>
                                        <p:tav tm="0">
                                          <p:val>
                                            <p:fltVal val="0.5"/>
                                          </p:val>
                                        </p:tav>
                                        <p:tav tm="100000">
                                          <p:val>
                                            <p:strVal val="#ppt_x"/>
                                          </p:val>
                                        </p:tav>
                                      </p:tavLst>
                                    </p:anim>
                                    <p:anim calcmode="lin" valueType="num">
                                      <p:cBhvr>
                                        <p:cTn id="103" dur="3000" fill="hold"/>
                                        <p:tgtEl>
                                          <p:spTgt spid="19"/>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p:cTn id="106" dur="3000" fill="hold"/>
                                        <p:tgtEl>
                                          <p:spTgt spid="20"/>
                                        </p:tgtEl>
                                        <p:attrNameLst>
                                          <p:attrName>ppt_w</p:attrName>
                                        </p:attrNameLst>
                                      </p:cBhvr>
                                      <p:tavLst>
                                        <p:tav tm="0">
                                          <p:val>
                                            <p:fltVal val="0"/>
                                          </p:val>
                                        </p:tav>
                                        <p:tav tm="100000">
                                          <p:val>
                                            <p:strVal val="#ppt_w"/>
                                          </p:val>
                                        </p:tav>
                                      </p:tavLst>
                                    </p:anim>
                                    <p:anim calcmode="lin" valueType="num">
                                      <p:cBhvr>
                                        <p:cTn id="107" dur="3000" fill="hold"/>
                                        <p:tgtEl>
                                          <p:spTgt spid="20"/>
                                        </p:tgtEl>
                                        <p:attrNameLst>
                                          <p:attrName>ppt_h</p:attrName>
                                        </p:attrNameLst>
                                      </p:cBhvr>
                                      <p:tavLst>
                                        <p:tav tm="0">
                                          <p:val>
                                            <p:fltVal val="0"/>
                                          </p:val>
                                        </p:tav>
                                        <p:tav tm="100000">
                                          <p:val>
                                            <p:strVal val="#ppt_h"/>
                                          </p:val>
                                        </p:tav>
                                      </p:tavLst>
                                    </p:anim>
                                    <p:anim calcmode="lin" valueType="num">
                                      <p:cBhvr>
                                        <p:cTn id="108" dur="3000" fill="hold"/>
                                        <p:tgtEl>
                                          <p:spTgt spid="20"/>
                                        </p:tgtEl>
                                        <p:attrNameLst>
                                          <p:attrName>ppt_x</p:attrName>
                                        </p:attrNameLst>
                                      </p:cBhvr>
                                      <p:tavLst>
                                        <p:tav tm="0">
                                          <p:val>
                                            <p:fltVal val="0.5"/>
                                          </p:val>
                                        </p:tav>
                                        <p:tav tm="100000">
                                          <p:val>
                                            <p:strVal val="#ppt_x"/>
                                          </p:val>
                                        </p:tav>
                                      </p:tavLst>
                                    </p:anim>
                                    <p:anim calcmode="lin" valueType="num">
                                      <p:cBhvr>
                                        <p:cTn id="109" dur="3000" fill="hold"/>
                                        <p:tgtEl>
                                          <p:spTgt spid="20"/>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21"/>
                                        </p:tgtEl>
                                        <p:attrNameLst>
                                          <p:attrName>style.visibility</p:attrName>
                                        </p:attrNameLst>
                                      </p:cBhvr>
                                      <p:to>
                                        <p:strVal val="visible"/>
                                      </p:to>
                                    </p:set>
                                    <p:anim calcmode="lin" valueType="num">
                                      <p:cBhvr>
                                        <p:cTn id="112" dur="3000" fill="hold"/>
                                        <p:tgtEl>
                                          <p:spTgt spid="21"/>
                                        </p:tgtEl>
                                        <p:attrNameLst>
                                          <p:attrName>ppt_w</p:attrName>
                                        </p:attrNameLst>
                                      </p:cBhvr>
                                      <p:tavLst>
                                        <p:tav tm="0">
                                          <p:val>
                                            <p:fltVal val="0"/>
                                          </p:val>
                                        </p:tav>
                                        <p:tav tm="100000">
                                          <p:val>
                                            <p:strVal val="#ppt_w"/>
                                          </p:val>
                                        </p:tav>
                                      </p:tavLst>
                                    </p:anim>
                                    <p:anim calcmode="lin" valueType="num">
                                      <p:cBhvr>
                                        <p:cTn id="113" dur="3000" fill="hold"/>
                                        <p:tgtEl>
                                          <p:spTgt spid="21"/>
                                        </p:tgtEl>
                                        <p:attrNameLst>
                                          <p:attrName>ppt_h</p:attrName>
                                        </p:attrNameLst>
                                      </p:cBhvr>
                                      <p:tavLst>
                                        <p:tav tm="0">
                                          <p:val>
                                            <p:fltVal val="0"/>
                                          </p:val>
                                        </p:tav>
                                        <p:tav tm="100000">
                                          <p:val>
                                            <p:strVal val="#ppt_h"/>
                                          </p:val>
                                        </p:tav>
                                      </p:tavLst>
                                    </p:anim>
                                    <p:anim calcmode="lin" valueType="num">
                                      <p:cBhvr>
                                        <p:cTn id="114" dur="3000" fill="hold"/>
                                        <p:tgtEl>
                                          <p:spTgt spid="21"/>
                                        </p:tgtEl>
                                        <p:attrNameLst>
                                          <p:attrName>ppt_x</p:attrName>
                                        </p:attrNameLst>
                                      </p:cBhvr>
                                      <p:tavLst>
                                        <p:tav tm="0">
                                          <p:val>
                                            <p:fltVal val="0.5"/>
                                          </p:val>
                                        </p:tav>
                                        <p:tav tm="100000">
                                          <p:val>
                                            <p:strVal val="#ppt_x"/>
                                          </p:val>
                                        </p:tav>
                                      </p:tavLst>
                                    </p:anim>
                                    <p:anim calcmode="lin" valueType="num">
                                      <p:cBhvr>
                                        <p:cTn id="115" dur="3000" fill="hold"/>
                                        <p:tgtEl>
                                          <p:spTgt spid="21"/>
                                        </p:tgtEl>
                                        <p:attrNameLst>
                                          <p:attrName>ppt_y</p:attrName>
                                        </p:attrNameLst>
                                      </p:cBhvr>
                                      <p:tavLst>
                                        <p:tav tm="0">
                                          <p:val>
                                            <p:fltVal val="0.5"/>
                                          </p:val>
                                        </p:tav>
                                        <p:tav tm="100000">
                                          <p:val>
                                            <p:strVal val="#ppt_y"/>
                                          </p:val>
                                        </p:tav>
                                      </p:tavLst>
                                    </p:anim>
                                  </p:childTnLst>
                                </p:cTn>
                              </p:par>
                              <p:par>
                                <p:cTn id="116" presetID="8" presetClass="emph" presetSubtype="0" fill="hold" nodeType="withEffect">
                                  <p:stCondLst>
                                    <p:cond delay="0"/>
                                  </p:stCondLst>
                                  <p:childTnLst>
                                    <p:animRot by="21600000">
                                      <p:cBhvr>
                                        <p:cTn id="117" dur="3000" fill="hold"/>
                                        <p:tgtEl>
                                          <p:spTgt spid="4"/>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5"/>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9"/>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0"/>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1"/>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2"/>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3"/>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4"/>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5"/>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6"/>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7"/>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8"/>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9"/>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0"/>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1"/>
                                        </p:tgtEl>
                                        <p:attrNameLst>
                                          <p:attrName>r</p:attrName>
                                        </p:attrNameLst>
                                      </p:cBhvr>
                                    </p:animRot>
                                  </p:childTnLst>
                                </p:cTn>
                              </p:par>
                            </p:childTnLst>
                          </p:cTn>
                        </p:par>
                        <p:par>
                          <p:cTn id="152" fill="hold">
                            <p:stCondLst>
                              <p:cond delay="3000"/>
                            </p:stCondLst>
                            <p:childTnLst>
                              <p:par>
                                <p:cTn id="153" presetID="23" presetClass="exit" presetSubtype="544" fill="hold" nodeType="afterEffect">
                                  <p:stCondLst>
                                    <p:cond delay="0"/>
                                  </p:stCondLst>
                                  <p:childTnLst>
                                    <p:anim calcmode="lin" valueType="num">
                                      <p:cBhvr>
                                        <p:cTn id="154" dur="3000"/>
                                        <p:tgtEl>
                                          <p:spTgt spid="4"/>
                                        </p:tgtEl>
                                        <p:attrNameLst>
                                          <p:attrName>ppt_w</p:attrName>
                                        </p:attrNameLst>
                                      </p:cBhvr>
                                      <p:tavLst>
                                        <p:tav tm="0">
                                          <p:val>
                                            <p:strVal val="ppt_w"/>
                                          </p:val>
                                        </p:tav>
                                        <p:tav tm="100000">
                                          <p:val>
                                            <p:fltVal val="0"/>
                                          </p:val>
                                        </p:tav>
                                      </p:tavLst>
                                    </p:anim>
                                    <p:anim calcmode="lin" valueType="num">
                                      <p:cBhvr>
                                        <p:cTn id="155" dur="3000"/>
                                        <p:tgtEl>
                                          <p:spTgt spid="4"/>
                                        </p:tgtEl>
                                        <p:attrNameLst>
                                          <p:attrName>ppt_h</p:attrName>
                                        </p:attrNameLst>
                                      </p:cBhvr>
                                      <p:tavLst>
                                        <p:tav tm="0">
                                          <p:val>
                                            <p:strVal val="ppt_h"/>
                                          </p:val>
                                        </p:tav>
                                        <p:tav tm="100000">
                                          <p:val>
                                            <p:fltVal val="0"/>
                                          </p:val>
                                        </p:tav>
                                      </p:tavLst>
                                    </p:anim>
                                    <p:anim calcmode="lin" valueType="num">
                                      <p:cBhvr>
                                        <p:cTn id="156" dur="3000"/>
                                        <p:tgtEl>
                                          <p:spTgt spid="4"/>
                                        </p:tgtEl>
                                        <p:attrNameLst>
                                          <p:attrName>ppt_x</p:attrName>
                                        </p:attrNameLst>
                                      </p:cBhvr>
                                      <p:tavLst>
                                        <p:tav tm="0">
                                          <p:val>
                                            <p:strVal val="ppt_x"/>
                                          </p:val>
                                        </p:tav>
                                        <p:tav tm="100000">
                                          <p:val>
                                            <p:fltVal val="0.5"/>
                                          </p:val>
                                        </p:tav>
                                      </p:tavLst>
                                    </p:anim>
                                    <p:anim calcmode="lin" valueType="num">
                                      <p:cBhvr>
                                        <p:cTn id="157" dur="3000"/>
                                        <p:tgtEl>
                                          <p:spTgt spid="4"/>
                                        </p:tgtEl>
                                        <p:attrNameLst>
                                          <p:attrName>ppt_y</p:attrName>
                                        </p:attrNameLst>
                                      </p:cBhvr>
                                      <p:tavLst>
                                        <p:tav tm="0">
                                          <p:val>
                                            <p:strVal val="ppt_y"/>
                                          </p:val>
                                        </p:tav>
                                        <p:tav tm="100000">
                                          <p:val>
                                            <p:fltVal val="0.5"/>
                                          </p:val>
                                        </p:tav>
                                      </p:tavLst>
                                    </p:anim>
                                    <p:set>
                                      <p:cBhvr>
                                        <p:cTn id="158" dur="1" fill="hold">
                                          <p:stCondLst>
                                            <p:cond delay="2999"/>
                                          </p:stCondLst>
                                        </p:cTn>
                                        <p:tgtEl>
                                          <p:spTgt spid="4"/>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5"/>
                                        </p:tgtEl>
                                        <p:attrNameLst>
                                          <p:attrName>ppt_w</p:attrName>
                                        </p:attrNameLst>
                                      </p:cBhvr>
                                      <p:tavLst>
                                        <p:tav tm="0">
                                          <p:val>
                                            <p:strVal val="ppt_w"/>
                                          </p:val>
                                        </p:tav>
                                        <p:tav tm="100000">
                                          <p:val>
                                            <p:fltVal val="0"/>
                                          </p:val>
                                        </p:tav>
                                      </p:tavLst>
                                    </p:anim>
                                    <p:anim calcmode="lin" valueType="num">
                                      <p:cBhvr>
                                        <p:cTn id="161" dur="3000"/>
                                        <p:tgtEl>
                                          <p:spTgt spid="5"/>
                                        </p:tgtEl>
                                        <p:attrNameLst>
                                          <p:attrName>ppt_h</p:attrName>
                                        </p:attrNameLst>
                                      </p:cBhvr>
                                      <p:tavLst>
                                        <p:tav tm="0">
                                          <p:val>
                                            <p:strVal val="ppt_h"/>
                                          </p:val>
                                        </p:tav>
                                        <p:tav tm="100000">
                                          <p:val>
                                            <p:fltVal val="0"/>
                                          </p:val>
                                        </p:tav>
                                      </p:tavLst>
                                    </p:anim>
                                    <p:anim calcmode="lin" valueType="num">
                                      <p:cBhvr>
                                        <p:cTn id="162" dur="3000"/>
                                        <p:tgtEl>
                                          <p:spTgt spid="5"/>
                                        </p:tgtEl>
                                        <p:attrNameLst>
                                          <p:attrName>ppt_x</p:attrName>
                                        </p:attrNameLst>
                                      </p:cBhvr>
                                      <p:tavLst>
                                        <p:tav tm="0">
                                          <p:val>
                                            <p:strVal val="ppt_x"/>
                                          </p:val>
                                        </p:tav>
                                        <p:tav tm="100000">
                                          <p:val>
                                            <p:fltVal val="0.5"/>
                                          </p:val>
                                        </p:tav>
                                      </p:tavLst>
                                    </p:anim>
                                    <p:anim calcmode="lin" valueType="num">
                                      <p:cBhvr>
                                        <p:cTn id="163" dur="3000"/>
                                        <p:tgtEl>
                                          <p:spTgt spid="5"/>
                                        </p:tgtEl>
                                        <p:attrNameLst>
                                          <p:attrName>ppt_y</p:attrName>
                                        </p:attrNameLst>
                                      </p:cBhvr>
                                      <p:tavLst>
                                        <p:tav tm="0">
                                          <p:val>
                                            <p:strVal val="ppt_y"/>
                                          </p:val>
                                        </p:tav>
                                        <p:tav tm="100000">
                                          <p:val>
                                            <p:fltVal val="0.5"/>
                                          </p:val>
                                        </p:tav>
                                      </p:tavLst>
                                    </p:anim>
                                    <p:set>
                                      <p:cBhvr>
                                        <p:cTn id="164" dur="1" fill="hold">
                                          <p:stCondLst>
                                            <p:cond delay="2999"/>
                                          </p:stCondLst>
                                        </p:cTn>
                                        <p:tgtEl>
                                          <p:spTgt spid="5"/>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6"/>
                                        </p:tgtEl>
                                        <p:attrNameLst>
                                          <p:attrName>ppt_w</p:attrName>
                                        </p:attrNameLst>
                                      </p:cBhvr>
                                      <p:tavLst>
                                        <p:tav tm="0">
                                          <p:val>
                                            <p:strVal val="ppt_w"/>
                                          </p:val>
                                        </p:tav>
                                        <p:tav tm="100000">
                                          <p:val>
                                            <p:fltVal val="0"/>
                                          </p:val>
                                        </p:tav>
                                      </p:tavLst>
                                    </p:anim>
                                    <p:anim calcmode="lin" valueType="num">
                                      <p:cBhvr>
                                        <p:cTn id="167" dur="3000"/>
                                        <p:tgtEl>
                                          <p:spTgt spid="6"/>
                                        </p:tgtEl>
                                        <p:attrNameLst>
                                          <p:attrName>ppt_h</p:attrName>
                                        </p:attrNameLst>
                                      </p:cBhvr>
                                      <p:tavLst>
                                        <p:tav tm="0">
                                          <p:val>
                                            <p:strVal val="ppt_h"/>
                                          </p:val>
                                        </p:tav>
                                        <p:tav tm="100000">
                                          <p:val>
                                            <p:fltVal val="0"/>
                                          </p:val>
                                        </p:tav>
                                      </p:tavLst>
                                    </p:anim>
                                    <p:anim calcmode="lin" valueType="num">
                                      <p:cBhvr>
                                        <p:cTn id="168" dur="3000"/>
                                        <p:tgtEl>
                                          <p:spTgt spid="6"/>
                                        </p:tgtEl>
                                        <p:attrNameLst>
                                          <p:attrName>ppt_x</p:attrName>
                                        </p:attrNameLst>
                                      </p:cBhvr>
                                      <p:tavLst>
                                        <p:tav tm="0">
                                          <p:val>
                                            <p:strVal val="ppt_x"/>
                                          </p:val>
                                        </p:tav>
                                        <p:tav tm="100000">
                                          <p:val>
                                            <p:fltVal val="0.5"/>
                                          </p:val>
                                        </p:tav>
                                      </p:tavLst>
                                    </p:anim>
                                    <p:anim calcmode="lin" valueType="num">
                                      <p:cBhvr>
                                        <p:cTn id="169" dur="3000"/>
                                        <p:tgtEl>
                                          <p:spTgt spid="6"/>
                                        </p:tgtEl>
                                        <p:attrNameLst>
                                          <p:attrName>ppt_y</p:attrName>
                                        </p:attrNameLst>
                                      </p:cBhvr>
                                      <p:tavLst>
                                        <p:tav tm="0">
                                          <p:val>
                                            <p:strVal val="ppt_y"/>
                                          </p:val>
                                        </p:tav>
                                        <p:tav tm="100000">
                                          <p:val>
                                            <p:fltVal val="0.5"/>
                                          </p:val>
                                        </p:tav>
                                      </p:tavLst>
                                    </p:anim>
                                    <p:set>
                                      <p:cBhvr>
                                        <p:cTn id="170" dur="1" fill="hold">
                                          <p:stCondLst>
                                            <p:cond delay="2999"/>
                                          </p:stCondLst>
                                        </p:cTn>
                                        <p:tgtEl>
                                          <p:spTgt spid="6"/>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7"/>
                                        </p:tgtEl>
                                        <p:attrNameLst>
                                          <p:attrName>ppt_w</p:attrName>
                                        </p:attrNameLst>
                                      </p:cBhvr>
                                      <p:tavLst>
                                        <p:tav tm="0">
                                          <p:val>
                                            <p:strVal val="ppt_w"/>
                                          </p:val>
                                        </p:tav>
                                        <p:tav tm="100000">
                                          <p:val>
                                            <p:fltVal val="0"/>
                                          </p:val>
                                        </p:tav>
                                      </p:tavLst>
                                    </p:anim>
                                    <p:anim calcmode="lin" valueType="num">
                                      <p:cBhvr>
                                        <p:cTn id="173" dur="3000"/>
                                        <p:tgtEl>
                                          <p:spTgt spid="7"/>
                                        </p:tgtEl>
                                        <p:attrNameLst>
                                          <p:attrName>ppt_h</p:attrName>
                                        </p:attrNameLst>
                                      </p:cBhvr>
                                      <p:tavLst>
                                        <p:tav tm="0">
                                          <p:val>
                                            <p:strVal val="ppt_h"/>
                                          </p:val>
                                        </p:tav>
                                        <p:tav tm="100000">
                                          <p:val>
                                            <p:fltVal val="0"/>
                                          </p:val>
                                        </p:tav>
                                      </p:tavLst>
                                    </p:anim>
                                    <p:anim calcmode="lin" valueType="num">
                                      <p:cBhvr>
                                        <p:cTn id="174" dur="3000"/>
                                        <p:tgtEl>
                                          <p:spTgt spid="7"/>
                                        </p:tgtEl>
                                        <p:attrNameLst>
                                          <p:attrName>ppt_x</p:attrName>
                                        </p:attrNameLst>
                                      </p:cBhvr>
                                      <p:tavLst>
                                        <p:tav tm="0">
                                          <p:val>
                                            <p:strVal val="ppt_x"/>
                                          </p:val>
                                        </p:tav>
                                        <p:tav tm="100000">
                                          <p:val>
                                            <p:fltVal val="0.5"/>
                                          </p:val>
                                        </p:tav>
                                      </p:tavLst>
                                    </p:anim>
                                    <p:anim calcmode="lin" valueType="num">
                                      <p:cBhvr>
                                        <p:cTn id="175" dur="3000"/>
                                        <p:tgtEl>
                                          <p:spTgt spid="7"/>
                                        </p:tgtEl>
                                        <p:attrNameLst>
                                          <p:attrName>ppt_y</p:attrName>
                                        </p:attrNameLst>
                                      </p:cBhvr>
                                      <p:tavLst>
                                        <p:tav tm="0">
                                          <p:val>
                                            <p:strVal val="ppt_y"/>
                                          </p:val>
                                        </p:tav>
                                        <p:tav tm="100000">
                                          <p:val>
                                            <p:fltVal val="0.5"/>
                                          </p:val>
                                        </p:tav>
                                      </p:tavLst>
                                    </p:anim>
                                    <p:set>
                                      <p:cBhvr>
                                        <p:cTn id="176" dur="1" fill="hold">
                                          <p:stCondLst>
                                            <p:cond delay="2999"/>
                                          </p:stCondLst>
                                        </p:cTn>
                                        <p:tgtEl>
                                          <p:spTgt spid="7"/>
                                        </p:tgtEl>
                                        <p:attrNameLst>
                                          <p:attrName>style.visibility</p:attrName>
                                        </p:attrNameLst>
                                      </p:cBhvr>
                                      <p:to>
                                        <p:strVal val="hidden"/>
                                      </p:to>
                                    </p:set>
                                  </p:childTnLst>
                                </p:cTn>
                              </p:par>
                              <p:par>
                                <p:cTn id="177" presetID="23" presetClass="exit" presetSubtype="544" fill="hold" nodeType="withEffect">
                                  <p:stCondLst>
                                    <p:cond delay="0"/>
                                  </p:stCondLst>
                                  <p:childTnLst>
                                    <p:anim calcmode="lin" valueType="num">
                                      <p:cBhvr>
                                        <p:cTn id="178" dur="3000"/>
                                        <p:tgtEl>
                                          <p:spTgt spid="8"/>
                                        </p:tgtEl>
                                        <p:attrNameLst>
                                          <p:attrName>ppt_w</p:attrName>
                                        </p:attrNameLst>
                                      </p:cBhvr>
                                      <p:tavLst>
                                        <p:tav tm="0">
                                          <p:val>
                                            <p:strVal val="ppt_w"/>
                                          </p:val>
                                        </p:tav>
                                        <p:tav tm="100000">
                                          <p:val>
                                            <p:fltVal val="0"/>
                                          </p:val>
                                        </p:tav>
                                      </p:tavLst>
                                    </p:anim>
                                    <p:anim calcmode="lin" valueType="num">
                                      <p:cBhvr>
                                        <p:cTn id="179" dur="3000"/>
                                        <p:tgtEl>
                                          <p:spTgt spid="8"/>
                                        </p:tgtEl>
                                        <p:attrNameLst>
                                          <p:attrName>ppt_h</p:attrName>
                                        </p:attrNameLst>
                                      </p:cBhvr>
                                      <p:tavLst>
                                        <p:tav tm="0">
                                          <p:val>
                                            <p:strVal val="ppt_h"/>
                                          </p:val>
                                        </p:tav>
                                        <p:tav tm="100000">
                                          <p:val>
                                            <p:fltVal val="0"/>
                                          </p:val>
                                        </p:tav>
                                      </p:tavLst>
                                    </p:anim>
                                    <p:anim calcmode="lin" valueType="num">
                                      <p:cBhvr>
                                        <p:cTn id="180" dur="3000"/>
                                        <p:tgtEl>
                                          <p:spTgt spid="8"/>
                                        </p:tgtEl>
                                        <p:attrNameLst>
                                          <p:attrName>ppt_x</p:attrName>
                                        </p:attrNameLst>
                                      </p:cBhvr>
                                      <p:tavLst>
                                        <p:tav tm="0">
                                          <p:val>
                                            <p:strVal val="ppt_x"/>
                                          </p:val>
                                        </p:tav>
                                        <p:tav tm="100000">
                                          <p:val>
                                            <p:fltVal val="0.5"/>
                                          </p:val>
                                        </p:tav>
                                      </p:tavLst>
                                    </p:anim>
                                    <p:anim calcmode="lin" valueType="num">
                                      <p:cBhvr>
                                        <p:cTn id="181" dur="3000"/>
                                        <p:tgtEl>
                                          <p:spTgt spid="8"/>
                                        </p:tgtEl>
                                        <p:attrNameLst>
                                          <p:attrName>ppt_y</p:attrName>
                                        </p:attrNameLst>
                                      </p:cBhvr>
                                      <p:tavLst>
                                        <p:tav tm="0">
                                          <p:val>
                                            <p:strVal val="ppt_y"/>
                                          </p:val>
                                        </p:tav>
                                        <p:tav tm="100000">
                                          <p:val>
                                            <p:fltVal val="0.5"/>
                                          </p:val>
                                        </p:tav>
                                      </p:tavLst>
                                    </p:anim>
                                    <p:set>
                                      <p:cBhvr>
                                        <p:cTn id="182" dur="1" fill="hold">
                                          <p:stCondLst>
                                            <p:cond delay="2999"/>
                                          </p:stCondLst>
                                        </p:cTn>
                                        <p:tgtEl>
                                          <p:spTgt spid="8"/>
                                        </p:tgtEl>
                                        <p:attrNameLst>
                                          <p:attrName>style.visibility</p:attrName>
                                        </p:attrNameLst>
                                      </p:cBhvr>
                                      <p:to>
                                        <p:strVal val="hidden"/>
                                      </p:to>
                                    </p:set>
                                  </p:childTnLst>
                                </p:cTn>
                              </p:par>
                              <p:par>
                                <p:cTn id="183" presetID="23" presetClass="exit" presetSubtype="544" fill="hold" nodeType="withEffect">
                                  <p:stCondLst>
                                    <p:cond delay="0"/>
                                  </p:stCondLst>
                                  <p:childTnLst>
                                    <p:anim calcmode="lin" valueType="num">
                                      <p:cBhvr>
                                        <p:cTn id="184" dur="3000"/>
                                        <p:tgtEl>
                                          <p:spTgt spid="9"/>
                                        </p:tgtEl>
                                        <p:attrNameLst>
                                          <p:attrName>ppt_w</p:attrName>
                                        </p:attrNameLst>
                                      </p:cBhvr>
                                      <p:tavLst>
                                        <p:tav tm="0">
                                          <p:val>
                                            <p:strVal val="ppt_w"/>
                                          </p:val>
                                        </p:tav>
                                        <p:tav tm="100000">
                                          <p:val>
                                            <p:fltVal val="0"/>
                                          </p:val>
                                        </p:tav>
                                      </p:tavLst>
                                    </p:anim>
                                    <p:anim calcmode="lin" valueType="num">
                                      <p:cBhvr>
                                        <p:cTn id="185" dur="3000"/>
                                        <p:tgtEl>
                                          <p:spTgt spid="9"/>
                                        </p:tgtEl>
                                        <p:attrNameLst>
                                          <p:attrName>ppt_h</p:attrName>
                                        </p:attrNameLst>
                                      </p:cBhvr>
                                      <p:tavLst>
                                        <p:tav tm="0">
                                          <p:val>
                                            <p:strVal val="ppt_h"/>
                                          </p:val>
                                        </p:tav>
                                        <p:tav tm="100000">
                                          <p:val>
                                            <p:fltVal val="0"/>
                                          </p:val>
                                        </p:tav>
                                      </p:tavLst>
                                    </p:anim>
                                    <p:anim calcmode="lin" valueType="num">
                                      <p:cBhvr>
                                        <p:cTn id="186" dur="3000"/>
                                        <p:tgtEl>
                                          <p:spTgt spid="9"/>
                                        </p:tgtEl>
                                        <p:attrNameLst>
                                          <p:attrName>ppt_x</p:attrName>
                                        </p:attrNameLst>
                                      </p:cBhvr>
                                      <p:tavLst>
                                        <p:tav tm="0">
                                          <p:val>
                                            <p:strVal val="ppt_x"/>
                                          </p:val>
                                        </p:tav>
                                        <p:tav tm="100000">
                                          <p:val>
                                            <p:fltVal val="0.5"/>
                                          </p:val>
                                        </p:tav>
                                      </p:tavLst>
                                    </p:anim>
                                    <p:anim calcmode="lin" valueType="num">
                                      <p:cBhvr>
                                        <p:cTn id="187" dur="3000"/>
                                        <p:tgtEl>
                                          <p:spTgt spid="9"/>
                                        </p:tgtEl>
                                        <p:attrNameLst>
                                          <p:attrName>ppt_y</p:attrName>
                                        </p:attrNameLst>
                                      </p:cBhvr>
                                      <p:tavLst>
                                        <p:tav tm="0">
                                          <p:val>
                                            <p:strVal val="ppt_y"/>
                                          </p:val>
                                        </p:tav>
                                        <p:tav tm="100000">
                                          <p:val>
                                            <p:fltVal val="0.5"/>
                                          </p:val>
                                        </p:tav>
                                      </p:tavLst>
                                    </p:anim>
                                    <p:set>
                                      <p:cBhvr>
                                        <p:cTn id="188" dur="1" fill="hold">
                                          <p:stCondLst>
                                            <p:cond delay="2999"/>
                                          </p:stCondLst>
                                        </p:cTn>
                                        <p:tgtEl>
                                          <p:spTgt spid="9"/>
                                        </p:tgtEl>
                                        <p:attrNameLst>
                                          <p:attrName>style.visibility</p:attrName>
                                        </p:attrNameLst>
                                      </p:cBhvr>
                                      <p:to>
                                        <p:strVal val="hidden"/>
                                      </p:to>
                                    </p:set>
                                  </p:childTnLst>
                                </p:cTn>
                              </p:par>
                              <p:par>
                                <p:cTn id="189" presetID="23" presetClass="exit" presetSubtype="544" fill="hold" nodeType="withEffect">
                                  <p:stCondLst>
                                    <p:cond delay="0"/>
                                  </p:stCondLst>
                                  <p:childTnLst>
                                    <p:anim calcmode="lin" valueType="num">
                                      <p:cBhvr>
                                        <p:cTn id="190" dur="3000"/>
                                        <p:tgtEl>
                                          <p:spTgt spid="10"/>
                                        </p:tgtEl>
                                        <p:attrNameLst>
                                          <p:attrName>ppt_w</p:attrName>
                                        </p:attrNameLst>
                                      </p:cBhvr>
                                      <p:tavLst>
                                        <p:tav tm="0">
                                          <p:val>
                                            <p:strVal val="ppt_w"/>
                                          </p:val>
                                        </p:tav>
                                        <p:tav tm="100000">
                                          <p:val>
                                            <p:fltVal val="0"/>
                                          </p:val>
                                        </p:tav>
                                      </p:tavLst>
                                    </p:anim>
                                    <p:anim calcmode="lin" valueType="num">
                                      <p:cBhvr>
                                        <p:cTn id="191" dur="3000"/>
                                        <p:tgtEl>
                                          <p:spTgt spid="10"/>
                                        </p:tgtEl>
                                        <p:attrNameLst>
                                          <p:attrName>ppt_h</p:attrName>
                                        </p:attrNameLst>
                                      </p:cBhvr>
                                      <p:tavLst>
                                        <p:tav tm="0">
                                          <p:val>
                                            <p:strVal val="ppt_h"/>
                                          </p:val>
                                        </p:tav>
                                        <p:tav tm="100000">
                                          <p:val>
                                            <p:fltVal val="0"/>
                                          </p:val>
                                        </p:tav>
                                      </p:tavLst>
                                    </p:anim>
                                    <p:anim calcmode="lin" valueType="num">
                                      <p:cBhvr>
                                        <p:cTn id="192" dur="3000"/>
                                        <p:tgtEl>
                                          <p:spTgt spid="10"/>
                                        </p:tgtEl>
                                        <p:attrNameLst>
                                          <p:attrName>ppt_x</p:attrName>
                                        </p:attrNameLst>
                                      </p:cBhvr>
                                      <p:tavLst>
                                        <p:tav tm="0">
                                          <p:val>
                                            <p:strVal val="ppt_x"/>
                                          </p:val>
                                        </p:tav>
                                        <p:tav tm="100000">
                                          <p:val>
                                            <p:fltVal val="0.5"/>
                                          </p:val>
                                        </p:tav>
                                      </p:tavLst>
                                    </p:anim>
                                    <p:anim calcmode="lin" valueType="num">
                                      <p:cBhvr>
                                        <p:cTn id="193" dur="3000"/>
                                        <p:tgtEl>
                                          <p:spTgt spid="10"/>
                                        </p:tgtEl>
                                        <p:attrNameLst>
                                          <p:attrName>ppt_y</p:attrName>
                                        </p:attrNameLst>
                                      </p:cBhvr>
                                      <p:tavLst>
                                        <p:tav tm="0">
                                          <p:val>
                                            <p:strVal val="ppt_y"/>
                                          </p:val>
                                        </p:tav>
                                        <p:tav tm="100000">
                                          <p:val>
                                            <p:fltVal val="0.5"/>
                                          </p:val>
                                        </p:tav>
                                      </p:tavLst>
                                    </p:anim>
                                    <p:set>
                                      <p:cBhvr>
                                        <p:cTn id="194" dur="1" fill="hold">
                                          <p:stCondLst>
                                            <p:cond delay="2999"/>
                                          </p:stCondLst>
                                        </p:cTn>
                                        <p:tgtEl>
                                          <p:spTgt spid="10"/>
                                        </p:tgtEl>
                                        <p:attrNameLst>
                                          <p:attrName>style.visibility</p:attrName>
                                        </p:attrNameLst>
                                      </p:cBhvr>
                                      <p:to>
                                        <p:strVal val="hidden"/>
                                      </p:to>
                                    </p:set>
                                  </p:childTnLst>
                                </p:cTn>
                              </p:par>
                              <p:par>
                                <p:cTn id="195" presetID="23" presetClass="exit" presetSubtype="544" fill="hold" nodeType="withEffect">
                                  <p:stCondLst>
                                    <p:cond delay="0"/>
                                  </p:stCondLst>
                                  <p:childTnLst>
                                    <p:anim calcmode="lin" valueType="num">
                                      <p:cBhvr>
                                        <p:cTn id="196" dur="3000"/>
                                        <p:tgtEl>
                                          <p:spTgt spid="11"/>
                                        </p:tgtEl>
                                        <p:attrNameLst>
                                          <p:attrName>ppt_w</p:attrName>
                                        </p:attrNameLst>
                                      </p:cBhvr>
                                      <p:tavLst>
                                        <p:tav tm="0">
                                          <p:val>
                                            <p:strVal val="ppt_w"/>
                                          </p:val>
                                        </p:tav>
                                        <p:tav tm="100000">
                                          <p:val>
                                            <p:fltVal val="0"/>
                                          </p:val>
                                        </p:tav>
                                      </p:tavLst>
                                    </p:anim>
                                    <p:anim calcmode="lin" valueType="num">
                                      <p:cBhvr>
                                        <p:cTn id="197" dur="3000"/>
                                        <p:tgtEl>
                                          <p:spTgt spid="11"/>
                                        </p:tgtEl>
                                        <p:attrNameLst>
                                          <p:attrName>ppt_h</p:attrName>
                                        </p:attrNameLst>
                                      </p:cBhvr>
                                      <p:tavLst>
                                        <p:tav tm="0">
                                          <p:val>
                                            <p:strVal val="ppt_h"/>
                                          </p:val>
                                        </p:tav>
                                        <p:tav tm="100000">
                                          <p:val>
                                            <p:fltVal val="0"/>
                                          </p:val>
                                        </p:tav>
                                      </p:tavLst>
                                    </p:anim>
                                    <p:anim calcmode="lin" valueType="num">
                                      <p:cBhvr>
                                        <p:cTn id="198" dur="3000"/>
                                        <p:tgtEl>
                                          <p:spTgt spid="11"/>
                                        </p:tgtEl>
                                        <p:attrNameLst>
                                          <p:attrName>ppt_x</p:attrName>
                                        </p:attrNameLst>
                                      </p:cBhvr>
                                      <p:tavLst>
                                        <p:tav tm="0">
                                          <p:val>
                                            <p:strVal val="ppt_x"/>
                                          </p:val>
                                        </p:tav>
                                        <p:tav tm="100000">
                                          <p:val>
                                            <p:fltVal val="0.5"/>
                                          </p:val>
                                        </p:tav>
                                      </p:tavLst>
                                    </p:anim>
                                    <p:anim calcmode="lin" valueType="num">
                                      <p:cBhvr>
                                        <p:cTn id="199" dur="3000"/>
                                        <p:tgtEl>
                                          <p:spTgt spid="11"/>
                                        </p:tgtEl>
                                        <p:attrNameLst>
                                          <p:attrName>ppt_y</p:attrName>
                                        </p:attrNameLst>
                                      </p:cBhvr>
                                      <p:tavLst>
                                        <p:tav tm="0">
                                          <p:val>
                                            <p:strVal val="ppt_y"/>
                                          </p:val>
                                        </p:tav>
                                        <p:tav tm="100000">
                                          <p:val>
                                            <p:fltVal val="0.5"/>
                                          </p:val>
                                        </p:tav>
                                      </p:tavLst>
                                    </p:anim>
                                    <p:set>
                                      <p:cBhvr>
                                        <p:cTn id="200" dur="1" fill="hold">
                                          <p:stCondLst>
                                            <p:cond delay="2999"/>
                                          </p:stCondLst>
                                        </p:cTn>
                                        <p:tgtEl>
                                          <p:spTgt spid="11"/>
                                        </p:tgtEl>
                                        <p:attrNameLst>
                                          <p:attrName>style.visibility</p:attrName>
                                        </p:attrNameLst>
                                      </p:cBhvr>
                                      <p:to>
                                        <p:strVal val="hidden"/>
                                      </p:to>
                                    </p:set>
                                  </p:childTnLst>
                                </p:cTn>
                              </p:par>
                              <p:par>
                                <p:cTn id="201" presetID="23" presetClass="exit" presetSubtype="544" fill="hold" nodeType="withEffect">
                                  <p:stCondLst>
                                    <p:cond delay="0"/>
                                  </p:stCondLst>
                                  <p:childTnLst>
                                    <p:anim calcmode="lin" valueType="num">
                                      <p:cBhvr>
                                        <p:cTn id="202" dur="3000"/>
                                        <p:tgtEl>
                                          <p:spTgt spid="12"/>
                                        </p:tgtEl>
                                        <p:attrNameLst>
                                          <p:attrName>ppt_w</p:attrName>
                                        </p:attrNameLst>
                                      </p:cBhvr>
                                      <p:tavLst>
                                        <p:tav tm="0">
                                          <p:val>
                                            <p:strVal val="ppt_w"/>
                                          </p:val>
                                        </p:tav>
                                        <p:tav tm="100000">
                                          <p:val>
                                            <p:fltVal val="0"/>
                                          </p:val>
                                        </p:tav>
                                      </p:tavLst>
                                    </p:anim>
                                    <p:anim calcmode="lin" valueType="num">
                                      <p:cBhvr>
                                        <p:cTn id="203" dur="3000"/>
                                        <p:tgtEl>
                                          <p:spTgt spid="12"/>
                                        </p:tgtEl>
                                        <p:attrNameLst>
                                          <p:attrName>ppt_h</p:attrName>
                                        </p:attrNameLst>
                                      </p:cBhvr>
                                      <p:tavLst>
                                        <p:tav tm="0">
                                          <p:val>
                                            <p:strVal val="ppt_h"/>
                                          </p:val>
                                        </p:tav>
                                        <p:tav tm="100000">
                                          <p:val>
                                            <p:fltVal val="0"/>
                                          </p:val>
                                        </p:tav>
                                      </p:tavLst>
                                    </p:anim>
                                    <p:anim calcmode="lin" valueType="num">
                                      <p:cBhvr>
                                        <p:cTn id="204" dur="3000"/>
                                        <p:tgtEl>
                                          <p:spTgt spid="12"/>
                                        </p:tgtEl>
                                        <p:attrNameLst>
                                          <p:attrName>ppt_x</p:attrName>
                                        </p:attrNameLst>
                                      </p:cBhvr>
                                      <p:tavLst>
                                        <p:tav tm="0">
                                          <p:val>
                                            <p:strVal val="ppt_x"/>
                                          </p:val>
                                        </p:tav>
                                        <p:tav tm="100000">
                                          <p:val>
                                            <p:fltVal val="0.5"/>
                                          </p:val>
                                        </p:tav>
                                      </p:tavLst>
                                    </p:anim>
                                    <p:anim calcmode="lin" valueType="num">
                                      <p:cBhvr>
                                        <p:cTn id="205" dur="3000"/>
                                        <p:tgtEl>
                                          <p:spTgt spid="12"/>
                                        </p:tgtEl>
                                        <p:attrNameLst>
                                          <p:attrName>ppt_y</p:attrName>
                                        </p:attrNameLst>
                                      </p:cBhvr>
                                      <p:tavLst>
                                        <p:tav tm="0">
                                          <p:val>
                                            <p:strVal val="ppt_y"/>
                                          </p:val>
                                        </p:tav>
                                        <p:tav tm="100000">
                                          <p:val>
                                            <p:fltVal val="0.5"/>
                                          </p:val>
                                        </p:tav>
                                      </p:tavLst>
                                    </p:anim>
                                    <p:set>
                                      <p:cBhvr>
                                        <p:cTn id="206" dur="1" fill="hold">
                                          <p:stCondLst>
                                            <p:cond delay="2999"/>
                                          </p:stCondLst>
                                        </p:cTn>
                                        <p:tgtEl>
                                          <p:spTgt spid="12"/>
                                        </p:tgtEl>
                                        <p:attrNameLst>
                                          <p:attrName>style.visibility</p:attrName>
                                        </p:attrNameLst>
                                      </p:cBhvr>
                                      <p:to>
                                        <p:strVal val="hidden"/>
                                      </p:to>
                                    </p:set>
                                  </p:childTnLst>
                                </p:cTn>
                              </p:par>
                              <p:par>
                                <p:cTn id="207" presetID="23" presetClass="exit" presetSubtype="544" fill="hold" nodeType="withEffect">
                                  <p:stCondLst>
                                    <p:cond delay="0"/>
                                  </p:stCondLst>
                                  <p:childTnLst>
                                    <p:anim calcmode="lin" valueType="num">
                                      <p:cBhvr>
                                        <p:cTn id="208" dur="3000"/>
                                        <p:tgtEl>
                                          <p:spTgt spid="13"/>
                                        </p:tgtEl>
                                        <p:attrNameLst>
                                          <p:attrName>ppt_w</p:attrName>
                                        </p:attrNameLst>
                                      </p:cBhvr>
                                      <p:tavLst>
                                        <p:tav tm="0">
                                          <p:val>
                                            <p:strVal val="ppt_w"/>
                                          </p:val>
                                        </p:tav>
                                        <p:tav tm="100000">
                                          <p:val>
                                            <p:fltVal val="0"/>
                                          </p:val>
                                        </p:tav>
                                      </p:tavLst>
                                    </p:anim>
                                    <p:anim calcmode="lin" valueType="num">
                                      <p:cBhvr>
                                        <p:cTn id="209" dur="3000"/>
                                        <p:tgtEl>
                                          <p:spTgt spid="13"/>
                                        </p:tgtEl>
                                        <p:attrNameLst>
                                          <p:attrName>ppt_h</p:attrName>
                                        </p:attrNameLst>
                                      </p:cBhvr>
                                      <p:tavLst>
                                        <p:tav tm="0">
                                          <p:val>
                                            <p:strVal val="ppt_h"/>
                                          </p:val>
                                        </p:tav>
                                        <p:tav tm="100000">
                                          <p:val>
                                            <p:fltVal val="0"/>
                                          </p:val>
                                        </p:tav>
                                      </p:tavLst>
                                    </p:anim>
                                    <p:anim calcmode="lin" valueType="num">
                                      <p:cBhvr>
                                        <p:cTn id="210" dur="3000"/>
                                        <p:tgtEl>
                                          <p:spTgt spid="13"/>
                                        </p:tgtEl>
                                        <p:attrNameLst>
                                          <p:attrName>ppt_x</p:attrName>
                                        </p:attrNameLst>
                                      </p:cBhvr>
                                      <p:tavLst>
                                        <p:tav tm="0">
                                          <p:val>
                                            <p:strVal val="ppt_x"/>
                                          </p:val>
                                        </p:tav>
                                        <p:tav tm="100000">
                                          <p:val>
                                            <p:fltVal val="0.5"/>
                                          </p:val>
                                        </p:tav>
                                      </p:tavLst>
                                    </p:anim>
                                    <p:anim calcmode="lin" valueType="num">
                                      <p:cBhvr>
                                        <p:cTn id="211" dur="3000"/>
                                        <p:tgtEl>
                                          <p:spTgt spid="13"/>
                                        </p:tgtEl>
                                        <p:attrNameLst>
                                          <p:attrName>ppt_y</p:attrName>
                                        </p:attrNameLst>
                                      </p:cBhvr>
                                      <p:tavLst>
                                        <p:tav tm="0">
                                          <p:val>
                                            <p:strVal val="ppt_y"/>
                                          </p:val>
                                        </p:tav>
                                        <p:tav tm="100000">
                                          <p:val>
                                            <p:fltVal val="0.5"/>
                                          </p:val>
                                        </p:tav>
                                      </p:tavLst>
                                    </p:anim>
                                    <p:set>
                                      <p:cBhvr>
                                        <p:cTn id="212" dur="1" fill="hold">
                                          <p:stCondLst>
                                            <p:cond delay="2999"/>
                                          </p:stCondLst>
                                        </p:cTn>
                                        <p:tgtEl>
                                          <p:spTgt spid="13"/>
                                        </p:tgtEl>
                                        <p:attrNameLst>
                                          <p:attrName>style.visibility</p:attrName>
                                        </p:attrNameLst>
                                      </p:cBhvr>
                                      <p:to>
                                        <p:strVal val="hidden"/>
                                      </p:to>
                                    </p:set>
                                  </p:childTnLst>
                                </p:cTn>
                              </p:par>
                              <p:par>
                                <p:cTn id="213" presetID="23" presetClass="exit" presetSubtype="544" fill="hold" nodeType="withEffect">
                                  <p:stCondLst>
                                    <p:cond delay="0"/>
                                  </p:stCondLst>
                                  <p:childTnLst>
                                    <p:anim calcmode="lin" valueType="num">
                                      <p:cBhvr>
                                        <p:cTn id="214" dur="3000"/>
                                        <p:tgtEl>
                                          <p:spTgt spid="14"/>
                                        </p:tgtEl>
                                        <p:attrNameLst>
                                          <p:attrName>ppt_w</p:attrName>
                                        </p:attrNameLst>
                                      </p:cBhvr>
                                      <p:tavLst>
                                        <p:tav tm="0">
                                          <p:val>
                                            <p:strVal val="ppt_w"/>
                                          </p:val>
                                        </p:tav>
                                        <p:tav tm="100000">
                                          <p:val>
                                            <p:fltVal val="0"/>
                                          </p:val>
                                        </p:tav>
                                      </p:tavLst>
                                    </p:anim>
                                    <p:anim calcmode="lin" valueType="num">
                                      <p:cBhvr>
                                        <p:cTn id="215" dur="3000"/>
                                        <p:tgtEl>
                                          <p:spTgt spid="14"/>
                                        </p:tgtEl>
                                        <p:attrNameLst>
                                          <p:attrName>ppt_h</p:attrName>
                                        </p:attrNameLst>
                                      </p:cBhvr>
                                      <p:tavLst>
                                        <p:tav tm="0">
                                          <p:val>
                                            <p:strVal val="ppt_h"/>
                                          </p:val>
                                        </p:tav>
                                        <p:tav tm="100000">
                                          <p:val>
                                            <p:fltVal val="0"/>
                                          </p:val>
                                        </p:tav>
                                      </p:tavLst>
                                    </p:anim>
                                    <p:anim calcmode="lin" valueType="num">
                                      <p:cBhvr>
                                        <p:cTn id="216" dur="3000"/>
                                        <p:tgtEl>
                                          <p:spTgt spid="14"/>
                                        </p:tgtEl>
                                        <p:attrNameLst>
                                          <p:attrName>ppt_x</p:attrName>
                                        </p:attrNameLst>
                                      </p:cBhvr>
                                      <p:tavLst>
                                        <p:tav tm="0">
                                          <p:val>
                                            <p:strVal val="ppt_x"/>
                                          </p:val>
                                        </p:tav>
                                        <p:tav tm="100000">
                                          <p:val>
                                            <p:fltVal val="0.5"/>
                                          </p:val>
                                        </p:tav>
                                      </p:tavLst>
                                    </p:anim>
                                    <p:anim calcmode="lin" valueType="num">
                                      <p:cBhvr>
                                        <p:cTn id="217" dur="3000"/>
                                        <p:tgtEl>
                                          <p:spTgt spid="14"/>
                                        </p:tgtEl>
                                        <p:attrNameLst>
                                          <p:attrName>ppt_y</p:attrName>
                                        </p:attrNameLst>
                                      </p:cBhvr>
                                      <p:tavLst>
                                        <p:tav tm="0">
                                          <p:val>
                                            <p:strVal val="ppt_y"/>
                                          </p:val>
                                        </p:tav>
                                        <p:tav tm="100000">
                                          <p:val>
                                            <p:fltVal val="0.5"/>
                                          </p:val>
                                        </p:tav>
                                      </p:tavLst>
                                    </p:anim>
                                    <p:set>
                                      <p:cBhvr>
                                        <p:cTn id="218" dur="1" fill="hold">
                                          <p:stCondLst>
                                            <p:cond delay="2999"/>
                                          </p:stCondLst>
                                        </p:cTn>
                                        <p:tgtEl>
                                          <p:spTgt spid="14"/>
                                        </p:tgtEl>
                                        <p:attrNameLst>
                                          <p:attrName>style.visibility</p:attrName>
                                        </p:attrNameLst>
                                      </p:cBhvr>
                                      <p:to>
                                        <p:strVal val="hidden"/>
                                      </p:to>
                                    </p:set>
                                  </p:childTnLst>
                                </p:cTn>
                              </p:par>
                              <p:par>
                                <p:cTn id="219" presetID="23" presetClass="exit" presetSubtype="544" fill="hold" nodeType="withEffect">
                                  <p:stCondLst>
                                    <p:cond delay="0"/>
                                  </p:stCondLst>
                                  <p:childTnLst>
                                    <p:anim calcmode="lin" valueType="num">
                                      <p:cBhvr>
                                        <p:cTn id="220" dur="3000"/>
                                        <p:tgtEl>
                                          <p:spTgt spid="15"/>
                                        </p:tgtEl>
                                        <p:attrNameLst>
                                          <p:attrName>ppt_w</p:attrName>
                                        </p:attrNameLst>
                                      </p:cBhvr>
                                      <p:tavLst>
                                        <p:tav tm="0">
                                          <p:val>
                                            <p:strVal val="ppt_w"/>
                                          </p:val>
                                        </p:tav>
                                        <p:tav tm="100000">
                                          <p:val>
                                            <p:fltVal val="0"/>
                                          </p:val>
                                        </p:tav>
                                      </p:tavLst>
                                    </p:anim>
                                    <p:anim calcmode="lin" valueType="num">
                                      <p:cBhvr>
                                        <p:cTn id="221" dur="3000"/>
                                        <p:tgtEl>
                                          <p:spTgt spid="15"/>
                                        </p:tgtEl>
                                        <p:attrNameLst>
                                          <p:attrName>ppt_h</p:attrName>
                                        </p:attrNameLst>
                                      </p:cBhvr>
                                      <p:tavLst>
                                        <p:tav tm="0">
                                          <p:val>
                                            <p:strVal val="ppt_h"/>
                                          </p:val>
                                        </p:tav>
                                        <p:tav tm="100000">
                                          <p:val>
                                            <p:fltVal val="0"/>
                                          </p:val>
                                        </p:tav>
                                      </p:tavLst>
                                    </p:anim>
                                    <p:anim calcmode="lin" valueType="num">
                                      <p:cBhvr>
                                        <p:cTn id="222" dur="3000"/>
                                        <p:tgtEl>
                                          <p:spTgt spid="15"/>
                                        </p:tgtEl>
                                        <p:attrNameLst>
                                          <p:attrName>ppt_x</p:attrName>
                                        </p:attrNameLst>
                                      </p:cBhvr>
                                      <p:tavLst>
                                        <p:tav tm="0">
                                          <p:val>
                                            <p:strVal val="ppt_x"/>
                                          </p:val>
                                        </p:tav>
                                        <p:tav tm="100000">
                                          <p:val>
                                            <p:fltVal val="0.5"/>
                                          </p:val>
                                        </p:tav>
                                      </p:tavLst>
                                    </p:anim>
                                    <p:anim calcmode="lin" valueType="num">
                                      <p:cBhvr>
                                        <p:cTn id="223" dur="3000"/>
                                        <p:tgtEl>
                                          <p:spTgt spid="15"/>
                                        </p:tgtEl>
                                        <p:attrNameLst>
                                          <p:attrName>ppt_y</p:attrName>
                                        </p:attrNameLst>
                                      </p:cBhvr>
                                      <p:tavLst>
                                        <p:tav tm="0">
                                          <p:val>
                                            <p:strVal val="ppt_y"/>
                                          </p:val>
                                        </p:tav>
                                        <p:tav tm="100000">
                                          <p:val>
                                            <p:fltVal val="0.5"/>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xit" presetSubtype="544" fill="hold" nodeType="withEffect">
                                  <p:stCondLst>
                                    <p:cond delay="0"/>
                                  </p:stCondLst>
                                  <p:childTnLst>
                                    <p:anim calcmode="lin" valueType="num">
                                      <p:cBhvr>
                                        <p:cTn id="226" dur="3000"/>
                                        <p:tgtEl>
                                          <p:spTgt spid="16"/>
                                        </p:tgtEl>
                                        <p:attrNameLst>
                                          <p:attrName>ppt_w</p:attrName>
                                        </p:attrNameLst>
                                      </p:cBhvr>
                                      <p:tavLst>
                                        <p:tav tm="0">
                                          <p:val>
                                            <p:strVal val="ppt_w"/>
                                          </p:val>
                                        </p:tav>
                                        <p:tav tm="100000">
                                          <p:val>
                                            <p:fltVal val="0"/>
                                          </p:val>
                                        </p:tav>
                                      </p:tavLst>
                                    </p:anim>
                                    <p:anim calcmode="lin" valueType="num">
                                      <p:cBhvr>
                                        <p:cTn id="227" dur="3000"/>
                                        <p:tgtEl>
                                          <p:spTgt spid="16"/>
                                        </p:tgtEl>
                                        <p:attrNameLst>
                                          <p:attrName>ppt_h</p:attrName>
                                        </p:attrNameLst>
                                      </p:cBhvr>
                                      <p:tavLst>
                                        <p:tav tm="0">
                                          <p:val>
                                            <p:strVal val="ppt_h"/>
                                          </p:val>
                                        </p:tav>
                                        <p:tav tm="100000">
                                          <p:val>
                                            <p:fltVal val="0"/>
                                          </p:val>
                                        </p:tav>
                                      </p:tavLst>
                                    </p:anim>
                                    <p:anim calcmode="lin" valueType="num">
                                      <p:cBhvr>
                                        <p:cTn id="228" dur="3000"/>
                                        <p:tgtEl>
                                          <p:spTgt spid="16"/>
                                        </p:tgtEl>
                                        <p:attrNameLst>
                                          <p:attrName>ppt_x</p:attrName>
                                        </p:attrNameLst>
                                      </p:cBhvr>
                                      <p:tavLst>
                                        <p:tav tm="0">
                                          <p:val>
                                            <p:strVal val="ppt_x"/>
                                          </p:val>
                                        </p:tav>
                                        <p:tav tm="100000">
                                          <p:val>
                                            <p:fltVal val="0.5"/>
                                          </p:val>
                                        </p:tav>
                                      </p:tavLst>
                                    </p:anim>
                                    <p:anim calcmode="lin" valueType="num">
                                      <p:cBhvr>
                                        <p:cTn id="229" dur="3000"/>
                                        <p:tgtEl>
                                          <p:spTgt spid="16"/>
                                        </p:tgtEl>
                                        <p:attrNameLst>
                                          <p:attrName>ppt_y</p:attrName>
                                        </p:attrNameLst>
                                      </p:cBhvr>
                                      <p:tavLst>
                                        <p:tav tm="0">
                                          <p:val>
                                            <p:strVal val="ppt_y"/>
                                          </p:val>
                                        </p:tav>
                                        <p:tav tm="100000">
                                          <p:val>
                                            <p:fltVal val="0.5"/>
                                          </p:val>
                                        </p:tav>
                                      </p:tavLst>
                                    </p:anim>
                                    <p:set>
                                      <p:cBhvr>
                                        <p:cTn id="230" dur="1" fill="hold">
                                          <p:stCondLst>
                                            <p:cond delay="2999"/>
                                          </p:stCondLst>
                                        </p:cTn>
                                        <p:tgtEl>
                                          <p:spTgt spid="16"/>
                                        </p:tgtEl>
                                        <p:attrNameLst>
                                          <p:attrName>style.visibility</p:attrName>
                                        </p:attrNameLst>
                                      </p:cBhvr>
                                      <p:to>
                                        <p:strVal val="hidden"/>
                                      </p:to>
                                    </p:set>
                                  </p:childTnLst>
                                </p:cTn>
                              </p:par>
                              <p:par>
                                <p:cTn id="231" presetID="23" presetClass="exit" presetSubtype="544" fill="hold" nodeType="withEffect">
                                  <p:stCondLst>
                                    <p:cond delay="0"/>
                                  </p:stCondLst>
                                  <p:childTnLst>
                                    <p:anim calcmode="lin" valueType="num">
                                      <p:cBhvr>
                                        <p:cTn id="232" dur="3000"/>
                                        <p:tgtEl>
                                          <p:spTgt spid="17"/>
                                        </p:tgtEl>
                                        <p:attrNameLst>
                                          <p:attrName>ppt_w</p:attrName>
                                        </p:attrNameLst>
                                      </p:cBhvr>
                                      <p:tavLst>
                                        <p:tav tm="0">
                                          <p:val>
                                            <p:strVal val="ppt_w"/>
                                          </p:val>
                                        </p:tav>
                                        <p:tav tm="100000">
                                          <p:val>
                                            <p:fltVal val="0"/>
                                          </p:val>
                                        </p:tav>
                                      </p:tavLst>
                                    </p:anim>
                                    <p:anim calcmode="lin" valueType="num">
                                      <p:cBhvr>
                                        <p:cTn id="233" dur="3000"/>
                                        <p:tgtEl>
                                          <p:spTgt spid="17"/>
                                        </p:tgtEl>
                                        <p:attrNameLst>
                                          <p:attrName>ppt_h</p:attrName>
                                        </p:attrNameLst>
                                      </p:cBhvr>
                                      <p:tavLst>
                                        <p:tav tm="0">
                                          <p:val>
                                            <p:strVal val="ppt_h"/>
                                          </p:val>
                                        </p:tav>
                                        <p:tav tm="100000">
                                          <p:val>
                                            <p:fltVal val="0"/>
                                          </p:val>
                                        </p:tav>
                                      </p:tavLst>
                                    </p:anim>
                                    <p:anim calcmode="lin" valueType="num">
                                      <p:cBhvr>
                                        <p:cTn id="234" dur="3000"/>
                                        <p:tgtEl>
                                          <p:spTgt spid="17"/>
                                        </p:tgtEl>
                                        <p:attrNameLst>
                                          <p:attrName>ppt_x</p:attrName>
                                        </p:attrNameLst>
                                      </p:cBhvr>
                                      <p:tavLst>
                                        <p:tav tm="0">
                                          <p:val>
                                            <p:strVal val="ppt_x"/>
                                          </p:val>
                                        </p:tav>
                                        <p:tav tm="100000">
                                          <p:val>
                                            <p:fltVal val="0.5"/>
                                          </p:val>
                                        </p:tav>
                                      </p:tavLst>
                                    </p:anim>
                                    <p:anim calcmode="lin" valueType="num">
                                      <p:cBhvr>
                                        <p:cTn id="235" dur="3000"/>
                                        <p:tgtEl>
                                          <p:spTgt spid="17"/>
                                        </p:tgtEl>
                                        <p:attrNameLst>
                                          <p:attrName>ppt_y</p:attrName>
                                        </p:attrNameLst>
                                      </p:cBhvr>
                                      <p:tavLst>
                                        <p:tav tm="0">
                                          <p:val>
                                            <p:strVal val="ppt_y"/>
                                          </p:val>
                                        </p:tav>
                                        <p:tav tm="100000">
                                          <p:val>
                                            <p:fltVal val="0.5"/>
                                          </p:val>
                                        </p:tav>
                                      </p:tavLst>
                                    </p:anim>
                                    <p:set>
                                      <p:cBhvr>
                                        <p:cTn id="236" dur="1" fill="hold">
                                          <p:stCondLst>
                                            <p:cond delay="2999"/>
                                          </p:stCondLst>
                                        </p:cTn>
                                        <p:tgtEl>
                                          <p:spTgt spid="17"/>
                                        </p:tgtEl>
                                        <p:attrNameLst>
                                          <p:attrName>style.visibility</p:attrName>
                                        </p:attrNameLst>
                                      </p:cBhvr>
                                      <p:to>
                                        <p:strVal val="hidden"/>
                                      </p:to>
                                    </p:set>
                                  </p:childTnLst>
                                </p:cTn>
                              </p:par>
                              <p:par>
                                <p:cTn id="237" presetID="23" presetClass="exit" presetSubtype="544" fill="hold" nodeType="withEffect">
                                  <p:stCondLst>
                                    <p:cond delay="0"/>
                                  </p:stCondLst>
                                  <p:childTnLst>
                                    <p:anim calcmode="lin" valueType="num">
                                      <p:cBhvr>
                                        <p:cTn id="238" dur="3000"/>
                                        <p:tgtEl>
                                          <p:spTgt spid="18"/>
                                        </p:tgtEl>
                                        <p:attrNameLst>
                                          <p:attrName>ppt_w</p:attrName>
                                        </p:attrNameLst>
                                      </p:cBhvr>
                                      <p:tavLst>
                                        <p:tav tm="0">
                                          <p:val>
                                            <p:strVal val="ppt_w"/>
                                          </p:val>
                                        </p:tav>
                                        <p:tav tm="100000">
                                          <p:val>
                                            <p:fltVal val="0"/>
                                          </p:val>
                                        </p:tav>
                                      </p:tavLst>
                                    </p:anim>
                                    <p:anim calcmode="lin" valueType="num">
                                      <p:cBhvr>
                                        <p:cTn id="239" dur="3000"/>
                                        <p:tgtEl>
                                          <p:spTgt spid="18"/>
                                        </p:tgtEl>
                                        <p:attrNameLst>
                                          <p:attrName>ppt_h</p:attrName>
                                        </p:attrNameLst>
                                      </p:cBhvr>
                                      <p:tavLst>
                                        <p:tav tm="0">
                                          <p:val>
                                            <p:strVal val="ppt_h"/>
                                          </p:val>
                                        </p:tav>
                                        <p:tav tm="100000">
                                          <p:val>
                                            <p:fltVal val="0"/>
                                          </p:val>
                                        </p:tav>
                                      </p:tavLst>
                                    </p:anim>
                                    <p:anim calcmode="lin" valueType="num">
                                      <p:cBhvr>
                                        <p:cTn id="240" dur="3000"/>
                                        <p:tgtEl>
                                          <p:spTgt spid="18"/>
                                        </p:tgtEl>
                                        <p:attrNameLst>
                                          <p:attrName>ppt_x</p:attrName>
                                        </p:attrNameLst>
                                      </p:cBhvr>
                                      <p:tavLst>
                                        <p:tav tm="0">
                                          <p:val>
                                            <p:strVal val="ppt_x"/>
                                          </p:val>
                                        </p:tav>
                                        <p:tav tm="100000">
                                          <p:val>
                                            <p:fltVal val="0.5"/>
                                          </p:val>
                                        </p:tav>
                                      </p:tavLst>
                                    </p:anim>
                                    <p:anim calcmode="lin" valueType="num">
                                      <p:cBhvr>
                                        <p:cTn id="241" dur="3000"/>
                                        <p:tgtEl>
                                          <p:spTgt spid="18"/>
                                        </p:tgtEl>
                                        <p:attrNameLst>
                                          <p:attrName>ppt_y</p:attrName>
                                        </p:attrNameLst>
                                      </p:cBhvr>
                                      <p:tavLst>
                                        <p:tav tm="0">
                                          <p:val>
                                            <p:strVal val="ppt_y"/>
                                          </p:val>
                                        </p:tav>
                                        <p:tav tm="100000">
                                          <p:val>
                                            <p:fltVal val="0.5"/>
                                          </p:val>
                                        </p:tav>
                                      </p:tavLst>
                                    </p:anim>
                                    <p:set>
                                      <p:cBhvr>
                                        <p:cTn id="242" dur="1" fill="hold">
                                          <p:stCondLst>
                                            <p:cond delay="2999"/>
                                          </p:stCondLst>
                                        </p:cTn>
                                        <p:tgtEl>
                                          <p:spTgt spid="18"/>
                                        </p:tgtEl>
                                        <p:attrNameLst>
                                          <p:attrName>style.visibility</p:attrName>
                                        </p:attrNameLst>
                                      </p:cBhvr>
                                      <p:to>
                                        <p:strVal val="hidden"/>
                                      </p:to>
                                    </p:set>
                                  </p:childTnLst>
                                </p:cTn>
                              </p:par>
                              <p:par>
                                <p:cTn id="243" presetID="23" presetClass="exit" presetSubtype="544" fill="hold" nodeType="withEffect">
                                  <p:stCondLst>
                                    <p:cond delay="0"/>
                                  </p:stCondLst>
                                  <p:childTnLst>
                                    <p:anim calcmode="lin" valueType="num">
                                      <p:cBhvr>
                                        <p:cTn id="244" dur="3000"/>
                                        <p:tgtEl>
                                          <p:spTgt spid="19"/>
                                        </p:tgtEl>
                                        <p:attrNameLst>
                                          <p:attrName>ppt_w</p:attrName>
                                        </p:attrNameLst>
                                      </p:cBhvr>
                                      <p:tavLst>
                                        <p:tav tm="0">
                                          <p:val>
                                            <p:strVal val="ppt_w"/>
                                          </p:val>
                                        </p:tav>
                                        <p:tav tm="100000">
                                          <p:val>
                                            <p:fltVal val="0"/>
                                          </p:val>
                                        </p:tav>
                                      </p:tavLst>
                                    </p:anim>
                                    <p:anim calcmode="lin" valueType="num">
                                      <p:cBhvr>
                                        <p:cTn id="245" dur="3000"/>
                                        <p:tgtEl>
                                          <p:spTgt spid="19"/>
                                        </p:tgtEl>
                                        <p:attrNameLst>
                                          <p:attrName>ppt_h</p:attrName>
                                        </p:attrNameLst>
                                      </p:cBhvr>
                                      <p:tavLst>
                                        <p:tav tm="0">
                                          <p:val>
                                            <p:strVal val="ppt_h"/>
                                          </p:val>
                                        </p:tav>
                                        <p:tav tm="100000">
                                          <p:val>
                                            <p:fltVal val="0"/>
                                          </p:val>
                                        </p:tav>
                                      </p:tavLst>
                                    </p:anim>
                                    <p:anim calcmode="lin" valueType="num">
                                      <p:cBhvr>
                                        <p:cTn id="246" dur="3000"/>
                                        <p:tgtEl>
                                          <p:spTgt spid="19"/>
                                        </p:tgtEl>
                                        <p:attrNameLst>
                                          <p:attrName>ppt_x</p:attrName>
                                        </p:attrNameLst>
                                      </p:cBhvr>
                                      <p:tavLst>
                                        <p:tav tm="0">
                                          <p:val>
                                            <p:strVal val="ppt_x"/>
                                          </p:val>
                                        </p:tav>
                                        <p:tav tm="100000">
                                          <p:val>
                                            <p:fltVal val="0.5"/>
                                          </p:val>
                                        </p:tav>
                                      </p:tavLst>
                                    </p:anim>
                                    <p:anim calcmode="lin" valueType="num">
                                      <p:cBhvr>
                                        <p:cTn id="247" dur="3000"/>
                                        <p:tgtEl>
                                          <p:spTgt spid="19"/>
                                        </p:tgtEl>
                                        <p:attrNameLst>
                                          <p:attrName>ppt_y</p:attrName>
                                        </p:attrNameLst>
                                      </p:cBhvr>
                                      <p:tavLst>
                                        <p:tav tm="0">
                                          <p:val>
                                            <p:strVal val="ppt_y"/>
                                          </p:val>
                                        </p:tav>
                                        <p:tav tm="100000">
                                          <p:val>
                                            <p:fltVal val="0.5"/>
                                          </p:val>
                                        </p:tav>
                                      </p:tavLst>
                                    </p:anim>
                                    <p:set>
                                      <p:cBhvr>
                                        <p:cTn id="248" dur="1" fill="hold">
                                          <p:stCondLst>
                                            <p:cond delay="2999"/>
                                          </p:stCondLst>
                                        </p:cTn>
                                        <p:tgtEl>
                                          <p:spTgt spid="19"/>
                                        </p:tgtEl>
                                        <p:attrNameLst>
                                          <p:attrName>style.visibility</p:attrName>
                                        </p:attrNameLst>
                                      </p:cBhvr>
                                      <p:to>
                                        <p:strVal val="hidden"/>
                                      </p:to>
                                    </p:set>
                                  </p:childTnLst>
                                </p:cTn>
                              </p:par>
                              <p:par>
                                <p:cTn id="249" presetID="23" presetClass="exit" presetSubtype="544" fill="hold" nodeType="withEffect">
                                  <p:stCondLst>
                                    <p:cond delay="0"/>
                                  </p:stCondLst>
                                  <p:childTnLst>
                                    <p:anim calcmode="lin" valueType="num">
                                      <p:cBhvr>
                                        <p:cTn id="250" dur="3000"/>
                                        <p:tgtEl>
                                          <p:spTgt spid="20"/>
                                        </p:tgtEl>
                                        <p:attrNameLst>
                                          <p:attrName>ppt_w</p:attrName>
                                        </p:attrNameLst>
                                      </p:cBhvr>
                                      <p:tavLst>
                                        <p:tav tm="0">
                                          <p:val>
                                            <p:strVal val="ppt_w"/>
                                          </p:val>
                                        </p:tav>
                                        <p:tav tm="100000">
                                          <p:val>
                                            <p:fltVal val="0"/>
                                          </p:val>
                                        </p:tav>
                                      </p:tavLst>
                                    </p:anim>
                                    <p:anim calcmode="lin" valueType="num">
                                      <p:cBhvr>
                                        <p:cTn id="251" dur="3000"/>
                                        <p:tgtEl>
                                          <p:spTgt spid="20"/>
                                        </p:tgtEl>
                                        <p:attrNameLst>
                                          <p:attrName>ppt_h</p:attrName>
                                        </p:attrNameLst>
                                      </p:cBhvr>
                                      <p:tavLst>
                                        <p:tav tm="0">
                                          <p:val>
                                            <p:strVal val="ppt_h"/>
                                          </p:val>
                                        </p:tav>
                                        <p:tav tm="100000">
                                          <p:val>
                                            <p:fltVal val="0"/>
                                          </p:val>
                                        </p:tav>
                                      </p:tavLst>
                                    </p:anim>
                                    <p:anim calcmode="lin" valueType="num">
                                      <p:cBhvr>
                                        <p:cTn id="252" dur="3000"/>
                                        <p:tgtEl>
                                          <p:spTgt spid="20"/>
                                        </p:tgtEl>
                                        <p:attrNameLst>
                                          <p:attrName>ppt_x</p:attrName>
                                        </p:attrNameLst>
                                      </p:cBhvr>
                                      <p:tavLst>
                                        <p:tav tm="0">
                                          <p:val>
                                            <p:strVal val="ppt_x"/>
                                          </p:val>
                                        </p:tav>
                                        <p:tav tm="100000">
                                          <p:val>
                                            <p:fltVal val="0.5"/>
                                          </p:val>
                                        </p:tav>
                                      </p:tavLst>
                                    </p:anim>
                                    <p:anim calcmode="lin" valueType="num">
                                      <p:cBhvr>
                                        <p:cTn id="253" dur="3000"/>
                                        <p:tgtEl>
                                          <p:spTgt spid="20"/>
                                        </p:tgtEl>
                                        <p:attrNameLst>
                                          <p:attrName>ppt_y</p:attrName>
                                        </p:attrNameLst>
                                      </p:cBhvr>
                                      <p:tavLst>
                                        <p:tav tm="0">
                                          <p:val>
                                            <p:strVal val="ppt_y"/>
                                          </p:val>
                                        </p:tav>
                                        <p:tav tm="100000">
                                          <p:val>
                                            <p:fltVal val="0.5"/>
                                          </p:val>
                                        </p:tav>
                                      </p:tavLst>
                                    </p:anim>
                                    <p:set>
                                      <p:cBhvr>
                                        <p:cTn id="254" dur="1" fill="hold">
                                          <p:stCondLst>
                                            <p:cond delay="2999"/>
                                          </p:stCondLst>
                                        </p:cTn>
                                        <p:tgtEl>
                                          <p:spTgt spid="20"/>
                                        </p:tgtEl>
                                        <p:attrNameLst>
                                          <p:attrName>style.visibility</p:attrName>
                                        </p:attrNameLst>
                                      </p:cBhvr>
                                      <p:to>
                                        <p:strVal val="hidden"/>
                                      </p:to>
                                    </p:set>
                                  </p:childTnLst>
                                </p:cTn>
                              </p:par>
                              <p:par>
                                <p:cTn id="255" presetID="23" presetClass="exit" presetSubtype="544" fill="hold" nodeType="withEffect">
                                  <p:stCondLst>
                                    <p:cond delay="0"/>
                                  </p:stCondLst>
                                  <p:childTnLst>
                                    <p:anim calcmode="lin" valueType="num">
                                      <p:cBhvr>
                                        <p:cTn id="256" dur="3000"/>
                                        <p:tgtEl>
                                          <p:spTgt spid="21"/>
                                        </p:tgtEl>
                                        <p:attrNameLst>
                                          <p:attrName>ppt_w</p:attrName>
                                        </p:attrNameLst>
                                      </p:cBhvr>
                                      <p:tavLst>
                                        <p:tav tm="0">
                                          <p:val>
                                            <p:strVal val="ppt_w"/>
                                          </p:val>
                                        </p:tav>
                                        <p:tav tm="100000">
                                          <p:val>
                                            <p:fltVal val="0"/>
                                          </p:val>
                                        </p:tav>
                                      </p:tavLst>
                                    </p:anim>
                                    <p:anim calcmode="lin" valueType="num">
                                      <p:cBhvr>
                                        <p:cTn id="257" dur="3000"/>
                                        <p:tgtEl>
                                          <p:spTgt spid="21"/>
                                        </p:tgtEl>
                                        <p:attrNameLst>
                                          <p:attrName>ppt_h</p:attrName>
                                        </p:attrNameLst>
                                      </p:cBhvr>
                                      <p:tavLst>
                                        <p:tav tm="0">
                                          <p:val>
                                            <p:strVal val="ppt_h"/>
                                          </p:val>
                                        </p:tav>
                                        <p:tav tm="100000">
                                          <p:val>
                                            <p:fltVal val="0"/>
                                          </p:val>
                                        </p:tav>
                                      </p:tavLst>
                                    </p:anim>
                                    <p:anim calcmode="lin" valueType="num">
                                      <p:cBhvr>
                                        <p:cTn id="258" dur="3000"/>
                                        <p:tgtEl>
                                          <p:spTgt spid="21"/>
                                        </p:tgtEl>
                                        <p:attrNameLst>
                                          <p:attrName>ppt_x</p:attrName>
                                        </p:attrNameLst>
                                      </p:cBhvr>
                                      <p:tavLst>
                                        <p:tav tm="0">
                                          <p:val>
                                            <p:strVal val="ppt_x"/>
                                          </p:val>
                                        </p:tav>
                                        <p:tav tm="100000">
                                          <p:val>
                                            <p:fltVal val="0.5"/>
                                          </p:val>
                                        </p:tav>
                                      </p:tavLst>
                                    </p:anim>
                                    <p:anim calcmode="lin" valueType="num">
                                      <p:cBhvr>
                                        <p:cTn id="259" dur="3000"/>
                                        <p:tgtEl>
                                          <p:spTgt spid="21"/>
                                        </p:tgtEl>
                                        <p:attrNameLst>
                                          <p:attrName>ppt_y</p:attrName>
                                        </p:attrNameLst>
                                      </p:cBhvr>
                                      <p:tavLst>
                                        <p:tav tm="0">
                                          <p:val>
                                            <p:strVal val="ppt_y"/>
                                          </p:val>
                                        </p:tav>
                                        <p:tav tm="100000">
                                          <p:val>
                                            <p:fltVal val="0.5"/>
                                          </p:val>
                                        </p:tav>
                                      </p:tavLst>
                                    </p:anim>
                                    <p:set>
                                      <p:cBhvr>
                                        <p:cTn id="260" dur="1" fill="hold">
                                          <p:stCondLst>
                                            <p:cond delay="2999"/>
                                          </p:stCondLst>
                                        </p:cTn>
                                        <p:tgtEl>
                                          <p:spTgt spid="21"/>
                                        </p:tgtEl>
                                        <p:attrNameLst>
                                          <p:attrName>style.visibility</p:attrName>
                                        </p:attrNameLst>
                                      </p:cBhvr>
                                      <p:to>
                                        <p:strVal val="hidden"/>
                                      </p:to>
                                    </p:set>
                                  </p:childTnLst>
                                </p:cTn>
                              </p:par>
                              <p:par>
                                <p:cTn id="261" presetID="8" presetClass="emph" presetSubtype="0" fill="hold" nodeType="withEffect">
                                  <p:stCondLst>
                                    <p:cond delay="0"/>
                                  </p:stCondLst>
                                  <p:childTnLst>
                                    <p:animRot by="-21600000">
                                      <p:cBhvr>
                                        <p:cTn id="262" dur="3000" fill="hold"/>
                                        <p:tgtEl>
                                          <p:spTgt spid="4"/>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5"/>
                                        </p:tgtEl>
                                        <p:attrNameLst>
                                          <p:attrName>r</p:attrName>
                                        </p:attrNameLst>
                                      </p:cBhvr>
                                    </p:animRot>
                                  </p:childTnLst>
                                </p:cTn>
                              </p:par>
                              <p:par>
                                <p:cTn id="265" presetID="8" presetClass="emph" presetSubtype="0" fill="hold" nodeType="withEffect">
                                  <p:stCondLst>
                                    <p:cond delay="0"/>
                                  </p:stCondLst>
                                  <p:childTnLst>
                                    <p:animRot by="-21600000">
                                      <p:cBhvr>
                                        <p:cTn id="266" dur="3000" fill="hold"/>
                                        <p:tgtEl>
                                          <p:spTgt spid="6"/>
                                        </p:tgtEl>
                                        <p:attrNameLst>
                                          <p:attrName>r</p:attrName>
                                        </p:attrNameLst>
                                      </p:cBhvr>
                                    </p:animRot>
                                  </p:childTnLst>
                                </p:cTn>
                              </p:par>
                              <p:par>
                                <p:cTn id="267" presetID="8" presetClass="emph" presetSubtype="0" fill="hold" nodeType="withEffect">
                                  <p:stCondLst>
                                    <p:cond delay="0"/>
                                  </p:stCondLst>
                                  <p:childTnLst>
                                    <p:animRot by="-21600000">
                                      <p:cBhvr>
                                        <p:cTn id="268" dur="3000" fill="hold"/>
                                        <p:tgtEl>
                                          <p:spTgt spid="7"/>
                                        </p:tgtEl>
                                        <p:attrNameLst>
                                          <p:attrName>r</p:attrName>
                                        </p:attrNameLst>
                                      </p:cBhvr>
                                    </p:animRot>
                                  </p:childTnLst>
                                </p:cTn>
                              </p:par>
                              <p:par>
                                <p:cTn id="269" presetID="8" presetClass="emph" presetSubtype="0" fill="hold" nodeType="withEffect">
                                  <p:stCondLst>
                                    <p:cond delay="0"/>
                                  </p:stCondLst>
                                  <p:childTnLst>
                                    <p:animRot by="-21600000">
                                      <p:cBhvr>
                                        <p:cTn id="270" dur="3000" fill="hold"/>
                                        <p:tgtEl>
                                          <p:spTgt spid="8"/>
                                        </p:tgtEl>
                                        <p:attrNameLst>
                                          <p:attrName>r</p:attrName>
                                        </p:attrNameLst>
                                      </p:cBhvr>
                                    </p:animRot>
                                  </p:childTnLst>
                                </p:cTn>
                              </p:par>
                              <p:par>
                                <p:cTn id="271" presetID="8" presetClass="emph" presetSubtype="0" fill="hold" nodeType="withEffect">
                                  <p:stCondLst>
                                    <p:cond delay="0"/>
                                  </p:stCondLst>
                                  <p:childTnLst>
                                    <p:animRot by="-21600000">
                                      <p:cBhvr>
                                        <p:cTn id="272" dur="3000" fill="hold"/>
                                        <p:tgtEl>
                                          <p:spTgt spid="9"/>
                                        </p:tgtEl>
                                        <p:attrNameLst>
                                          <p:attrName>r</p:attrName>
                                        </p:attrNameLst>
                                      </p:cBhvr>
                                    </p:animRot>
                                  </p:childTnLst>
                                </p:cTn>
                              </p:par>
                              <p:par>
                                <p:cTn id="273" presetID="8" presetClass="emph" presetSubtype="0" fill="hold" nodeType="withEffect">
                                  <p:stCondLst>
                                    <p:cond delay="0"/>
                                  </p:stCondLst>
                                  <p:childTnLst>
                                    <p:animRot by="-21600000">
                                      <p:cBhvr>
                                        <p:cTn id="274" dur="3000" fill="hold"/>
                                        <p:tgtEl>
                                          <p:spTgt spid="10"/>
                                        </p:tgtEl>
                                        <p:attrNameLst>
                                          <p:attrName>r</p:attrName>
                                        </p:attrNameLst>
                                      </p:cBhvr>
                                    </p:animRot>
                                  </p:childTnLst>
                                </p:cTn>
                              </p:par>
                              <p:par>
                                <p:cTn id="275" presetID="8" presetClass="emph" presetSubtype="0" fill="hold" nodeType="withEffect">
                                  <p:stCondLst>
                                    <p:cond delay="0"/>
                                  </p:stCondLst>
                                  <p:childTnLst>
                                    <p:animRot by="-21600000">
                                      <p:cBhvr>
                                        <p:cTn id="276" dur="3000" fill="hold"/>
                                        <p:tgtEl>
                                          <p:spTgt spid="11"/>
                                        </p:tgtEl>
                                        <p:attrNameLst>
                                          <p:attrName>r</p:attrName>
                                        </p:attrNameLst>
                                      </p:cBhvr>
                                    </p:animRot>
                                  </p:childTnLst>
                                </p:cTn>
                              </p:par>
                              <p:par>
                                <p:cTn id="277" presetID="8" presetClass="emph" presetSubtype="0" fill="hold" nodeType="withEffect">
                                  <p:stCondLst>
                                    <p:cond delay="0"/>
                                  </p:stCondLst>
                                  <p:childTnLst>
                                    <p:animRot by="-21600000">
                                      <p:cBhvr>
                                        <p:cTn id="278" dur="3000" fill="hold"/>
                                        <p:tgtEl>
                                          <p:spTgt spid="12"/>
                                        </p:tgtEl>
                                        <p:attrNameLst>
                                          <p:attrName>r</p:attrName>
                                        </p:attrNameLst>
                                      </p:cBhvr>
                                    </p:animRot>
                                  </p:childTnLst>
                                </p:cTn>
                              </p:par>
                              <p:par>
                                <p:cTn id="279" presetID="8" presetClass="emph" presetSubtype="0" fill="hold" nodeType="withEffect">
                                  <p:stCondLst>
                                    <p:cond delay="0"/>
                                  </p:stCondLst>
                                  <p:childTnLst>
                                    <p:animRot by="-21600000">
                                      <p:cBhvr>
                                        <p:cTn id="280" dur="3000" fill="hold"/>
                                        <p:tgtEl>
                                          <p:spTgt spid="13"/>
                                        </p:tgtEl>
                                        <p:attrNameLst>
                                          <p:attrName>r</p:attrName>
                                        </p:attrNameLst>
                                      </p:cBhvr>
                                    </p:animRot>
                                  </p:childTnLst>
                                </p:cTn>
                              </p:par>
                              <p:par>
                                <p:cTn id="281" presetID="8" presetClass="emph" presetSubtype="0" fill="hold" nodeType="withEffect">
                                  <p:stCondLst>
                                    <p:cond delay="0"/>
                                  </p:stCondLst>
                                  <p:childTnLst>
                                    <p:animRot by="-21600000">
                                      <p:cBhvr>
                                        <p:cTn id="282" dur="3000" fill="hold"/>
                                        <p:tgtEl>
                                          <p:spTgt spid="14"/>
                                        </p:tgtEl>
                                        <p:attrNameLst>
                                          <p:attrName>r</p:attrName>
                                        </p:attrNameLst>
                                      </p:cBhvr>
                                    </p:animRot>
                                  </p:childTnLst>
                                </p:cTn>
                              </p:par>
                              <p:par>
                                <p:cTn id="283" presetID="8" presetClass="emph" presetSubtype="0" fill="hold" nodeType="withEffect">
                                  <p:stCondLst>
                                    <p:cond delay="0"/>
                                  </p:stCondLst>
                                  <p:childTnLst>
                                    <p:animRot by="-21600000">
                                      <p:cBhvr>
                                        <p:cTn id="284" dur="3000" fill="hold"/>
                                        <p:tgtEl>
                                          <p:spTgt spid="15"/>
                                        </p:tgtEl>
                                        <p:attrNameLst>
                                          <p:attrName>r</p:attrName>
                                        </p:attrNameLst>
                                      </p:cBhvr>
                                    </p:animRot>
                                  </p:childTnLst>
                                </p:cTn>
                              </p:par>
                              <p:par>
                                <p:cTn id="285" presetID="8" presetClass="emph" presetSubtype="0" fill="hold" nodeType="withEffect">
                                  <p:stCondLst>
                                    <p:cond delay="0"/>
                                  </p:stCondLst>
                                  <p:childTnLst>
                                    <p:animRot by="-21600000">
                                      <p:cBhvr>
                                        <p:cTn id="286" dur="3000" fill="hold"/>
                                        <p:tgtEl>
                                          <p:spTgt spid="16"/>
                                        </p:tgtEl>
                                        <p:attrNameLst>
                                          <p:attrName>r</p:attrName>
                                        </p:attrNameLst>
                                      </p:cBhvr>
                                    </p:animRot>
                                  </p:childTnLst>
                                </p:cTn>
                              </p:par>
                              <p:par>
                                <p:cTn id="287" presetID="8" presetClass="emph" presetSubtype="0" fill="hold" nodeType="withEffect">
                                  <p:stCondLst>
                                    <p:cond delay="0"/>
                                  </p:stCondLst>
                                  <p:childTnLst>
                                    <p:animRot by="-21600000">
                                      <p:cBhvr>
                                        <p:cTn id="288" dur="3000" fill="hold"/>
                                        <p:tgtEl>
                                          <p:spTgt spid="17"/>
                                        </p:tgtEl>
                                        <p:attrNameLst>
                                          <p:attrName>r</p:attrName>
                                        </p:attrNameLst>
                                      </p:cBhvr>
                                    </p:animRot>
                                  </p:childTnLst>
                                </p:cTn>
                              </p:par>
                              <p:par>
                                <p:cTn id="289" presetID="8" presetClass="emph" presetSubtype="0" fill="hold" nodeType="withEffect">
                                  <p:stCondLst>
                                    <p:cond delay="0"/>
                                  </p:stCondLst>
                                  <p:childTnLst>
                                    <p:animRot by="-21600000">
                                      <p:cBhvr>
                                        <p:cTn id="290" dur="3000" fill="hold"/>
                                        <p:tgtEl>
                                          <p:spTgt spid="18"/>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19"/>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20"/>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21"/>
                                        </p:tgtEl>
                                        <p:attrNameLst>
                                          <p:attrName>r</p:attrName>
                                        </p:attrNameLst>
                                      </p:cBhvr>
                                    </p:animRot>
                                  </p:childTnLst>
                                </p:cTn>
                              </p:par>
                              <p:par>
                                <p:cTn id="297" presetID="21" presetClass="entr" presetSubtype="1" fill="hold" nodeType="withEffect">
                                  <p:stCondLst>
                                    <p:cond delay="0"/>
                                  </p:stCondLst>
                                  <p:childTnLst>
                                    <p:set>
                                      <p:cBhvr>
                                        <p:cTn id="298" dur="1" fill="hold">
                                          <p:stCondLst>
                                            <p:cond delay="0"/>
                                          </p:stCondLst>
                                        </p:cTn>
                                        <p:tgtEl>
                                          <p:spTgt spid="3"/>
                                        </p:tgtEl>
                                        <p:attrNameLst>
                                          <p:attrName>style.visibility</p:attrName>
                                        </p:attrNameLst>
                                      </p:cBhvr>
                                      <p:to>
                                        <p:strVal val="visible"/>
                                      </p:to>
                                    </p:set>
                                    <p:animEffect transition="in" filter="wheel(1)">
                                      <p:cBhvr>
                                        <p:cTn id="299" dur="3000"/>
                                        <p:tgtEl>
                                          <p:spTgt spid="3"/>
                                        </p:tgtEl>
                                      </p:cBhvr>
                                    </p:animEffect>
                                  </p:childTnLst>
                                </p:cTn>
                              </p:par>
                              <p:par>
                                <p:cTn id="300" presetID="23" presetClass="entr" presetSubtype="288" fill="hold" nodeType="withEffect">
                                  <p:stCondLst>
                                    <p:cond delay="0"/>
                                  </p:stCondLst>
                                  <p:childTnLst>
                                    <p:set>
                                      <p:cBhvr>
                                        <p:cTn id="301" dur="1" fill="hold">
                                          <p:stCondLst>
                                            <p:cond delay="0"/>
                                          </p:stCondLst>
                                        </p:cTn>
                                        <p:tgtEl>
                                          <p:spTgt spid="3"/>
                                        </p:tgtEl>
                                        <p:attrNameLst>
                                          <p:attrName>style.visibility</p:attrName>
                                        </p:attrNameLst>
                                      </p:cBhvr>
                                      <p:to>
                                        <p:strVal val="visible"/>
                                      </p:to>
                                    </p:set>
                                    <p:anim calcmode="lin" valueType="num">
                                      <p:cBhvr>
                                        <p:cTn id="302" dur="3000" fill="hold"/>
                                        <p:tgtEl>
                                          <p:spTgt spid="3"/>
                                        </p:tgtEl>
                                        <p:attrNameLst>
                                          <p:attrName>ppt_w</p:attrName>
                                        </p:attrNameLst>
                                      </p:cBhvr>
                                      <p:tavLst>
                                        <p:tav tm="0">
                                          <p:val>
                                            <p:strVal val="4/3*#ppt_w"/>
                                          </p:val>
                                        </p:tav>
                                        <p:tav tm="100000">
                                          <p:val>
                                            <p:strVal val="#ppt_w"/>
                                          </p:val>
                                        </p:tav>
                                      </p:tavLst>
                                    </p:anim>
                                    <p:anim calcmode="lin" valueType="num">
                                      <p:cBhvr>
                                        <p:cTn id="303" dur="30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vande et chariot Copyright 2014© Ala Zhurak-Tolar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ombo"/>
          <p:cNvSpPr/>
          <p:nvPr/>
        </p:nvSpPr>
        <p:spPr>
          <a:xfrm>
            <a:off x="764380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764380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500166"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500166"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3000364"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000364"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450056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50056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6072198"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6072198"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764380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0"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500166"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3000364"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50056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6072198"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85784" y="-285770"/>
            <a:ext cx="9715568" cy="650085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ppt_x"/>
                                          </p:val>
                                        </p:tav>
                                        <p:tav tm="100000">
                                          <p:val>
                                            <p:strVal val="#ppt_x"/>
                                          </p:val>
                                        </p:tav>
                                      </p:tavLst>
                                    </p:anim>
                                    <p:anim calcmode="lin" valueType="num">
                                      <p:cBhvr additive="base">
                                        <p:cTn id="39" dur="30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ppt_x"/>
                                          </p:val>
                                        </p:tav>
                                        <p:tav tm="100000">
                                          <p:val>
                                            <p:strVal val="#ppt_x"/>
                                          </p:val>
                                        </p:tav>
                                      </p:tavLst>
                                    </p:anim>
                                    <p:anim calcmode="lin" valueType="num">
                                      <p:cBhvr additive="base">
                                        <p:cTn id="43" dur="3000" fill="hold"/>
                                        <p:tgtEl>
                                          <p:spTgt spid="19"/>
                                        </p:tgtEl>
                                        <p:attrNameLst>
                                          <p:attrName>ppt_y</p:attrName>
                                        </p:attrNameLst>
                                      </p:cBhvr>
                                      <p:tavLst>
                                        <p:tav tm="0">
                                          <p:val>
                                            <p:strVal val="1+#ppt_h/2"/>
                                          </p:val>
                                        </p:tav>
                                        <p:tav tm="100000">
                                          <p:val>
                                            <p:strVal val="#ppt_y"/>
                                          </p:val>
                                        </p:tav>
                                      </p:tavLst>
                                    </p:anim>
                                  </p:childTnLst>
                                </p:cTn>
                              </p:par>
                              <p:par>
                                <p:cTn id="44" presetID="8" presetClass="emph" presetSubtype="0" fill="hold" grpId="1" nodeType="withEffect">
                                  <p:stCondLst>
                                    <p:cond delay="0"/>
                                  </p:stCondLst>
                                  <p:childTnLst>
                                    <p:animRot by="21600000">
                                      <p:cBhvr>
                                        <p:cTn id="45" dur="3000" fill="hold"/>
                                        <p:tgtEl>
                                          <p:spTgt spid="6"/>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7"/>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8"/>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9"/>
                                        </p:tgtEl>
                                        <p:attrNameLst>
                                          <p:attrName>r</p:attrName>
                                        </p:attrNameLst>
                                      </p:cBhvr>
                                    </p:animRot>
                                  </p:childTnLst>
                                </p:cTn>
                              </p:par>
                              <p:par>
                                <p:cTn id="62" presetID="2" presetClass="entr" presetSubtype="1" fill="hold" grpId="0"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additive="base">
                                        <p:cTn id="64" dur="3000" fill="hold"/>
                                        <p:tgtEl>
                                          <p:spTgt spid="4"/>
                                        </p:tgtEl>
                                        <p:attrNameLst>
                                          <p:attrName>ppt_x</p:attrName>
                                        </p:attrNameLst>
                                      </p:cBhvr>
                                      <p:tavLst>
                                        <p:tav tm="0">
                                          <p:val>
                                            <p:strVal val="#ppt_x"/>
                                          </p:val>
                                        </p:tav>
                                        <p:tav tm="100000">
                                          <p:val>
                                            <p:strVal val="#ppt_x"/>
                                          </p:val>
                                        </p:tav>
                                      </p:tavLst>
                                    </p:anim>
                                    <p:anim calcmode="lin" valueType="num">
                                      <p:cBhvr additive="base">
                                        <p:cTn id="65" dur="3000" fill="hold"/>
                                        <p:tgtEl>
                                          <p:spTgt spid="4"/>
                                        </p:tgtEl>
                                        <p:attrNameLst>
                                          <p:attrName>ppt_y</p:attrName>
                                        </p:attrNameLst>
                                      </p:cBhvr>
                                      <p:tavLst>
                                        <p:tav tm="0">
                                          <p:val>
                                            <p:strVal val="0-#ppt_h/2"/>
                                          </p:val>
                                        </p:tav>
                                        <p:tav tm="100000">
                                          <p:val>
                                            <p:strVal val="#ppt_y"/>
                                          </p:val>
                                        </p:tav>
                                      </p:tavLst>
                                    </p:anim>
                                  </p:childTnLst>
                                </p:cTn>
                              </p:par>
                              <p:par>
                                <p:cTn id="66" presetID="2" presetClass="entr" presetSubtype="1" fill="hold" grpId="0" nodeType="withEffect">
                                  <p:stCondLst>
                                    <p:cond delay="0"/>
                                  </p:stCondLst>
                                  <p:childTnLst>
                                    <p:set>
                                      <p:cBhvr>
                                        <p:cTn id="67" dur="1" fill="hold">
                                          <p:stCondLst>
                                            <p:cond delay="0"/>
                                          </p:stCondLst>
                                        </p:cTn>
                                        <p:tgtEl>
                                          <p:spTgt spid="5"/>
                                        </p:tgtEl>
                                        <p:attrNameLst>
                                          <p:attrName>style.visibility</p:attrName>
                                        </p:attrNameLst>
                                      </p:cBhvr>
                                      <p:to>
                                        <p:strVal val="visible"/>
                                      </p:to>
                                    </p:set>
                                    <p:anim calcmode="lin" valueType="num">
                                      <p:cBhvr additive="base">
                                        <p:cTn id="68" dur="3000" fill="hold"/>
                                        <p:tgtEl>
                                          <p:spTgt spid="5"/>
                                        </p:tgtEl>
                                        <p:attrNameLst>
                                          <p:attrName>ppt_x</p:attrName>
                                        </p:attrNameLst>
                                      </p:cBhvr>
                                      <p:tavLst>
                                        <p:tav tm="0">
                                          <p:val>
                                            <p:strVal val="#ppt_x"/>
                                          </p:val>
                                        </p:tav>
                                        <p:tav tm="100000">
                                          <p:val>
                                            <p:strVal val="#ppt_x"/>
                                          </p:val>
                                        </p:tav>
                                      </p:tavLst>
                                    </p:anim>
                                    <p:anim calcmode="lin" valueType="num">
                                      <p:cBhvr additive="base">
                                        <p:cTn id="69" dur="3000" fill="hold"/>
                                        <p:tgtEl>
                                          <p:spTgt spid="5"/>
                                        </p:tgtEl>
                                        <p:attrNameLst>
                                          <p:attrName>ppt_y</p:attrName>
                                        </p:attrNameLst>
                                      </p:cBhvr>
                                      <p:tavLst>
                                        <p:tav tm="0">
                                          <p:val>
                                            <p:strVal val="0-#ppt_h/2"/>
                                          </p:val>
                                        </p:tav>
                                        <p:tav tm="100000">
                                          <p:val>
                                            <p:strVal val="#ppt_y"/>
                                          </p:val>
                                        </p:tav>
                                      </p:tavLst>
                                    </p:anim>
                                  </p:childTnLst>
                                </p:cTn>
                              </p:par>
                              <p:par>
                                <p:cTn id="70" presetID="2" presetClass="entr" presetSubtype="1" fill="hold" grpId="0" nodeType="withEffect">
                                  <p:stCondLst>
                                    <p:cond delay="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3000" fill="hold"/>
                                        <p:tgtEl>
                                          <p:spTgt spid="12"/>
                                        </p:tgtEl>
                                        <p:attrNameLst>
                                          <p:attrName>ppt_x</p:attrName>
                                        </p:attrNameLst>
                                      </p:cBhvr>
                                      <p:tavLst>
                                        <p:tav tm="0">
                                          <p:val>
                                            <p:strVal val="#ppt_x"/>
                                          </p:val>
                                        </p:tav>
                                        <p:tav tm="100000">
                                          <p:val>
                                            <p:strVal val="#ppt_x"/>
                                          </p:val>
                                        </p:tav>
                                      </p:tavLst>
                                    </p:anim>
                                    <p:anim calcmode="lin" valueType="num">
                                      <p:cBhvr additive="base">
                                        <p:cTn id="73" dur="3000" fill="hold"/>
                                        <p:tgtEl>
                                          <p:spTgt spid="12"/>
                                        </p:tgtEl>
                                        <p:attrNameLst>
                                          <p:attrName>ppt_y</p:attrName>
                                        </p:attrNameLst>
                                      </p:cBhvr>
                                      <p:tavLst>
                                        <p:tav tm="0">
                                          <p:val>
                                            <p:strVal val="0-#ppt_h/2"/>
                                          </p:val>
                                        </p:tav>
                                        <p:tav tm="100000">
                                          <p:val>
                                            <p:strVal val="#ppt_y"/>
                                          </p:val>
                                        </p:tav>
                                      </p:tavLst>
                                    </p:anim>
                                  </p:childTnLst>
                                </p:cTn>
                              </p:par>
                              <p:par>
                                <p:cTn id="74" presetID="2" presetClass="entr" presetSubtype="1"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3000" fill="hold"/>
                                        <p:tgtEl>
                                          <p:spTgt spid="13"/>
                                        </p:tgtEl>
                                        <p:attrNameLst>
                                          <p:attrName>ppt_x</p:attrName>
                                        </p:attrNameLst>
                                      </p:cBhvr>
                                      <p:tavLst>
                                        <p:tav tm="0">
                                          <p:val>
                                            <p:strVal val="#ppt_x"/>
                                          </p:val>
                                        </p:tav>
                                        <p:tav tm="100000">
                                          <p:val>
                                            <p:strVal val="#ppt_x"/>
                                          </p:val>
                                        </p:tav>
                                      </p:tavLst>
                                    </p:anim>
                                    <p:anim calcmode="lin" valueType="num">
                                      <p:cBhvr additive="base">
                                        <p:cTn id="77" dur="3000" fill="hold"/>
                                        <p:tgtEl>
                                          <p:spTgt spid="13"/>
                                        </p:tgtEl>
                                        <p:attrNameLst>
                                          <p:attrName>ppt_y</p:attrName>
                                        </p:attrNameLst>
                                      </p:cBhvr>
                                      <p:tavLst>
                                        <p:tav tm="0">
                                          <p:val>
                                            <p:strVal val="0-#ppt_h/2"/>
                                          </p:val>
                                        </p:tav>
                                        <p:tav tm="100000">
                                          <p:val>
                                            <p:strVal val="#ppt_y"/>
                                          </p:val>
                                        </p:tav>
                                      </p:tavLst>
                                    </p:anim>
                                  </p:childTnLst>
                                </p:cTn>
                              </p:par>
                              <p:par>
                                <p:cTn id="78" presetID="2" presetClass="entr" presetSubtype="1" fill="hold" grpId="0" nodeType="withEffect">
                                  <p:stCondLst>
                                    <p:cond delay="0"/>
                                  </p:stCondLst>
                                  <p:childTnLst>
                                    <p:set>
                                      <p:cBhvr>
                                        <p:cTn id="79" dur="1" fill="hold">
                                          <p:stCondLst>
                                            <p:cond delay="0"/>
                                          </p:stCondLst>
                                        </p:cTn>
                                        <p:tgtEl>
                                          <p:spTgt spid="14"/>
                                        </p:tgtEl>
                                        <p:attrNameLst>
                                          <p:attrName>style.visibility</p:attrName>
                                        </p:attrNameLst>
                                      </p:cBhvr>
                                      <p:to>
                                        <p:strVal val="visible"/>
                                      </p:to>
                                    </p:set>
                                    <p:anim calcmode="lin" valueType="num">
                                      <p:cBhvr additive="base">
                                        <p:cTn id="80" dur="3000" fill="hold"/>
                                        <p:tgtEl>
                                          <p:spTgt spid="14"/>
                                        </p:tgtEl>
                                        <p:attrNameLst>
                                          <p:attrName>ppt_x</p:attrName>
                                        </p:attrNameLst>
                                      </p:cBhvr>
                                      <p:tavLst>
                                        <p:tav tm="0">
                                          <p:val>
                                            <p:strVal val="#ppt_x"/>
                                          </p:val>
                                        </p:tav>
                                        <p:tav tm="100000">
                                          <p:val>
                                            <p:strVal val="#ppt_x"/>
                                          </p:val>
                                        </p:tav>
                                      </p:tavLst>
                                    </p:anim>
                                    <p:anim calcmode="lin" valueType="num">
                                      <p:cBhvr additive="base">
                                        <p:cTn id="81" dur="3000" fill="hold"/>
                                        <p:tgtEl>
                                          <p:spTgt spid="14"/>
                                        </p:tgtEl>
                                        <p:attrNameLst>
                                          <p:attrName>ppt_y</p:attrName>
                                        </p:attrNameLst>
                                      </p:cBhvr>
                                      <p:tavLst>
                                        <p:tav tm="0">
                                          <p:val>
                                            <p:strVal val="0-#ppt_h/2"/>
                                          </p:val>
                                        </p:tav>
                                        <p:tav tm="100000">
                                          <p:val>
                                            <p:strVal val="#ppt_y"/>
                                          </p:val>
                                        </p:tav>
                                      </p:tavLst>
                                    </p:anim>
                                  </p:childTnLst>
                                </p:cTn>
                              </p:par>
                              <p:par>
                                <p:cTn id="82" presetID="2" presetClass="entr" presetSubtype="1"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additive="base">
                                        <p:cTn id="84" dur="3000" fill="hold"/>
                                        <p:tgtEl>
                                          <p:spTgt spid="15"/>
                                        </p:tgtEl>
                                        <p:attrNameLst>
                                          <p:attrName>ppt_x</p:attrName>
                                        </p:attrNameLst>
                                      </p:cBhvr>
                                      <p:tavLst>
                                        <p:tav tm="0">
                                          <p:val>
                                            <p:strVal val="#ppt_x"/>
                                          </p:val>
                                        </p:tav>
                                        <p:tav tm="100000">
                                          <p:val>
                                            <p:strVal val="#ppt_x"/>
                                          </p:val>
                                        </p:tav>
                                      </p:tavLst>
                                    </p:anim>
                                    <p:anim calcmode="lin" valueType="num">
                                      <p:cBhvr additive="base">
                                        <p:cTn id="85" dur="3000" fill="hold"/>
                                        <p:tgtEl>
                                          <p:spTgt spid="15"/>
                                        </p:tgtEl>
                                        <p:attrNameLst>
                                          <p:attrName>ppt_y</p:attrName>
                                        </p:attrNameLst>
                                      </p:cBhvr>
                                      <p:tavLst>
                                        <p:tav tm="0">
                                          <p:val>
                                            <p:strVal val="0-#ppt_h/2"/>
                                          </p:val>
                                        </p:tav>
                                        <p:tav tm="100000">
                                          <p:val>
                                            <p:strVal val="#ppt_y"/>
                                          </p:val>
                                        </p:tav>
                                      </p:tavLst>
                                    </p:anim>
                                  </p:childTnLst>
                                </p:cTn>
                              </p:par>
                              <p:par>
                                <p:cTn id="86" presetID="2" presetClass="entr" presetSubtype="1" fill="hold" grpId="0" nodeType="with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additive="base">
                                        <p:cTn id="88" dur="3000" fill="hold"/>
                                        <p:tgtEl>
                                          <p:spTgt spid="16"/>
                                        </p:tgtEl>
                                        <p:attrNameLst>
                                          <p:attrName>ppt_x</p:attrName>
                                        </p:attrNameLst>
                                      </p:cBhvr>
                                      <p:tavLst>
                                        <p:tav tm="0">
                                          <p:val>
                                            <p:strVal val="#ppt_x"/>
                                          </p:val>
                                        </p:tav>
                                        <p:tav tm="100000">
                                          <p:val>
                                            <p:strVal val="#ppt_x"/>
                                          </p:val>
                                        </p:tav>
                                      </p:tavLst>
                                    </p:anim>
                                    <p:anim calcmode="lin" valueType="num">
                                      <p:cBhvr additive="base">
                                        <p:cTn id="89" dur="3000" fill="hold"/>
                                        <p:tgtEl>
                                          <p:spTgt spid="16"/>
                                        </p:tgtEl>
                                        <p:attrNameLst>
                                          <p:attrName>ppt_y</p:attrName>
                                        </p:attrNameLst>
                                      </p:cBhvr>
                                      <p:tavLst>
                                        <p:tav tm="0">
                                          <p:val>
                                            <p:strVal val="0-#ppt_h/2"/>
                                          </p:val>
                                        </p:tav>
                                        <p:tav tm="100000">
                                          <p:val>
                                            <p:strVal val="#ppt_y"/>
                                          </p:val>
                                        </p:tav>
                                      </p:tavLst>
                                    </p:anim>
                                  </p:childTnLst>
                                </p:cTn>
                              </p:par>
                              <p:par>
                                <p:cTn id="90" presetID="2" presetClass="entr" presetSubtype="1" fill="hold" grpId="0" nodeType="withEffect">
                                  <p:stCondLst>
                                    <p:cond delay="0"/>
                                  </p:stCondLst>
                                  <p:childTnLst>
                                    <p:set>
                                      <p:cBhvr>
                                        <p:cTn id="91" dur="1" fill="hold">
                                          <p:stCondLst>
                                            <p:cond delay="0"/>
                                          </p:stCondLst>
                                        </p:cTn>
                                        <p:tgtEl>
                                          <p:spTgt spid="20"/>
                                        </p:tgtEl>
                                        <p:attrNameLst>
                                          <p:attrName>style.visibility</p:attrName>
                                        </p:attrNameLst>
                                      </p:cBhvr>
                                      <p:to>
                                        <p:strVal val="visible"/>
                                      </p:to>
                                    </p:set>
                                    <p:anim calcmode="lin" valueType="num">
                                      <p:cBhvr additive="base">
                                        <p:cTn id="92" dur="3000" fill="hold"/>
                                        <p:tgtEl>
                                          <p:spTgt spid="20"/>
                                        </p:tgtEl>
                                        <p:attrNameLst>
                                          <p:attrName>ppt_x</p:attrName>
                                        </p:attrNameLst>
                                      </p:cBhvr>
                                      <p:tavLst>
                                        <p:tav tm="0">
                                          <p:val>
                                            <p:strVal val="#ppt_x"/>
                                          </p:val>
                                        </p:tav>
                                        <p:tav tm="100000">
                                          <p:val>
                                            <p:strVal val="#ppt_x"/>
                                          </p:val>
                                        </p:tav>
                                      </p:tavLst>
                                    </p:anim>
                                    <p:anim calcmode="lin" valueType="num">
                                      <p:cBhvr additive="base">
                                        <p:cTn id="93" dur="3000" fill="hold"/>
                                        <p:tgtEl>
                                          <p:spTgt spid="20"/>
                                        </p:tgtEl>
                                        <p:attrNameLst>
                                          <p:attrName>ppt_y</p:attrName>
                                        </p:attrNameLst>
                                      </p:cBhvr>
                                      <p:tavLst>
                                        <p:tav tm="0">
                                          <p:val>
                                            <p:strVal val="0-#ppt_h/2"/>
                                          </p:val>
                                        </p:tav>
                                        <p:tav tm="100000">
                                          <p:val>
                                            <p:strVal val="#ppt_y"/>
                                          </p:val>
                                        </p:tav>
                                      </p:tavLst>
                                    </p:anim>
                                  </p:childTnLst>
                                </p:cTn>
                              </p:par>
                              <p:par>
                                <p:cTn id="94" presetID="2" presetClass="entr" presetSubtype="1" fill="hold" grpId="0" nodeType="withEffect">
                                  <p:stCondLst>
                                    <p:cond delay="0"/>
                                  </p:stCondLst>
                                  <p:childTnLst>
                                    <p:set>
                                      <p:cBhvr>
                                        <p:cTn id="95" dur="1" fill="hold">
                                          <p:stCondLst>
                                            <p:cond delay="0"/>
                                          </p:stCondLst>
                                        </p:cTn>
                                        <p:tgtEl>
                                          <p:spTgt spid="21"/>
                                        </p:tgtEl>
                                        <p:attrNameLst>
                                          <p:attrName>style.visibility</p:attrName>
                                        </p:attrNameLst>
                                      </p:cBhvr>
                                      <p:to>
                                        <p:strVal val="visible"/>
                                      </p:to>
                                    </p:set>
                                    <p:anim calcmode="lin" valueType="num">
                                      <p:cBhvr additive="base">
                                        <p:cTn id="96" dur="3000" fill="hold"/>
                                        <p:tgtEl>
                                          <p:spTgt spid="21"/>
                                        </p:tgtEl>
                                        <p:attrNameLst>
                                          <p:attrName>ppt_x</p:attrName>
                                        </p:attrNameLst>
                                      </p:cBhvr>
                                      <p:tavLst>
                                        <p:tav tm="0">
                                          <p:val>
                                            <p:strVal val="#ppt_x"/>
                                          </p:val>
                                        </p:tav>
                                        <p:tav tm="100000">
                                          <p:val>
                                            <p:strVal val="#ppt_x"/>
                                          </p:val>
                                        </p:tav>
                                      </p:tavLst>
                                    </p:anim>
                                    <p:anim calcmode="lin" valueType="num">
                                      <p:cBhvr additive="base">
                                        <p:cTn id="97" dur="3000" fill="hold"/>
                                        <p:tgtEl>
                                          <p:spTgt spid="21"/>
                                        </p:tgtEl>
                                        <p:attrNameLst>
                                          <p:attrName>ppt_y</p:attrName>
                                        </p:attrNameLst>
                                      </p:cBhvr>
                                      <p:tavLst>
                                        <p:tav tm="0">
                                          <p:val>
                                            <p:strVal val="0-#ppt_h/2"/>
                                          </p:val>
                                        </p:tav>
                                        <p:tav tm="100000">
                                          <p:val>
                                            <p:strVal val="#ppt_y"/>
                                          </p:val>
                                        </p:tav>
                                      </p:tavLst>
                                    </p:anim>
                                  </p:childTnLst>
                                </p:cTn>
                              </p:par>
                              <p:par>
                                <p:cTn id="98" presetID="8" presetClass="emph" presetSubtype="0" fill="hold" grpId="1" nodeType="withEffect">
                                  <p:stCondLst>
                                    <p:cond delay="0"/>
                                  </p:stCondLst>
                                  <p:childTnLst>
                                    <p:animRot by="-21600000">
                                      <p:cBhvr>
                                        <p:cTn id="99" dur="3000" fill="hold"/>
                                        <p:tgtEl>
                                          <p:spTgt spid="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2"/>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3"/>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5"/>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6"/>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1"/>
                                        </p:tgtEl>
                                        <p:attrNameLst>
                                          <p:attrName>r</p:attrName>
                                        </p:attrNameLst>
                                      </p:cBhvr>
                                    </p:animRot>
                                  </p:childTnLst>
                                </p:cTn>
                              </p:par>
                            </p:childTnLst>
                          </p:cTn>
                        </p:par>
                        <p:par>
                          <p:cTn id="116" fill="hold">
                            <p:stCondLst>
                              <p:cond delay="3000"/>
                            </p:stCondLst>
                            <p:childTnLst>
                              <p:par>
                                <p:cTn id="117" presetID="2" presetClass="exit" presetSubtype="2"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ppt_y"/>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1+ppt_w/2"/>
                                          </p:val>
                                        </p:tav>
                                      </p:tavLst>
                                    </p:anim>
                                    <p:anim calcmode="lin" valueType="num">
                                      <p:cBhvr additive="base">
                                        <p:cTn id="139" dur="3000"/>
                                        <p:tgtEl>
                                          <p:spTgt spid="11"/>
                                        </p:tgtEl>
                                        <p:attrNameLst>
                                          <p:attrName>ppt_y</p:attrName>
                                        </p:attrNameLst>
                                      </p:cBhvr>
                                      <p:tavLst>
                                        <p:tav tm="0">
                                          <p:val>
                                            <p:strVal val="ppt_y"/>
                                          </p:val>
                                        </p:tav>
                                        <p:tav tm="100000">
                                          <p:val>
                                            <p:strVal val="ppt_y"/>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1+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ppt_y"/>
                                          </p:val>
                                        </p:tav>
                                      </p:tavLst>
                                    </p:anim>
                                    <p:set>
                                      <p:cBhvr>
                                        <p:cTn id="152" dur="1" fill="hold">
                                          <p:stCondLst>
                                            <p:cond delay="2999"/>
                                          </p:stCondLst>
                                        </p:cTn>
                                        <p:tgtEl>
                                          <p:spTgt spid="19"/>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4"/>
                                        </p:tgtEl>
                                        <p:attrNameLst>
                                          <p:attrName>ppt_x</p:attrName>
                                        </p:attrNameLst>
                                      </p:cBhvr>
                                      <p:tavLst>
                                        <p:tav tm="0">
                                          <p:val>
                                            <p:strVal val="ppt_x"/>
                                          </p:val>
                                        </p:tav>
                                        <p:tav tm="100000">
                                          <p:val>
                                            <p:strVal val="0-ppt_w/2"/>
                                          </p:val>
                                        </p:tav>
                                      </p:tavLst>
                                    </p:anim>
                                    <p:anim calcmode="lin" valueType="num">
                                      <p:cBhvr additive="base">
                                        <p:cTn id="155" dur="3000"/>
                                        <p:tgtEl>
                                          <p:spTgt spid="4"/>
                                        </p:tgtEl>
                                        <p:attrNameLst>
                                          <p:attrName>ppt_y</p:attrName>
                                        </p:attrNameLst>
                                      </p:cBhvr>
                                      <p:tavLst>
                                        <p:tav tm="0">
                                          <p:val>
                                            <p:strVal val="ppt_y"/>
                                          </p:val>
                                        </p:tav>
                                        <p:tav tm="100000">
                                          <p:val>
                                            <p:strVal val="ppt_y"/>
                                          </p:val>
                                        </p:tav>
                                      </p:tavLst>
                                    </p:anim>
                                    <p:set>
                                      <p:cBhvr>
                                        <p:cTn id="156" dur="1" fill="hold">
                                          <p:stCondLst>
                                            <p:cond delay="2999"/>
                                          </p:stCondLst>
                                        </p:cTn>
                                        <p:tgtEl>
                                          <p:spTgt spid="4"/>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5"/>
                                        </p:tgtEl>
                                        <p:attrNameLst>
                                          <p:attrName>ppt_x</p:attrName>
                                        </p:attrNameLst>
                                      </p:cBhvr>
                                      <p:tavLst>
                                        <p:tav tm="0">
                                          <p:val>
                                            <p:strVal val="ppt_x"/>
                                          </p:val>
                                        </p:tav>
                                        <p:tav tm="100000">
                                          <p:val>
                                            <p:strVal val="0-ppt_w/2"/>
                                          </p:val>
                                        </p:tav>
                                      </p:tavLst>
                                    </p:anim>
                                    <p:anim calcmode="lin" valueType="num">
                                      <p:cBhvr additive="base">
                                        <p:cTn id="159" dur="3000"/>
                                        <p:tgtEl>
                                          <p:spTgt spid="5"/>
                                        </p:tgtEl>
                                        <p:attrNameLst>
                                          <p:attrName>ppt_y</p:attrName>
                                        </p:attrNameLst>
                                      </p:cBhvr>
                                      <p:tavLst>
                                        <p:tav tm="0">
                                          <p:val>
                                            <p:strVal val="ppt_y"/>
                                          </p:val>
                                        </p:tav>
                                        <p:tav tm="100000">
                                          <p:val>
                                            <p:strVal val="ppt_y"/>
                                          </p:val>
                                        </p:tav>
                                      </p:tavLst>
                                    </p:anim>
                                    <p:set>
                                      <p:cBhvr>
                                        <p:cTn id="160" dur="1" fill="hold">
                                          <p:stCondLst>
                                            <p:cond delay="2999"/>
                                          </p:stCondLst>
                                        </p:cTn>
                                        <p:tgtEl>
                                          <p:spTgt spid="5"/>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0-ppt_w/2"/>
                                          </p:val>
                                        </p:tav>
                                      </p:tavLst>
                                    </p:anim>
                                    <p:anim calcmode="lin" valueType="num">
                                      <p:cBhvr additive="base">
                                        <p:cTn id="163" dur="3000"/>
                                        <p:tgtEl>
                                          <p:spTgt spid="12"/>
                                        </p:tgtEl>
                                        <p:attrNameLst>
                                          <p:attrName>ppt_y</p:attrName>
                                        </p:attrNameLst>
                                      </p:cBhvr>
                                      <p:tavLst>
                                        <p:tav tm="0">
                                          <p:val>
                                            <p:strVal val="ppt_y"/>
                                          </p:val>
                                        </p:tav>
                                        <p:tav tm="100000">
                                          <p:val>
                                            <p:strVal val="ppt_y"/>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0-ppt_w/2"/>
                                          </p:val>
                                        </p:tav>
                                      </p:tavLst>
                                    </p:anim>
                                    <p:anim calcmode="lin" valueType="num">
                                      <p:cBhvr additive="base">
                                        <p:cTn id="167" dur="3000"/>
                                        <p:tgtEl>
                                          <p:spTgt spid="13"/>
                                        </p:tgtEl>
                                        <p:attrNameLst>
                                          <p:attrName>ppt_y</p:attrName>
                                        </p:attrNameLst>
                                      </p:cBhvr>
                                      <p:tavLst>
                                        <p:tav tm="0">
                                          <p:val>
                                            <p:strVal val="ppt_y"/>
                                          </p:val>
                                        </p:tav>
                                        <p:tav tm="100000">
                                          <p:val>
                                            <p:strVal val="ppt_y"/>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0-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0-ppt_w/2"/>
                                          </p:val>
                                        </p:tav>
                                      </p:tavLst>
                                    </p:anim>
                                    <p:anim calcmode="lin" valueType="num">
                                      <p:cBhvr additive="base">
                                        <p:cTn id="175" dur="3000"/>
                                        <p:tgtEl>
                                          <p:spTgt spid="15"/>
                                        </p:tgtEl>
                                        <p:attrNameLst>
                                          <p:attrName>ppt_y</p:attrName>
                                        </p:attrNameLst>
                                      </p:cBhvr>
                                      <p:tavLst>
                                        <p:tav tm="0">
                                          <p:val>
                                            <p:strVal val="ppt_y"/>
                                          </p:val>
                                        </p:tav>
                                        <p:tav tm="100000">
                                          <p:val>
                                            <p:strVal val="ppt_y"/>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0-ppt_w/2"/>
                                          </p:val>
                                        </p:tav>
                                      </p:tavLst>
                                    </p:anim>
                                    <p:anim calcmode="lin" valueType="num">
                                      <p:cBhvr additive="base">
                                        <p:cTn id="179" dur="3000"/>
                                        <p:tgtEl>
                                          <p:spTgt spid="16"/>
                                        </p:tgtEl>
                                        <p:attrNameLst>
                                          <p:attrName>ppt_y</p:attrName>
                                        </p:attrNameLst>
                                      </p:cBhvr>
                                      <p:tavLst>
                                        <p:tav tm="0">
                                          <p:val>
                                            <p:strVal val="ppt_y"/>
                                          </p:val>
                                        </p:tav>
                                        <p:tav tm="100000">
                                          <p:val>
                                            <p:strVal val="ppt_y"/>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0-ppt_w/2"/>
                                          </p:val>
                                        </p:tav>
                                      </p:tavLst>
                                    </p:anim>
                                    <p:anim calcmode="lin" valueType="num">
                                      <p:cBhvr additive="base">
                                        <p:cTn id="183" dur="3000"/>
                                        <p:tgtEl>
                                          <p:spTgt spid="20"/>
                                        </p:tgtEl>
                                        <p:attrNameLst>
                                          <p:attrName>ppt_y</p:attrName>
                                        </p:attrNameLst>
                                      </p:cBhvr>
                                      <p:tavLst>
                                        <p:tav tm="0">
                                          <p:val>
                                            <p:strVal val="ppt_y"/>
                                          </p:val>
                                        </p:tav>
                                        <p:tav tm="100000">
                                          <p:val>
                                            <p:strVal val="ppt_y"/>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21"/>
                                        </p:tgtEl>
                                        <p:attrNameLst>
                                          <p:attrName>ppt_x</p:attrName>
                                        </p:attrNameLst>
                                      </p:cBhvr>
                                      <p:tavLst>
                                        <p:tav tm="0">
                                          <p:val>
                                            <p:strVal val="ppt_x"/>
                                          </p:val>
                                        </p:tav>
                                        <p:tav tm="100000">
                                          <p:val>
                                            <p:strVal val="0-ppt_w/2"/>
                                          </p:val>
                                        </p:tav>
                                      </p:tavLst>
                                    </p:anim>
                                    <p:anim calcmode="lin" valueType="num">
                                      <p:cBhvr additive="base">
                                        <p:cTn id="187" dur="3000"/>
                                        <p:tgtEl>
                                          <p:spTgt spid="21"/>
                                        </p:tgtEl>
                                        <p:attrNameLst>
                                          <p:attrName>ppt_y</p:attrName>
                                        </p:attrNameLst>
                                      </p:cBhvr>
                                      <p:tavLst>
                                        <p:tav tm="0">
                                          <p:val>
                                            <p:strVal val="ppt_y"/>
                                          </p:val>
                                        </p:tav>
                                        <p:tav tm="100000">
                                          <p:val>
                                            <p:strVal val="ppt_y"/>
                                          </p:val>
                                        </p:tav>
                                      </p:tavLst>
                                    </p:anim>
                                    <p:set>
                                      <p:cBhvr>
                                        <p:cTn id="188" dur="1" fill="hold">
                                          <p:stCondLst>
                                            <p:cond delay="2999"/>
                                          </p:stCondLst>
                                        </p:cTn>
                                        <p:tgtEl>
                                          <p:spTgt spid="21"/>
                                        </p:tgtEl>
                                        <p:attrNameLst>
                                          <p:attrName>style.visibility</p:attrName>
                                        </p:attrNameLst>
                                      </p:cBhvr>
                                      <p:to>
                                        <p:strVal val="hidden"/>
                                      </p:to>
                                    </p:set>
                                  </p:childTnLst>
                                </p:cTn>
                              </p:par>
                              <p:par>
                                <p:cTn id="189" presetID="19" presetClass="exit" presetSubtype="10" fill="hold" grpId="3" nodeType="withEffect">
                                  <p:stCondLst>
                                    <p:cond delay="0"/>
                                  </p:stCondLst>
                                  <p:childTnLst>
                                    <p:anim calcmode="lin" valueType="num">
                                      <p:cBhvr>
                                        <p:cTn id="190" dur="3000"/>
                                        <p:tgtEl>
                                          <p:spTgt spid="4"/>
                                        </p:tgtEl>
                                        <p:attrNameLst>
                                          <p:attrName>ppt_h</p:attrName>
                                        </p:attrNameLst>
                                      </p:cBhvr>
                                      <p:tavLst>
                                        <p:tav tm="0">
                                          <p:val>
                                            <p:strVal val="ppt_h"/>
                                          </p:val>
                                        </p:tav>
                                        <p:tav tm="100000">
                                          <p:val>
                                            <p:strVal val="ppt_h"/>
                                          </p:val>
                                        </p:tav>
                                      </p:tavLst>
                                    </p:anim>
                                    <p:anim calcmode="lin" valueType="num">
                                      <p:cBhvr>
                                        <p:cTn id="19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4"/>
                                        </p:tgtEl>
                                        <p:attrNameLst>
                                          <p:attrName>style.visibility</p:attrName>
                                        </p:attrNameLst>
                                      </p:cBhvr>
                                      <p:to>
                                        <p:strVal val="hidden"/>
                                      </p:to>
                                    </p:set>
                                  </p:childTnLst>
                                </p:cTn>
                              </p:par>
                              <p:par>
                                <p:cTn id="193" presetID="19" presetClass="exit" presetSubtype="10" fill="hold" grpId="3" nodeType="withEffect">
                                  <p:stCondLst>
                                    <p:cond delay="0"/>
                                  </p:stCondLst>
                                  <p:childTnLst>
                                    <p:anim calcmode="lin" valueType="num">
                                      <p:cBhvr>
                                        <p:cTn id="194" dur="3000"/>
                                        <p:tgtEl>
                                          <p:spTgt spid="5"/>
                                        </p:tgtEl>
                                        <p:attrNameLst>
                                          <p:attrName>ppt_h</p:attrName>
                                        </p:attrNameLst>
                                      </p:cBhvr>
                                      <p:tavLst>
                                        <p:tav tm="0">
                                          <p:val>
                                            <p:strVal val="ppt_h"/>
                                          </p:val>
                                        </p:tav>
                                        <p:tav tm="100000">
                                          <p:val>
                                            <p:strVal val="ppt_h"/>
                                          </p:val>
                                        </p:tav>
                                      </p:tavLst>
                                    </p:anim>
                                    <p:anim calcmode="lin" valueType="num">
                                      <p:cBhvr>
                                        <p:cTn id="19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5"/>
                                        </p:tgtEl>
                                        <p:attrNameLst>
                                          <p:attrName>style.visibility</p:attrName>
                                        </p:attrNameLst>
                                      </p:cBhvr>
                                      <p:to>
                                        <p:strVal val="hidden"/>
                                      </p:to>
                                    </p:set>
                                  </p:childTnLst>
                                </p:cTn>
                              </p:par>
                              <p:par>
                                <p:cTn id="197" presetID="19" presetClass="exit" presetSubtype="10" fill="hold" grpId="3" nodeType="withEffect">
                                  <p:stCondLst>
                                    <p:cond delay="0"/>
                                  </p:stCondLst>
                                  <p:childTnLst>
                                    <p:anim calcmode="lin" valueType="num">
                                      <p:cBhvr>
                                        <p:cTn id="198" dur="3000"/>
                                        <p:tgtEl>
                                          <p:spTgt spid="12"/>
                                        </p:tgtEl>
                                        <p:attrNameLst>
                                          <p:attrName>ppt_h</p:attrName>
                                        </p:attrNameLst>
                                      </p:cBhvr>
                                      <p:tavLst>
                                        <p:tav tm="0">
                                          <p:val>
                                            <p:strVal val="ppt_h"/>
                                          </p:val>
                                        </p:tav>
                                        <p:tav tm="100000">
                                          <p:val>
                                            <p:strVal val="ppt_h"/>
                                          </p:val>
                                        </p:tav>
                                      </p:tavLst>
                                    </p:anim>
                                    <p:anim calcmode="lin" valueType="num">
                                      <p:cBhvr>
                                        <p:cTn id="19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12"/>
                                        </p:tgtEl>
                                        <p:attrNameLst>
                                          <p:attrName>style.visibility</p:attrName>
                                        </p:attrNameLst>
                                      </p:cBhvr>
                                      <p:to>
                                        <p:strVal val="hidden"/>
                                      </p:to>
                                    </p:set>
                                  </p:childTnLst>
                                </p:cTn>
                              </p:par>
                              <p:par>
                                <p:cTn id="201" presetID="19" presetClass="exit" presetSubtype="10" fill="hold" grpId="3" nodeType="withEffect">
                                  <p:stCondLst>
                                    <p:cond delay="0"/>
                                  </p:stCondLst>
                                  <p:childTnLst>
                                    <p:anim calcmode="lin" valueType="num">
                                      <p:cBhvr>
                                        <p:cTn id="202" dur="3000"/>
                                        <p:tgtEl>
                                          <p:spTgt spid="13"/>
                                        </p:tgtEl>
                                        <p:attrNameLst>
                                          <p:attrName>ppt_h</p:attrName>
                                        </p:attrNameLst>
                                      </p:cBhvr>
                                      <p:tavLst>
                                        <p:tav tm="0">
                                          <p:val>
                                            <p:strVal val="ppt_h"/>
                                          </p:val>
                                        </p:tav>
                                        <p:tav tm="100000">
                                          <p:val>
                                            <p:strVal val="ppt_h"/>
                                          </p:val>
                                        </p:tav>
                                      </p:tavLst>
                                    </p:anim>
                                    <p:anim calcmode="lin" valueType="num">
                                      <p:cBhvr>
                                        <p:cTn id="203"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13"/>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3000"/>
                                        <p:tgtEl>
                                          <p:spTgt spid="14"/>
                                        </p:tgtEl>
                                        <p:attrNameLst>
                                          <p:attrName>ppt_h</p:attrName>
                                        </p:attrNameLst>
                                      </p:cBhvr>
                                      <p:tavLst>
                                        <p:tav tm="0">
                                          <p:val>
                                            <p:strVal val="ppt_h"/>
                                          </p:val>
                                        </p:tav>
                                        <p:tav tm="100000">
                                          <p:val>
                                            <p:strVal val="ppt_h"/>
                                          </p:val>
                                        </p:tav>
                                      </p:tavLst>
                                    </p:anim>
                                    <p:anim calcmode="lin" valueType="num">
                                      <p:cBhvr>
                                        <p:cTn id="207"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14"/>
                                        </p:tgtEl>
                                        <p:attrNameLst>
                                          <p:attrName>style.visibility</p:attrName>
                                        </p:attrNameLst>
                                      </p:cBhvr>
                                      <p:to>
                                        <p:strVal val="hidden"/>
                                      </p:to>
                                    </p:set>
                                  </p:childTnLst>
                                </p:cTn>
                              </p:par>
                              <p:par>
                                <p:cTn id="209" presetID="19" presetClass="exit" presetSubtype="10" fill="hold" grpId="3" nodeType="withEffect">
                                  <p:stCondLst>
                                    <p:cond delay="0"/>
                                  </p:stCondLst>
                                  <p:childTnLst>
                                    <p:anim calcmode="lin" valueType="num">
                                      <p:cBhvr>
                                        <p:cTn id="210" dur="3000"/>
                                        <p:tgtEl>
                                          <p:spTgt spid="15"/>
                                        </p:tgtEl>
                                        <p:attrNameLst>
                                          <p:attrName>ppt_h</p:attrName>
                                        </p:attrNameLst>
                                      </p:cBhvr>
                                      <p:tavLst>
                                        <p:tav tm="0">
                                          <p:val>
                                            <p:strVal val="ppt_h"/>
                                          </p:val>
                                        </p:tav>
                                        <p:tav tm="100000">
                                          <p:val>
                                            <p:strVal val="ppt_h"/>
                                          </p:val>
                                        </p:tav>
                                      </p:tavLst>
                                    </p:anim>
                                    <p:anim calcmode="lin" valueType="num">
                                      <p:cBhvr>
                                        <p:cTn id="211"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15"/>
                                        </p:tgtEl>
                                        <p:attrNameLst>
                                          <p:attrName>style.visibility</p:attrName>
                                        </p:attrNameLst>
                                      </p:cBhvr>
                                      <p:to>
                                        <p:strVal val="hidden"/>
                                      </p:to>
                                    </p:set>
                                  </p:childTnLst>
                                </p:cTn>
                              </p:par>
                              <p:par>
                                <p:cTn id="213" presetID="19" presetClass="exit" presetSubtype="10" fill="hold" grpId="3" nodeType="withEffect">
                                  <p:stCondLst>
                                    <p:cond delay="0"/>
                                  </p:stCondLst>
                                  <p:childTnLst>
                                    <p:anim calcmode="lin" valueType="num">
                                      <p:cBhvr>
                                        <p:cTn id="214" dur="3000"/>
                                        <p:tgtEl>
                                          <p:spTgt spid="16"/>
                                        </p:tgtEl>
                                        <p:attrNameLst>
                                          <p:attrName>ppt_h</p:attrName>
                                        </p:attrNameLst>
                                      </p:cBhvr>
                                      <p:tavLst>
                                        <p:tav tm="0">
                                          <p:val>
                                            <p:strVal val="ppt_h"/>
                                          </p:val>
                                        </p:tav>
                                        <p:tav tm="100000">
                                          <p:val>
                                            <p:strVal val="ppt_h"/>
                                          </p:val>
                                        </p:tav>
                                      </p:tavLst>
                                    </p:anim>
                                    <p:anim calcmode="lin" valueType="num">
                                      <p:cBhvr>
                                        <p:cTn id="21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16"/>
                                        </p:tgtEl>
                                        <p:attrNameLst>
                                          <p:attrName>style.visibility</p:attrName>
                                        </p:attrNameLst>
                                      </p:cBhvr>
                                      <p:to>
                                        <p:strVal val="hidden"/>
                                      </p:to>
                                    </p:set>
                                  </p:childTnLst>
                                </p:cTn>
                              </p:par>
                              <p:par>
                                <p:cTn id="217" presetID="19" presetClass="exit" presetSubtype="10" fill="hold" grpId="3" nodeType="withEffect">
                                  <p:stCondLst>
                                    <p:cond delay="0"/>
                                  </p:stCondLst>
                                  <p:childTnLst>
                                    <p:anim calcmode="lin" valueType="num">
                                      <p:cBhvr>
                                        <p:cTn id="218" dur="3000"/>
                                        <p:tgtEl>
                                          <p:spTgt spid="20"/>
                                        </p:tgtEl>
                                        <p:attrNameLst>
                                          <p:attrName>ppt_h</p:attrName>
                                        </p:attrNameLst>
                                      </p:cBhvr>
                                      <p:tavLst>
                                        <p:tav tm="0">
                                          <p:val>
                                            <p:strVal val="ppt_h"/>
                                          </p:val>
                                        </p:tav>
                                        <p:tav tm="100000">
                                          <p:val>
                                            <p:strVal val="ppt_h"/>
                                          </p:val>
                                        </p:tav>
                                      </p:tavLst>
                                    </p:anim>
                                    <p:anim calcmode="lin" valueType="num">
                                      <p:cBhvr>
                                        <p:cTn id="219"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20"/>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3000"/>
                                        <p:tgtEl>
                                          <p:spTgt spid="21"/>
                                        </p:tgtEl>
                                        <p:attrNameLst>
                                          <p:attrName>ppt_h</p:attrName>
                                        </p:attrNameLst>
                                      </p:cBhvr>
                                      <p:tavLst>
                                        <p:tav tm="0">
                                          <p:val>
                                            <p:strVal val="ppt_h"/>
                                          </p:val>
                                        </p:tav>
                                        <p:tav tm="100000">
                                          <p:val>
                                            <p:strVal val="ppt_h"/>
                                          </p:val>
                                        </p:tav>
                                      </p:tavLst>
                                    </p:anim>
                                    <p:anim calcmode="lin" valueType="num">
                                      <p:cBhvr>
                                        <p:cTn id="223"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21"/>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3000"/>
                                        <p:tgtEl>
                                          <p:spTgt spid="6"/>
                                        </p:tgtEl>
                                        <p:attrNameLst>
                                          <p:attrName>ppt_h</p:attrName>
                                        </p:attrNameLst>
                                      </p:cBhvr>
                                      <p:tavLst>
                                        <p:tav tm="0">
                                          <p:val>
                                            <p:strVal val="ppt_h"/>
                                          </p:val>
                                        </p:tav>
                                        <p:tav tm="100000">
                                          <p:val>
                                            <p:strVal val="ppt_h"/>
                                          </p:val>
                                        </p:tav>
                                      </p:tavLst>
                                    </p:anim>
                                    <p:anim calcmode="lin" valueType="num">
                                      <p:cBhvr>
                                        <p:cTn id="22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6"/>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3000"/>
                                        <p:tgtEl>
                                          <p:spTgt spid="7"/>
                                        </p:tgtEl>
                                        <p:attrNameLst>
                                          <p:attrName>ppt_h</p:attrName>
                                        </p:attrNameLst>
                                      </p:cBhvr>
                                      <p:tavLst>
                                        <p:tav tm="0">
                                          <p:val>
                                            <p:strVal val="ppt_h"/>
                                          </p:val>
                                        </p:tav>
                                        <p:tav tm="100000">
                                          <p:val>
                                            <p:strVal val="ppt_h"/>
                                          </p:val>
                                        </p:tav>
                                      </p:tavLst>
                                    </p:anim>
                                    <p:anim calcmode="lin" valueType="num">
                                      <p:cBhvr>
                                        <p:cTn id="23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7"/>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3000"/>
                                        <p:tgtEl>
                                          <p:spTgt spid="8"/>
                                        </p:tgtEl>
                                        <p:attrNameLst>
                                          <p:attrName>ppt_h</p:attrName>
                                        </p:attrNameLst>
                                      </p:cBhvr>
                                      <p:tavLst>
                                        <p:tav tm="0">
                                          <p:val>
                                            <p:strVal val="ppt_h"/>
                                          </p:val>
                                        </p:tav>
                                        <p:tav tm="100000">
                                          <p:val>
                                            <p:strVal val="ppt_h"/>
                                          </p:val>
                                        </p:tav>
                                      </p:tavLst>
                                    </p:anim>
                                    <p:anim calcmode="lin" valueType="num">
                                      <p:cBhvr>
                                        <p:cTn id="23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8"/>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3000"/>
                                        <p:tgtEl>
                                          <p:spTgt spid="9"/>
                                        </p:tgtEl>
                                        <p:attrNameLst>
                                          <p:attrName>ppt_h</p:attrName>
                                        </p:attrNameLst>
                                      </p:cBhvr>
                                      <p:tavLst>
                                        <p:tav tm="0">
                                          <p:val>
                                            <p:strVal val="ppt_h"/>
                                          </p:val>
                                        </p:tav>
                                        <p:tav tm="100000">
                                          <p:val>
                                            <p:strVal val="ppt_h"/>
                                          </p:val>
                                        </p:tav>
                                      </p:tavLst>
                                    </p:anim>
                                    <p:anim calcmode="lin" valueType="num">
                                      <p:cBhvr>
                                        <p:cTn id="2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9"/>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3000"/>
                                        <p:tgtEl>
                                          <p:spTgt spid="10"/>
                                        </p:tgtEl>
                                        <p:attrNameLst>
                                          <p:attrName>ppt_h</p:attrName>
                                        </p:attrNameLst>
                                      </p:cBhvr>
                                      <p:tavLst>
                                        <p:tav tm="0">
                                          <p:val>
                                            <p:strVal val="ppt_h"/>
                                          </p:val>
                                        </p:tav>
                                        <p:tav tm="100000">
                                          <p:val>
                                            <p:strVal val="ppt_h"/>
                                          </p:val>
                                        </p:tav>
                                      </p:tavLst>
                                    </p:anim>
                                    <p:anim calcmode="lin" valueType="num">
                                      <p:cBhvr>
                                        <p:cTn id="24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10"/>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3000"/>
                                        <p:tgtEl>
                                          <p:spTgt spid="11"/>
                                        </p:tgtEl>
                                        <p:attrNameLst>
                                          <p:attrName>ppt_h</p:attrName>
                                        </p:attrNameLst>
                                      </p:cBhvr>
                                      <p:tavLst>
                                        <p:tav tm="0">
                                          <p:val>
                                            <p:strVal val="ppt_h"/>
                                          </p:val>
                                        </p:tav>
                                        <p:tav tm="100000">
                                          <p:val>
                                            <p:strVal val="ppt_h"/>
                                          </p:val>
                                        </p:tav>
                                      </p:tavLst>
                                    </p:anim>
                                    <p:anim calcmode="lin" valueType="num">
                                      <p:cBhvr>
                                        <p:cTn id="24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1"/>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3000"/>
                                        <p:tgtEl>
                                          <p:spTgt spid="17"/>
                                        </p:tgtEl>
                                        <p:attrNameLst>
                                          <p:attrName>ppt_h</p:attrName>
                                        </p:attrNameLst>
                                      </p:cBhvr>
                                      <p:tavLst>
                                        <p:tav tm="0">
                                          <p:val>
                                            <p:strVal val="ppt_h"/>
                                          </p:val>
                                        </p:tav>
                                        <p:tav tm="100000">
                                          <p:val>
                                            <p:strVal val="ppt_h"/>
                                          </p:val>
                                        </p:tav>
                                      </p:tavLst>
                                    </p:anim>
                                    <p:anim calcmode="lin" valueType="num">
                                      <p:cBhvr>
                                        <p:cTn id="251"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17"/>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18"/>
                                        </p:tgtEl>
                                        <p:attrNameLst>
                                          <p:attrName>ppt_h</p:attrName>
                                        </p:attrNameLst>
                                      </p:cBhvr>
                                      <p:tavLst>
                                        <p:tav tm="0">
                                          <p:val>
                                            <p:strVal val="ppt_h"/>
                                          </p:val>
                                        </p:tav>
                                        <p:tav tm="100000">
                                          <p:val>
                                            <p:strVal val="ppt_h"/>
                                          </p:val>
                                        </p:tav>
                                      </p:tavLst>
                                    </p:anim>
                                    <p:anim calcmode="lin" valueType="num">
                                      <p:cBhvr>
                                        <p:cTn id="255"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18"/>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19"/>
                                        </p:tgtEl>
                                        <p:attrNameLst>
                                          <p:attrName>ppt_h</p:attrName>
                                        </p:attrNameLst>
                                      </p:cBhvr>
                                      <p:tavLst>
                                        <p:tav tm="0">
                                          <p:val>
                                            <p:strVal val="ppt_h"/>
                                          </p:val>
                                        </p:tav>
                                        <p:tav tm="100000">
                                          <p:val>
                                            <p:strVal val="ppt_h"/>
                                          </p:val>
                                        </p:tav>
                                      </p:tavLst>
                                    </p:anim>
                                    <p:anim calcmode="lin" valueType="num">
                                      <p:cBhvr>
                                        <p:cTn id="25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9"/>
                                        </p:tgtEl>
                                        <p:attrNameLst>
                                          <p:attrName>style.visibility</p:attrName>
                                        </p:attrNameLst>
                                      </p:cBhvr>
                                      <p:to>
                                        <p:strVal val="hidden"/>
                                      </p:to>
                                    </p:set>
                                  </p:childTnLst>
                                </p:cTn>
                              </p:par>
                              <p:par>
                                <p:cTn id="261" presetID="23" presetClass="entr" presetSubtype="288" fill="hold" nodeType="withEffect">
                                  <p:stCondLst>
                                    <p:cond delay="0"/>
                                  </p:stCondLst>
                                  <p:childTnLst>
                                    <p:set>
                                      <p:cBhvr>
                                        <p:cTn id="262" dur="1" fill="hold">
                                          <p:stCondLst>
                                            <p:cond delay="0"/>
                                          </p:stCondLst>
                                        </p:cTn>
                                        <p:tgtEl>
                                          <p:spTgt spid="2"/>
                                        </p:tgtEl>
                                        <p:attrNameLst>
                                          <p:attrName>style.visibility</p:attrName>
                                        </p:attrNameLst>
                                      </p:cBhvr>
                                      <p:to>
                                        <p:strVal val="visible"/>
                                      </p:to>
                                    </p:set>
                                    <p:anim calcmode="lin" valueType="num">
                                      <p:cBhvr>
                                        <p:cTn id="263" dur="3000" fill="hold"/>
                                        <p:tgtEl>
                                          <p:spTgt spid="2"/>
                                        </p:tgtEl>
                                        <p:attrNameLst>
                                          <p:attrName>ppt_w</p:attrName>
                                        </p:attrNameLst>
                                      </p:cBhvr>
                                      <p:tavLst>
                                        <p:tav tm="0">
                                          <p:val>
                                            <p:strVal val="4/3*#ppt_w"/>
                                          </p:val>
                                        </p:tav>
                                        <p:tav tm="100000">
                                          <p:val>
                                            <p:strVal val="#ppt_w"/>
                                          </p:val>
                                        </p:tav>
                                      </p:tavLst>
                                    </p:anim>
                                    <p:anim calcmode="lin" valueType="num">
                                      <p:cBhvr>
                                        <p:cTn id="264" dur="3000" fill="hold"/>
                                        <p:tgtEl>
                                          <p:spTgt spid="2"/>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Effect transition="in" filter="barn(outVertical)">
                                      <p:cBhvr>
                                        <p:cTn id="2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vende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3438146">
            <a:off x="365886" y="113235"/>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223471">
            <a:off x="8011269" y="93087"/>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416338">
            <a:off x="347488" y="3679434"/>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83783">
            <a:off x="7985436" y="3698412"/>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3438146">
            <a:off x="728241" y="517338"/>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382009">
            <a:off x="7704129" y="458133"/>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761480">
            <a:off x="7640538" y="3599055"/>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8672120">
            <a:off x="768023" y="3531275"/>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8672120">
            <a:off x="1144109" y="3333763"/>
            <a:ext cx="721714" cy="97344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3205182">
            <a:off x="1079630" y="890985"/>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9173878">
            <a:off x="7380436" y="816615"/>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908778">
            <a:off x="7279514" y="3462162"/>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3205182">
            <a:off x="1435096" y="1244922"/>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9203646">
            <a:off x="7051048" y="116914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794254">
            <a:off x="1597859" y="317317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2007253">
            <a:off x="6955776" y="331606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3205182">
            <a:off x="1756795" y="1525996"/>
            <a:ext cx="564634" cy="71973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9442668">
            <a:off x="6763355" y="1444069"/>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2042673">
            <a:off x="6633444" y="3167668"/>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8771553">
            <a:off x="1927312" y="3028546"/>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3205182">
            <a:off x="2041678" y="1747210"/>
            <a:ext cx="564634" cy="66099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8771553">
            <a:off x="2199457" y="2889811"/>
            <a:ext cx="564634" cy="630919"/>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9442668">
            <a:off x="6477682" y="1681081"/>
            <a:ext cx="564634" cy="591055"/>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2042673">
            <a:off x="6342567" y="3004388"/>
            <a:ext cx="564634" cy="628331"/>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3205182">
            <a:off x="2335603" y="2042243"/>
            <a:ext cx="564634" cy="581979"/>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9442668">
            <a:off x="6191930" y="1895396"/>
            <a:ext cx="564634" cy="591055"/>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8771553">
            <a:off x="2459673" y="2734615"/>
            <a:ext cx="581460" cy="54424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9442668">
            <a:off x="5875885" y="2119536"/>
            <a:ext cx="564634" cy="4878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2042673">
            <a:off x="6101785" y="2898371"/>
            <a:ext cx="564634" cy="533775"/>
          </a:xfrm>
          <a:prstGeom prst="moon">
            <a:avLst>
              <a:gd name="adj" fmla="val 39014"/>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1+#ppt_w/2"/>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1+#ppt_w/2"/>
                                          </p:val>
                                        </p:tav>
                                        <p:tav tm="100000">
                                          <p:val>
                                            <p:strVal val="#ppt_x"/>
                                          </p:val>
                                        </p:tav>
                                      </p:tavLst>
                                    </p:anim>
                                    <p:anim calcmode="lin" valueType="num">
                                      <p:cBhvr additive="base">
                                        <p:cTn id="31" dur="3000" fill="hold"/>
                                        <p:tgtEl>
                                          <p:spTgt spid="2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3000" fill="hold"/>
                                        <p:tgtEl>
                                          <p:spTgt spid="28"/>
                                        </p:tgtEl>
                                        <p:attrNameLst>
                                          <p:attrName>ppt_x</p:attrName>
                                        </p:attrNameLst>
                                      </p:cBhvr>
                                      <p:tavLst>
                                        <p:tav tm="0">
                                          <p:val>
                                            <p:strVal val="1+#ppt_w/2"/>
                                          </p:val>
                                        </p:tav>
                                        <p:tav tm="100000">
                                          <p:val>
                                            <p:strVal val="#ppt_x"/>
                                          </p:val>
                                        </p:tav>
                                      </p:tavLst>
                                    </p:anim>
                                    <p:anim calcmode="lin" valueType="num">
                                      <p:cBhvr additive="base">
                                        <p:cTn id="35" dur="3000" fill="hold"/>
                                        <p:tgtEl>
                                          <p:spTgt spid="2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0-#ppt_w/2"/>
                                          </p:val>
                                        </p:tav>
                                        <p:tav tm="100000">
                                          <p:val>
                                            <p:strVal val="#ppt_x"/>
                                          </p:val>
                                        </p:tav>
                                      </p:tavLst>
                                    </p:anim>
                                    <p:anim calcmode="lin" valueType="num">
                                      <p:cBhvr additive="base">
                                        <p:cTn id="51" dur="3000" fill="hold"/>
                                        <p:tgtEl>
                                          <p:spTgt spid="17"/>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3000" fill="hold"/>
                                        <p:tgtEl>
                                          <p:spTgt spid="26"/>
                                        </p:tgtEl>
                                        <p:attrNameLst>
                                          <p:attrName>ppt_x</p:attrName>
                                        </p:attrNameLst>
                                      </p:cBhvr>
                                      <p:tavLst>
                                        <p:tav tm="0">
                                          <p:val>
                                            <p:strVal val="0-#ppt_w/2"/>
                                          </p:val>
                                        </p:tav>
                                        <p:tav tm="100000">
                                          <p:val>
                                            <p:strVal val="#ppt_x"/>
                                          </p:val>
                                        </p:tav>
                                      </p:tavLst>
                                    </p:anim>
                                    <p:anim calcmode="lin" valueType="num">
                                      <p:cBhvr additive="base">
                                        <p:cTn id="59" dur="3000" fill="hold"/>
                                        <p:tgtEl>
                                          <p:spTgt spid="2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3000" fill="hold"/>
                                        <p:tgtEl>
                                          <p:spTgt spid="29"/>
                                        </p:tgtEl>
                                        <p:attrNameLst>
                                          <p:attrName>ppt_x</p:attrName>
                                        </p:attrNameLst>
                                      </p:cBhvr>
                                      <p:tavLst>
                                        <p:tav tm="0">
                                          <p:val>
                                            <p:strVal val="0-#ppt_w/2"/>
                                          </p:val>
                                        </p:tav>
                                        <p:tav tm="100000">
                                          <p:val>
                                            <p:strVal val="#ppt_x"/>
                                          </p:val>
                                        </p:tav>
                                      </p:tavLst>
                                    </p:anim>
                                    <p:anim calcmode="lin" valueType="num">
                                      <p:cBhvr additive="base">
                                        <p:cTn id="63" dur="3000" fill="hold"/>
                                        <p:tgtEl>
                                          <p:spTgt spid="29"/>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3000" fill="hold"/>
                                        <p:tgtEl>
                                          <p:spTgt spid="31"/>
                                        </p:tgtEl>
                                        <p:attrNameLst>
                                          <p:attrName>ppt_x</p:attrName>
                                        </p:attrNameLst>
                                      </p:cBhvr>
                                      <p:tavLst>
                                        <p:tav tm="0">
                                          <p:val>
                                            <p:strVal val="0-#ppt_w/2"/>
                                          </p:val>
                                        </p:tav>
                                        <p:tav tm="100000">
                                          <p:val>
                                            <p:strVal val="#ppt_x"/>
                                          </p:val>
                                        </p:tav>
                                      </p:tavLst>
                                    </p:anim>
                                    <p:anim calcmode="lin" valueType="num">
                                      <p:cBhvr additive="base">
                                        <p:cTn id="67" dur="3000" fill="hold"/>
                                        <p:tgtEl>
                                          <p:spTgt spid="31"/>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1+#ppt_w/2"/>
                                          </p:val>
                                        </p:tav>
                                        <p:tav tm="100000">
                                          <p:val>
                                            <p:strVal val="#ppt_x"/>
                                          </p:val>
                                        </p:tav>
                                      </p:tavLst>
                                    </p:anim>
                                    <p:anim calcmode="lin" valueType="num">
                                      <p:cBhvr additive="base">
                                        <p:cTn id="71" dur="3000" fill="hold"/>
                                        <p:tgtEl>
                                          <p:spTgt spid="6"/>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1+#ppt_w/2"/>
                                          </p:val>
                                        </p:tav>
                                        <p:tav tm="100000">
                                          <p:val>
                                            <p:strVal val="#ppt_x"/>
                                          </p:val>
                                        </p:tav>
                                      </p:tavLst>
                                    </p:anim>
                                    <p:anim calcmode="lin" valueType="num">
                                      <p:cBhvr additive="base">
                                        <p:cTn id="75" dur="3000" fill="hold"/>
                                        <p:tgtEl>
                                          <p:spTgt spid="11"/>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1+#ppt_w/2"/>
                                          </p:val>
                                        </p:tav>
                                        <p:tav tm="100000">
                                          <p:val>
                                            <p:strVal val="#ppt_x"/>
                                          </p:val>
                                        </p:tav>
                                      </p:tavLst>
                                    </p:anim>
                                    <p:anim calcmode="lin" valueType="num">
                                      <p:cBhvr additive="base">
                                        <p:cTn id="79" dur="3000" fill="hold"/>
                                        <p:tgtEl>
                                          <p:spTgt spid="12"/>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0" fill="hold"/>
                                        <p:tgtEl>
                                          <p:spTgt spid="18"/>
                                        </p:tgtEl>
                                        <p:attrNameLst>
                                          <p:attrName>ppt_x</p:attrName>
                                        </p:attrNameLst>
                                      </p:cBhvr>
                                      <p:tavLst>
                                        <p:tav tm="0">
                                          <p:val>
                                            <p:strVal val="1+#ppt_w/2"/>
                                          </p:val>
                                        </p:tav>
                                        <p:tav tm="100000">
                                          <p:val>
                                            <p:strVal val="#ppt_x"/>
                                          </p:val>
                                        </p:tav>
                                      </p:tavLst>
                                    </p:anim>
                                    <p:anim calcmode="lin" valueType="num">
                                      <p:cBhvr additive="base">
                                        <p:cTn id="83" dur="3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1+#ppt_w/2"/>
                                          </p:val>
                                        </p:tav>
                                        <p:tav tm="100000">
                                          <p:val>
                                            <p:strVal val="#ppt_x"/>
                                          </p:val>
                                        </p:tav>
                                      </p:tavLst>
                                    </p:anim>
                                    <p:anim calcmode="lin" valueType="num">
                                      <p:cBhvr additive="base">
                                        <p:cTn id="91" dur="3000" fill="hold"/>
                                        <p:tgtEl>
                                          <p:spTgt spid="25"/>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additive="base">
                                        <p:cTn id="94" dur="3000" fill="hold"/>
                                        <p:tgtEl>
                                          <p:spTgt spid="30"/>
                                        </p:tgtEl>
                                        <p:attrNameLst>
                                          <p:attrName>ppt_x</p:attrName>
                                        </p:attrNameLst>
                                      </p:cBhvr>
                                      <p:tavLst>
                                        <p:tav tm="0">
                                          <p:val>
                                            <p:strVal val="1+#ppt_w/2"/>
                                          </p:val>
                                        </p:tav>
                                        <p:tav tm="100000">
                                          <p:val>
                                            <p:strVal val="#ppt_x"/>
                                          </p:val>
                                        </p:tav>
                                      </p:tavLst>
                                    </p:anim>
                                    <p:anim calcmode="lin" valueType="num">
                                      <p:cBhvr additive="base">
                                        <p:cTn id="95" dur="3000" fill="hold"/>
                                        <p:tgtEl>
                                          <p:spTgt spid="30"/>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0-#ppt_w/2"/>
                                          </p:val>
                                        </p:tav>
                                        <p:tav tm="100000">
                                          <p:val>
                                            <p:strVal val="#ppt_x"/>
                                          </p:val>
                                        </p:tav>
                                      </p:tavLst>
                                    </p:anim>
                                    <p:anim calcmode="lin" valueType="num">
                                      <p:cBhvr additive="base">
                                        <p:cTn id="99" dur="3000" fill="hold"/>
                                        <p:tgtEl>
                                          <p:spTgt spid="7"/>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3000" fill="hold"/>
                                        <p:tgtEl>
                                          <p:spTgt spid="15"/>
                                        </p:tgtEl>
                                        <p:attrNameLst>
                                          <p:attrName>ppt_x</p:attrName>
                                        </p:attrNameLst>
                                      </p:cBhvr>
                                      <p:tavLst>
                                        <p:tav tm="0">
                                          <p:val>
                                            <p:strVal val="0-#ppt_w/2"/>
                                          </p:val>
                                        </p:tav>
                                        <p:tav tm="100000">
                                          <p:val>
                                            <p:strVal val="#ppt_x"/>
                                          </p:val>
                                        </p:tav>
                                      </p:tavLst>
                                    </p:anim>
                                    <p:anim calcmode="lin" valueType="num">
                                      <p:cBhvr additive="base">
                                        <p:cTn id="107" dur="3000" fill="hold"/>
                                        <p:tgtEl>
                                          <p:spTgt spid="15"/>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0-#ppt_w/2"/>
                                          </p:val>
                                        </p:tav>
                                        <p:tav tm="100000">
                                          <p:val>
                                            <p:strVal val="#ppt_x"/>
                                          </p:val>
                                        </p:tav>
                                      </p:tavLst>
                                    </p:anim>
                                    <p:anim calcmode="lin" valueType="num">
                                      <p:cBhvr additive="base">
                                        <p:cTn id="111" dur="3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0-#ppt_w/2"/>
                                          </p:val>
                                        </p:tav>
                                        <p:tav tm="100000">
                                          <p:val>
                                            <p:strVal val="#ppt_x"/>
                                          </p:val>
                                        </p:tav>
                                      </p:tavLst>
                                    </p:anim>
                                    <p:anim calcmode="lin" valueType="num">
                                      <p:cBhvr additive="base">
                                        <p:cTn id="115" dur="3000" fill="hold"/>
                                        <p:tgtEl>
                                          <p:spTgt spid="22"/>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 calcmode="lin" valueType="num">
                                      <p:cBhvr additive="base">
                                        <p:cTn id="118" dur="3000" fill="hold"/>
                                        <p:tgtEl>
                                          <p:spTgt spid="27"/>
                                        </p:tgtEl>
                                        <p:attrNameLst>
                                          <p:attrName>ppt_x</p:attrName>
                                        </p:attrNameLst>
                                      </p:cBhvr>
                                      <p:tavLst>
                                        <p:tav tm="0">
                                          <p:val>
                                            <p:strVal val="0-#ppt_w/2"/>
                                          </p:val>
                                        </p:tav>
                                        <p:tav tm="100000">
                                          <p:val>
                                            <p:strVal val="#ppt_x"/>
                                          </p:val>
                                        </p:tav>
                                      </p:tavLst>
                                    </p:anim>
                                    <p:anim calcmode="lin" valueType="num">
                                      <p:cBhvr additive="base">
                                        <p:cTn id="119" dur="3000" fill="hold"/>
                                        <p:tgtEl>
                                          <p:spTgt spid="27"/>
                                        </p:tgtEl>
                                        <p:attrNameLst>
                                          <p:attrName>ppt_y</p:attrName>
                                        </p:attrNameLst>
                                      </p:cBhvr>
                                      <p:tavLst>
                                        <p:tav tm="0">
                                          <p:val>
                                            <p:strVal val="0-#ppt_h/2"/>
                                          </p:val>
                                        </p:tav>
                                        <p:tav tm="100000">
                                          <p:val>
                                            <p:strVal val="#ppt_y"/>
                                          </p:val>
                                        </p:tav>
                                      </p:tavLst>
                                    </p:anim>
                                  </p:childTnLst>
                                </p:cTn>
                              </p:par>
                              <p:par>
                                <p:cTn id="120" presetID="2" presetClass="entr" presetSubtype="9"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0-#ppt_w/2"/>
                                          </p:val>
                                        </p:tav>
                                        <p:tav tm="100000">
                                          <p:val>
                                            <p:strVal val="#ppt_x"/>
                                          </p:val>
                                        </p:tav>
                                      </p:tavLst>
                                    </p:anim>
                                    <p:anim calcmode="lin" valueType="num">
                                      <p:cBhvr additive="base">
                                        <p:cTn id="123" dur="3000" fill="hold"/>
                                        <p:tgtEl>
                                          <p:spTgt spid="32"/>
                                        </p:tgtEl>
                                        <p:attrNameLst>
                                          <p:attrName>ppt_y</p:attrName>
                                        </p:attrNameLst>
                                      </p:cBhvr>
                                      <p:tavLst>
                                        <p:tav tm="0">
                                          <p:val>
                                            <p:strVal val="0-#ppt_h/2"/>
                                          </p:val>
                                        </p:tav>
                                        <p:tav tm="100000">
                                          <p:val>
                                            <p:strVal val="#ppt_y"/>
                                          </p:val>
                                        </p:tav>
                                      </p:tavLst>
                                    </p:anim>
                                  </p:childTnLst>
                                </p:cTn>
                              </p:par>
                              <p:par>
                                <p:cTn id="124" presetID="8" presetClass="emph" presetSubtype="0" fill="hold" grpId="1" nodeType="withEffect">
                                  <p:stCondLst>
                                    <p:cond delay="0"/>
                                  </p:stCondLst>
                                  <p:childTnLst>
                                    <p:animRot by="21600000">
                                      <p:cBhvr>
                                        <p:cTn id="125" dur="3000" fill="hold"/>
                                        <p:tgtEl>
                                          <p:spTgt spid="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8"/>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8"/>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7"/>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1"/>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3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7"/>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0"/>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2"/>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7"/>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11"/>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2"/>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8"/>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2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0"/>
                                        </p:tgtEl>
                                        <p:attrNameLst>
                                          <p:attrName>r</p:attrName>
                                        </p:attrNameLst>
                                      </p:cBhvr>
                                    </p:animRot>
                                  </p:childTnLst>
                                </p:cTn>
                              </p:par>
                              <p:par>
                                <p:cTn id="182" presetID="5" presetClass="entr" presetSubtype="10" fill="hold" grpId="2"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checkerboard(across)">
                                      <p:cBhvr>
                                        <p:cTn id="184" dur="3000"/>
                                        <p:tgtEl>
                                          <p:spTgt spid="4"/>
                                        </p:tgtEl>
                                      </p:cBhvr>
                                    </p:animEffect>
                                  </p:childTnLst>
                                </p:cTn>
                              </p:par>
                              <p:par>
                                <p:cTn id="185" presetID="5" presetClass="entr" presetSubtype="10" fill="hold" grpId="2" nodeType="withEffect">
                                  <p:stCondLst>
                                    <p:cond delay="0"/>
                                  </p:stCondLst>
                                  <p:childTnLst>
                                    <p:set>
                                      <p:cBhvr>
                                        <p:cTn id="186" dur="1" fill="hold">
                                          <p:stCondLst>
                                            <p:cond delay="0"/>
                                          </p:stCondLst>
                                        </p:cTn>
                                        <p:tgtEl>
                                          <p:spTgt spid="6"/>
                                        </p:tgtEl>
                                        <p:attrNameLst>
                                          <p:attrName>style.visibility</p:attrName>
                                        </p:attrNameLst>
                                      </p:cBhvr>
                                      <p:to>
                                        <p:strVal val="visible"/>
                                      </p:to>
                                    </p:set>
                                    <p:animEffect transition="in" filter="checkerboard(across)">
                                      <p:cBhvr>
                                        <p:cTn id="187" dur="3000"/>
                                        <p:tgtEl>
                                          <p:spTgt spid="6"/>
                                        </p:tgtEl>
                                      </p:cBhvr>
                                    </p:animEffect>
                                  </p:childTnLst>
                                </p:cTn>
                              </p:par>
                              <p:par>
                                <p:cTn id="188" presetID="5" presetClass="entr" presetSubtype="10" fill="hold" grpId="2" nodeType="withEffect">
                                  <p:stCondLst>
                                    <p:cond delay="0"/>
                                  </p:stCondLst>
                                  <p:childTnLst>
                                    <p:set>
                                      <p:cBhvr>
                                        <p:cTn id="189" dur="1" fill="hold">
                                          <p:stCondLst>
                                            <p:cond delay="0"/>
                                          </p:stCondLst>
                                        </p:cTn>
                                        <p:tgtEl>
                                          <p:spTgt spid="8"/>
                                        </p:tgtEl>
                                        <p:attrNameLst>
                                          <p:attrName>style.visibility</p:attrName>
                                        </p:attrNameLst>
                                      </p:cBhvr>
                                      <p:to>
                                        <p:strVal val="visible"/>
                                      </p:to>
                                    </p:set>
                                    <p:animEffect transition="in" filter="checkerboard(across)">
                                      <p:cBhvr>
                                        <p:cTn id="190" dur="3000"/>
                                        <p:tgtEl>
                                          <p:spTgt spid="8"/>
                                        </p:tgtEl>
                                      </p:cBhvr>
                                    </p:animEffect>
                                  </p:childTnLst>
                                </p:cTn>
                              </p:par>
                              <p:par>
                                <p:cTn id="191" presetID="5" presetClass="entr" presetSubtype="10" fill="hold" grpId="2" nodeType="withEffect">
                                  <p:stCondLst>
                                    <p:cond delay="0"/>
                                  </p:stCondLst>
                                  <p:childTnLst>
                                    <p:set>
                                      <p:cBhvr>
                                        <p:cTn id="192" dur="1" fill="hold">
                                          <p:stCondLst>
                                            <p:cond delay="0"/>
                                          </p:stCondLst>
                                        </p:cTn>
                                        <p:tgtEl>
                                          <p:spTgt spid="11"/>
                                        </p:tgtEl>
                                        <p:attrNameLst>
                                          <p:attrName>style.visibility</p:attrName>
                                        </p:attrNameLst>
                                      </p:cBhvr>
                                      <p:to>
                                        <p:strVal val="visible"/>
                                      </p:to>
                                    </p:set>
                                    <p:animEffect transition="in" filter="checkerboard(across)">
                                      <p:cBhvr>
                                        <p:cTn id="193" dur="3000"/>
                                        <p:tgtEl>
                                          <p:spTgt spid="11"/>
                                        </p:tgtEl>
                                      </p:cBhvr>
                                    </p:animEffect>
                                  </p:childTnLst>
                                </p:cTn>
                              </p:par>
                              <p:par>
                                <p:cTn id="194" presetID="5" presetClass="entr" presetSubtype="10" fill="hold" grpId="2" nodeType="withEffect">
                                  <p:stCondLst>
                                    <p:cond delay="0"/>
                                  </p:stCondLst>
                                  <p:childTnLst>
                                    <p:set>
                                      <p:cBhvr>
                                        <p:cTn id="195" dur="1" fill="hold">
                                          <p:stCondLst>
                                            <p:cond delay="0"/>
                                          </p:stCondLst>
                                        </p:cTn>
                                        <p:tgtEl>
                                          <p:spTgt spid="12"/>
                                        </p:tgtEl>
                                        <p:attrNameLst>
                                          <p:attrName>style.visibility</p:attrName>
                                        </p:attrNameLst>
                                      </p:cBhvr>
                                      <p:to>
                                        <p:strVal val="visible"/>
                                      </p:to>
                                    </p:set>
                                    <p:animEffect transition="in" filter="checkerboard(across)">
                                      <p:cBhvr>
                                        <p:cTn id="196" dur="3000"/>
                                        <p:tgtEl>
                                          <p:spTgt spid="12"/>
                                        </p:tgtEl>
                                      </p:cBhvr>
                                    </p:animEffect>
                                  </p:childTnLst>
                                </p:cTn>
                              </p:par>
                              <p:par>
                                <p:cTn id="197" presetID="5" presetClass="entr" presetSubtype="10" fill="hold" grpId="2" nodeType="withEffect">
                                  <p:stCondLst>
                                    <p:cond delay="0"/>
                                  </p:stCondLst>
                                  <p:childTnLst>
                                    <p:set>
                                      <p:cBhvr>
                                        <p:cTn id="198" dur="1" fill="hold">
                                          <p:stCondLst>
                                            <p:cond delay="0"/>
                                          </p:stCondLst>
                                        </p:cTn>
                                        <p:tgtEl>
                                          <p:spTgt spid="13"/>
                                        </p:tgtEl>
                                        <p:attrNameLst>
                                          <p:attrName>style.visibility</p:attrName>
                                        </p:attrNameLst>
                                      </p:cBhvr>
                                      <p:to>
                                        <p:strVal val="visible"/>
                                      </p:to>
                                    </p:set>
                                    <p:animEffect transition="in" filter="checkerboard(across)">
                                      <p:cBhvr>
                                        <p:cTn id="199" dur="3000"/>
                                        <p:tgtEl>
                                          <p:spTgt spid="13"/>
                                        </p:tgtEl>
                                      </p:cBhvr>
                                    </p:animEffect>
                                  </p:childTnLst>
                                </p:cTn>
                              </p:par>
                              <p:par>
                                <p:cTn id="200" presetID="5" presetClass="entr" presetSubtype="10" fill="hold" grpId="2" nodeType="withEffect">
                                  <p:stCondLst>
                                    <p:cond delay="0"/>
                                  </p:stCondLst>
                                  <p:childTnLst>
                                    <p:set>
                                      <p:cBhvr>
                                        <p:cTn id="201" dur="1" fill="hold">
                                          <p:stCondLst>
                                            <p:cond delay="0"/>
                                          </p:stCondLst>
                                        </p:cTn>
                                        <p:tgtEl>
                                          <p:spTgt spid="16"/>
                                        </p:tgtEl>
                                        <p:attrNameLst>
                                          <p:attrName>style.visibility</p:attrName>
                                        </p:attrNameLst>
                                      </p:cBhvr>
                                      <p:to>
                                        <p:strVal val="visible"/>
                                      </p:to>
                                    </p:set>
                                    <p:animEffect transition="in" filter="checkerboard(across)">
                                      <p:cBhvr>
                                        <p:cTn id="202" dur="3000"/>
                                        <p:tgtEl>
                                          <p:spTgt spid="16"/>
                                        </p:tgtEl>
                                      </p:cBhvr>
                                    </p:animEffect>
                                  </p:childTnLst>
                                </p:cTn>
                              </p:par>
                              <p:par>
                                <p:cTn id="203" presetID="5" presetClass="entr" presetSubtype="10" fill="hold" grpId="2" nodeType="withEffect">
                                  <p:stCondLst>
                                    <p:cond delay="0"/>
                                  </p:stCondLst>
                                  <p:childTnLst>
                                    <p:set>
                                      <p:cBhvr>
                                        <p:cTn id="204" dur="1" fill="hold">
                                          <p:stCondLst>
                                            <p:cond delay="0"/>
                                          </p:stCondLst>
                                        </p:cTn>
                                        <p:tgtEl>
                                          <p:spTgt spid="18"/>
                                        </p:tgtEl>
                                        <p:attrNameLst>
                                          <p:attrName>style.visibility</p:attrName>
                                        </p:attrNameLst>
                                      </p:cBhvr>
                                      <p:to>
                                        <p:strVal val="visible"/>
                                      </p:to>
                                    </p:set>
                                    <p:animEffect transition="in" filter="checkerboard(across)">
                                      <p:cBhvr>
                                        <p:cTn id="205" dur="3000"/>
                                        <p:tgtEl>
                                          <p:spTgt spid="18"/>
                                        </p:tgtEl>
                                      </p:cBhvr>
                                    </p:animEffect>
                                  </p:childTnLst>
                                </p:cTn>
                              </p:par>
                              <p:par>
                                <p:cTn id="206" presetID="5" presetClass="entr" presetSubtype="10" fill="hold" grpId="2" nodeType="withEffect">
                                  <p:stCondLst>
                                    <p:cond delay="0"/>
                                  </p:stCondLst>
                                  <p:childTnLst>
                                    <p:set>
                                      <p:cBhvr>
                                        <p:cTn id="207" dur="1" fill="hold">
                                          <p:stCondLst>
                                            <p:cond delay="0"/>
                                          </p:stCondLst>
                                        </p:cTn>
                                        <p:tgtEl>
                                          <p:spTgt spid="20"/>
                                        </p:tgtEl>
                                        <p:attrNameLst>
                                          <p:attrName>style.visibility</p:attrName>
                                        </p:attrNameLst>
                                      </p:cBhvr>
                                      <p:to>
                                        <p:strVal val="visible"/>
                                      </p:to>
                                    </p:set>
                                    <p:animEffect transition="in" filter="checkerboard(across)">
                                      <p:cBhvr>
                                        <p:cTn id="208" dur="3000"/>
                                        <p:tgtEl>
                                          <p:spTgt spid="20"/>
                                        </p:tgtEl>
                                      </p:cBhvr>
                                    </p:animEffect>
                                  </p:childTnLst>
                                </p:cTn>
                              </p:par>
                              <p:par>
                                <p:cTn id="209" presetID="5" presetClass="entr" presetSubtype="10" fill="hold" grpId="2" nodeType="withEffect">
                                  <p:stCondLst>
                                    <p:cond delay="0"/>
                                  </p:stCondLst>
                                  <p:childTnLst>
                                    <p:set>
                                      <p:cBhvr>
                                        <p:cTn id="210" dur="1" fill="hold">
                                          <p:stCondLst>
                                            <p:cond delay="0"/>
                                          </p:stCondLst>
                                        </p:cTn>
                                        <p:tgtEl>
                                          <p:spTgt spid="23"/>
                                        </p:tgtEl>
                                        <p:attrNameLst>
                                          <p:attrName>style.visibility</p:attrName>
                                        </p:attrNameLst>
                                      </p:cBhvr>
                                      <p:to>
                                        <p:strVal val="visible"/>
                                      </p:to>
                                    </p:set>
                                    <p:animEffect transition="in" filter="checkerboard(across)">
                                      <p:cBhvr>
                                        <p:cTn id="211" dur="3000"/>
                                        <p:tgtEl>
                                          <p:spTgt spid="23"/>
                                        </p:tgtEl>
                                      </p:cBhvr>
                                    </p:animEffect>
                                  </p:childTnLst>
                                </p:cTn>
                              </p:par>
                              <p:par>
                                <p:cTn id="212" presetID="5" presetClass="entr" presetSubtype="10" fill="hold" grpId="2" nodeType="withEffect">
                                  <p:stCondLst>
                                    <p:cond delay="0"/>
                                  </p:stCondLst>
                                  <p:childTnLst>
                                    <p:set>
                                      <p:cBhvr>
                                        <p:cTn id="213" dur="1" fill="hold">
                                          <p:stCondLst>
                                            <p:cond delay="0"/>
                                          </p:stCondLst>
                                        </p:cTn>
                                        <p:tgtEl>
                                          <p:spTgt spid="24"/>
                                        </p:tgtEl>
                                        <p:attrNameLst>
                                          <p:attrName>style.visibility</p:attrName>
                                        </p:attrNameLst>
                                      </p:cBhvr>
                                      <p:to>
                                        <p:strVal val="visible"/>
                                      </p:to>
                                    </p:set>
                                    <p:animEffect transition="in" filter="checkerboard(across)">
                                      <p:cBhvr>
                                        <p:cTn id="214" dur="3000"/>
                                        <p:tgtEl>
                                          <p:spTgt spid="24"/>
                                        </p:tgtEl>
                                      </p:cBhvr>
                                    </p:animEffect>
                                  </p:childTnLst>
                                </p:cTn>
                              </p:par>
                              <p:par>
                                <p:cTn id="215" presetID="5" presetClass="entr" presetSubtype="10" fill="hold" grpId="2" nodeType="withEffect">
                                  <p:stCondLst>
                                    <p:cond delay="0"/>
                                  </p:stCondLst>
                                  <p:childTnLst>
                                    <p:set>
                                      <p:cBhvr>
                                        <p:cTn id="216" dur="1" fill="hold">
                                          <p:stCondLst>
                                            <p:cond delay="0"/>
                                          </p:stCondLst>
                                        </p:cTn>
                                        <p:tgtEl>
                                          <p:spTgt spid="25"/>
                                        </p:tgtEl>
                                        <p:attrNameLst>
                                          <p:attrName>style.visibility</p:attrName>
                                        </p:attrNameLst>
                                      </p:cBhvr>
                                      <p:to>
                                        <p:strVal val="visible"/>
                                      </p:to>
                                    </p:set>
                                    <p:animEffect transition="in" filter="checkerboard(across)">
                                      <p:cBhvr>
                                        <p:cTn id="217" dur="3000"/>
                                        <p:tgtEl>
                                          <p:spTgt spid="25"/>
                                        </p:tgtEl>
                                      </p:cBhvr>
                                    </p:animEffect>
                                  </p:childTnLst>
                                </p:cTn>
                              </p:par>
                              <p:par>
                                <p:cTn id="218" presetID="5" presetClass="entr" presetSubtype="10" fill="hold" grpId="2" nodeType="withEffect">
                                  <p:stCondLst>
                                    <p:cond delay="0"/>
                                  </p:stCondLst>
                                  <p:childTnLst>
                                    <p:set>
                                      <p:cBhvr>
                                        <p:cTn id="219" dur="1" fill="hold">
                                          <p:stCondLst>
                                            <p:cond delay="0"/>
                                          </p:stCondLst>
                                        </p:cTn>
                                        <p:tgtEl>
                                          <p:spTgt spid="28"/>
                                        </p:tgtEl>
                                        <p:attrNameLst>
                                          <p:attrName>style.visibility</p:attrName>
                                        </p:attrNameLst>
                                      </p:cBhvr>
                                      <p:to>
                                        <p:strVal val="visible"/>
                                      </p:to>
                                    </p:set>
                                    <p:animEffect transition="in" filter="checkerboard(across)">
                                      <p:cBhvr>
                                        <p:cTn id="220" dur="3000"/>
                                        <p:tgtEl>
                                          <p:spTgt spid="28"/>
                                        </p:tgtEl>
                                      </p:cBhvr>
                                    </p:animEffect>
                                  </p:childTnLst>
                                </p:cTn>
                              </p:par>
                              <p:par>
                                <p:cTn id="221" presetID="5" presetClass="entr" presetSubtype="10" fill="hold" grpId="2" nodeType="withEffect">
                                  <p:stCondLst>
                                    <p:cond delay="0"/>
                                  </p:stCondLst>
                                  <p:childTnLst>
                                    <p:set>
                                      <p:cBhvr>
                                        <p:cTn id="222" dur="1" fill="hold">
                                          <p:stCondLst>
                                            <p:cond delay="0"/>
                                          </p:stCondLst>
                                        </p:cTn>
                                        <p:tgtEl>
                                          <p:spTgt spid="30"/>
                                        </p:tgtEl>
                                        <p:attrNameLst>
                                          <p:attrName>style.visibility</p:attrName>
                                        </p:attrNameLst>
                                      </p:cBhvr>
                                      <p:to>
                                        <p:strVal val="visible"/>
                                      </p:to>
                                    </p:set>
                                    <p:animEffect transition="in" filter="checkerboard(across)">
                                      <p:cBhvr>
                                        <p:cTn id="223" dur="3000"/>
                                        <p:tgtEl>
                                          <p:spTgt spid="30"/>
                                        </p:tgtEl>
                                      </p:cBhvr>
                                    </p:animEffect>
                                  </p:childTnLst>
                                </p:cTn>
                              </p:par>
                              <p:par>
                                <p:cTn id="224" presetID="5" presetClass="entr" presetSubtype="10" fill="hold" grpId="2" nodeType="withEffect">
                                  <p:stCondLst>
                                    <p:cond delay="0"/>
                                  </p:stCondLst>
                                  <p:childTnLst>
                                    <p:set>
                                      <p:cBhvr>
                                        <p:cTn id="225" dur="1" fill="hold">
                                          <p:stCondLst>
                                            <p:cond delay="0"/>
                                          </p:stCondLst>
                                        </p:cTn>
                                        <p:tgtEl>
                                          <p:spTgt spid="5"/>
                                        </p:tgtEl>
                                        <p:attrNameLst>
                                          <p:attrName>style.visibility</p:attrName>
                                        </p:attrNameLst>
                                      </p:cBhvr>
                                      <p:to>
                                        <p:strVal val="visible"/>
                                      </p:to>
                                    </p:set>
                                    <p:animEffect transition="in" filter="checkerboard(across)">
                                      <p:cBhvr>
                                        <p:cTn id="226" dur="3000"/>
                                        <p:tgtEl>
                                          <p:spTgt spid="5"/>
                                        </p:tgtEl>
                                      </p:cBhvr>
                                    </p:animEffect>
                                  </p:childTnLst>
                                </p:cTn>
                              </p:par>
                              <p:par>
                                <p:cTn id="227" presetID="5" presetClass="entr" presetSubtype="10" fill="hold" grpId="2" nodeType="withEffect">
                                  <p:stCondLst>
                                    <p:cond delay="0"/>
                                  </p:stCondLst>
                                  <p:childTnLst>
                                    <p:set>
                                      <p:cBhvr>
                                        <p:cTn id="228" dur="1" fill="hold">
                                          <p:stCondLst>
                                            <p:cond delay="0"/>
                                          </p:stCondLst>
                                        </p:cTn>
                                        <p:tgtEl>
                                          <p:spTgt spid="7"/>
                                        </p:tgtEl>
                                        <p:attrNameLst>
                                          <p:attrName>style.visibility</p:attrName>
                                        </p:attrNameLst>
                                      </p:cBhvr>
                                      <p:to>
                                        <p:strVal val="visible"/>
                                      </p:to>
                                    </p:set>
                                    <p:animEffect transition="in" filter="checkerboard(across)">
                                      <p:cBhvr>
                                        <p:cTn id="229" dur="3000"/>
                                        <p:tgtEl>
                                          <p:spTgt spid="7"/>
                                        </p:tgtEl>
                                      </p:cBhvr>
                                    </p:animEffect>
                                  </p:childTnLst>
                                </p:cTn>
                              </p:par>
                              <p:par>
                                <p:cTn id="230" presetID="5" presetClass="entr" presetSubtype="10" fill="hold" grpId="2" nodeType="withEffect">
                                  <p:stCondLst>
                                    <p:cond delay="0"/>
                                  </p:stCondLst>
                                  <p:childTnLst>
                                    <p:set>
                                      <p:cBhvr>
                                        <p:cTn id="231" dur="1" fill="hold">
                                          <p:stCondLst>
                                            <p:cond delay="0"/>
                                          </p:stCondLst>
                                        </p:cTn>
                                        <p:tgtEl>
                                          <p:spTgt spid="9"/>
                                        </p:tgtEl>
                                        <p:attrNameLst>
                                          <p:attrName>style.visibility</p:attrName>
                                        </p:attrNameLst>
                                      </p:cBhvr>
                                      <p:to>
                                        <p:strVal val="visible"/>
                                      </p:to>
                                    </p:set>
                                    <p:animEffect transition="in" filter="checkerboard(across)">
                                      <p:cBhvr>
                                        <p:cTn id="232" dur="3000"/>
                                        <p:tgtEl>
                                          <p:spTgt spid="9"/>
                                        </p:tgtEl>
                                      </p:cBhvr>
                                    </p:animEffect>
                                  </p:childTnLst>
                                </p:cTn>
                              </p:par>
                              <p:par>
                                <p:cTn id="233" presetID="5" presetClass="entr" presetSubtype="10" fill="hold" grpId="2" nodeType="withEffect">
                                  <p:stCondLst>
                                    <p:cond delay="0"/>
                                  </p:stCondLst>
                                  <p:childTnLst>
                                    <p:set>
                                      <p:cBhvr>
                                        <p:cTn id="234" dur="1" fill="hold">
                                          <p:stCondLst>
                                            <p:cond delay="0"/>
                                          </p:stCondLst>
                                        </p:cTn>
                                        <p:tgtEl>
                                          <p:spTgt spid="10"/>
                                        </p:tgtEl>
                                        <p:attrNameLst>
                                          <p:attrName>style.visibility</p:attrName>
                                        </p:attrNameLst>
                                      </p:cBhvr>
                                      <p:to>
                                        <p:strVal val="visible"/>
                                      </p:to>
                                    </p:set>
                                    <p:animEffect transition="in" filter="checkerboard(across)">
                                      <p:cBhvr>
                                        <p:cTn id="235" dur="3000"/>
                                        <p:tgtEl>
                                          <p:spTgt spid="10"/>
                                        </p:tgtEl>
                                      </p:cBhvr>
                                    </p:animEffect>
                                  </p:childTnLst>
                                </p:cTn>
                              </p:par>
                              <p:par>
                                <p:cTn id="236" presetID="5" presetClass="entr" presetSubtype="10" fill="hold" grpId="2" nodeType="withEffect">
                                  <p:stCondLst>
                                    <p:cond delay="0"/>
                                  </p:stCondLst>
                                  <p:childTnLst>
                                    <p:set>
                                      <p:cBhvr>
                                        <p:cTn id="237" dur="1" fill="hold">
                                          <p:stCondLst>
                                            <p:cond delay="0"/>
                                          </p:stCondLst>
                                        </p:cTn>
                                        <p:tgtEl>
                                          <p:spTgt spid="14"/>
                                        </p:tgtEl>
                                        <p:attrNameLst>
                                          <p:attrName>style.visibility</p:attrName>
                                        </p:attrNameLst>
                                      </p:cBhvr>
                                      <p:to>
                                        <p:strVal val="visible"/>
                                      </p:to>
                                    </p:set>
                                    <p:animEffect transition="in" filter="checkerboard(across)">
                                      <p:cBhvr>
                                        <p:cTn id="238" dur="3000"/>
                                        <p:tgtEl>
                                          <p:spTgt spid="14"/>
                                        </p:tgtEl>
                                      </p:cBhvr>
                                    </p:animEffect>
                                  </p:childTnLst>
                                </p:cTn>
                              </p:par>
                              <p:par>
                                <p:cTn id="239" presetID="5" presetClass="entr" presetSubtype="10" fill="hold" grpId="2" nodeType="withEffect">
                                  <p:stCondLst>
                                    <p:cond delay="0"/>
                                  </p:stCondLst>
                                  <p:childTnLst>
                                    <p:set>
                                      <p:cBhvr>
                                        <p:cTn id="240" dur="1" fill="hold">
                                          <p:stCondLst>
                                            <p:cond delay="0"/>
                                          </p:stCondLst>
                                        </p:cTn>
                                        <p:tgtEl>
                                          <p:spTgt spid="15"/>
                                        </p:tgtEl>
                                        <p:attrNameLst>
                                          <p:attrName>style.visibility</p:attrName>
                                        </p:attrNameLst>
                                      </p:cBhvr>
                                      <p:to>
                                        <p:strVal val="visible"/>
                                      </p:to>
                                    </p:set>
                                    <p:animEffect transition="in" filter="checkerboard(across)">
                                      <p:cBhvr>
                                        <p:cTn id="241" dur="3000"/>
                                        <p:tgtEl>
                                          <p:spTgt spid="15"/>
                                        </p:tgtEl>
                                      </p:cBhvr>
                                    </p:animEffect>
                                  </p:childTnLst>
                                </p:cTn>
                              </p:par>
                              <p:par>
                                <p:cTn id="242" presetID="5" presetClass="entr" presetSubtype="10" fill="hold" grpId="2"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checkerboard(across)">
                                      <p:cBhvr>
                                        <p:cTn id="244" dur="3000"/>
                                        <p:tgtEl>
                                          <p:spTgt spid="17"/>
                                        </p:tgtEl>
                                      </p:cBhvr>
                                    </p:animEffect>
                                  </p:childTnLst>
                                </p:cTn>
                              </p:par>
                              <p:par>
                                <p:cTn id="245" presetID="5" presetClass="entr" presetSubtype="10" fill="hold" grpId="2" nodeType="withEffect">
                                  <p:stCondLst>
                                    <p:cond delay="0"/>
                                  </p:stCondLst>
                                  <p:childTnLst>
                                    <p:set>
                                      <p:cBhvr>
                                        <p:cTn id="246" dur="1" fill="hold">
                                          <p:stCondLst>
                                            <p:cond delay="0"/>
                                          </p:stCondLst>
                                        </p:cTn>
                                        <p:tgtEl>
                                          <p:spTgt spid="19"/>
                                        </p:tgtEl>
                                        <p:attrNameLst>
                                          <p:attrName>style.visibility</p:attrName>
                                        </p:attrNameLst>
                                      </p:cBhvr>
                                      <p:to>
                                        <p:strVal val="visible"/>
                                      </p:to>
                                    </p:set>
                                    <p:animEffect transition="in" filter="checkerboard(across)">
                                      <p:cBhvr>
                                        <p:cTn id="247" dur="3000"/>
                                        <p:tgtEl>
                                          <p:spTgt spid="19"/>
                                        </p:tgtEl>
                                      </p:cBhvr>
                                    </p:animEffect>
                                  </p:childTnLst>
                                </p:cTn>
                              </p:par>
                              <p:par>
                                <p:cTn id="248" presetID="5" presetClass="entr" presetSubtype="10" fill="hold" grpId="2" nodeType="withEffect">
                                  <p:stCondLst>
                                    <p:cond delay="0"/>
                                  </p:stCondLst>
                                  <p:childTnLst>
                                    <p:set>
                                      <p:cBhvr>
                                        <p:cTn id="249" dur="1" fill="hold">
                                          <p:stCondLst>
                                            <p:cond delay="0"/>
                                          </p:stCondLst>
                                        </p:cTn>
                                        <p:tgtEl>
                                          <p:spTgt spid="21"/>
                                        </p:tgtEl>
                                        <p:attrNameLst>
                                          <p:attrName>style.visibility</p:attrName>
                                        </p:attrNameLst>
                                      </p:cBhvr>
                                      <p:to>
                                        <p:strVal val="visible"/>
                                      </p:to>
                                    </p:set>
                                    <p:animEffect transition="in" filter="checkerboard(across)">
                                      <p:cBhvr>
                                        <p:cTn id="250" dur="3000"/>
                                        <p:tgtEl>
                                          <p:spTgt spid="21"/>
                                        </p:tgtEl>
                                      </p:cBhvr>
                                    </p:animEffect>
                                  </p:childTnLst>
                                </p:cTn>
                              </p:par>
                              <p:par>
                                <p:cTn id="251" presetID="5" presetClass="entr" presetSubtype="10" fill="hold" grpId="2" nodeType="withEffect">
                                  <p:stCondLst>
                                    <p:cond delay="0"/>
                                  </p:stCondLst>
                                  <p:childTnLst>
                                    <p:set>
                                      <p:cBhvr>
                                        <p:cTn id="252" dur="1" fill="hold">
                                          <p:stCondLst>
                                            <p:cond delay="0"/>
                                          </p:stCondLst>
                                        </p:cTn>
                                        <p:tgtEl>
                                          <p:spTgt spid="22"/>
                                        </p:tgtEl>
                                        <p:attrNameLst>
                                          <p:attrName>style.visibility</p:attrName>
                                        </p:attrNameLst>
                                      </p:cBhvr>
                                      <p:to>
                                        <p:strVal val="visible"/>
                                      </p:to>
                                    </p:set>
                                    <p:animEffect transition="in" filter="checkerboard(across)">
                                      <p:cBhvr>
                                        <p:cTn id="253" dur="3000"/>
                                        <p:tgtEl>
                                          <p:spTgt spid="22"/>
                                        </p:tgtEl>
                                      </p:cBhvr>
                                    </p:animEffect>
                                  </p:childTnLst>
                                </p:cTn>
                              </p:par>
                              <p:par>
                                <p:cTn id="254" presetID="5" presetClass="entr" presetSubtype="10" fill="hold" grpId="2" nodeType="withEffect">
                                  <p:stCondLst>
                                    <p:cond delay="0"/>
                                  </p:stCondLst>
                                  <p:childTnLst>
                                    <p:set>
                                      <p:cBhvr>
                                        <p:cTn id="255" dur="1" fill="hold">
                                          <p:stCondLst>
                                            <p:cond delay="0"/>
                                          </p:stCondLst>
                                        </p:cTn>
                                        <p:tgtEl>
                                          <p:spTgt spid="26"/>
                                        </p:tgtEl>
                                        <p:attrNameLst>
                                          <p:attrName>style.visibility</p:attrName>
                                        </p:attrNameLst>
                                      </p:cBhvr>
                                      <p:to>
                                        <p:strVal val="visible"/>
                                      </p:to>
                                    </p:set>
                                    <p:animEffect transition="in" filter="checkerboard(across)">
                                      <p:cBhvr>
                                        <p:cTn id="256" dur="3000"/>
                                        <p:tgtEl>
                                          <p:spTgt spid="26"/>
                                        </p:tgtEl>
                                      </p:cBhvr>
                                    </p:animEffect>
                                  </p:childTnLst>
                                </p:cTn>
                              </p:par>
                              <p:par>
                                <p:cTn id="257" presetID="5" presetClass="entr" presetSubtype="10" fill="hold" grpId="2" nodeType="withEffect">
                                  <p:stCondLst>
                                    <p:cond delay="0"/>
                                  </p:stCondLst>
                                  <p:childTnLst>
                                    <p:set>
                                      <p:cBhvr>
                                        <p:cTn id="258" dur="1" fill="hold">
                                          <p:stCondLst>
                                            <p:cond delay="0"/>
                                          </p:stCondLst>
                                        </p:cTn>
                                        <p:tgtEl>
                                          <p:spTgt spid="27"/>
                                        </p:tgtEl>
                                        <p:attrNameLst>
                                          <p:attrName>style.visibility</p:attrName>
                                        </p:attrNameLst>
                                      </p:cBhvr>
                                      <p:to>
                                        <p:strVal val="visible"/>
                                      </p:to>
                                    </p:set>
                                    <p:animEffect transition="in" filter="checkerboard(across)">
                                      <p:cBhvr>
                                        <p:cTn id="259" dur="3000"/>
                                        <p:tgtEl>
                                          <p:spTgt spid="27"/>
                                        </p:tgtEl>
                                      </p:cBhvr>
                                    </p:animEffect>
                                  </p:childTnLst>
                                </p:cTn>
                              </p:par>
                              <p:par>
                                <p:cTn id="260" presetID="5" presetClass="entr" presetSubtype="10" fill="hold" grpId="2" nodeType="withEffect">
                                  <p:stCondLst>
                                    <p:cond delay="0"/>
                                  </p:stCondLst>
                                  <p:childTnLst>
                                    <p:set>
                                      <p:cBhvr>
                                        <p:cTn id="261" dur="1" fill="hold">
                                          <p:stCondLst>
                                            <p:cond delay="0"/>
                                          </p:stCondLst>
                                        </p:cTn>
                                        <p:tgtEl>
                                          <p:spTgt spid="29"/>
                                        </p:tgtEl>
                                        <p:attrNameLst>
                                          <p:attrName>style.visibility</p:attrName>
                                        </p:attrNameLst>
                                      </p:cBhvr>
                                      <p:to>
                                        <p:strVal val="visible"/>
                                      </p:to>
                                    </p:set>
                                    <p:animEffect transition="in" filter="checkerboard(across)">
                                      <p:cBhvr>
                                        <p:cTn id="262" dur="3000"/>
                                        <p:tgtEl>
                                          <p:spTgt spid="29"/>
                                        </p:tgtEl>
                                      </p:cBhvr>
                                    </p:animEffect>
                                  </p:childTnLst>
                                </p:cTn>
                              </p:par>
                              <p:par>
                                <p:cTn id="263" presetID="5" presetClass="entr" presetSubtype="10" fill="hold" grpId="2" nodeType="withEffect">
                                  <p:stCondLst>
                                    <p:cond delay="0"/>
                                  </p:stCondLst>
                                  <p:childTnLst>
                                    <p:set>
                                      <p:cBhvr>
                                        <p:cTn id="264" dur="1" fill="hold">
                                          <p:stCondLst>
                                            <p:cond delay="0"/>
                                          </p:stCondLst>
                                        </p:cTn>
                                        <p:tgtEl>
                                          <p:spTgt spid="31"/>
                                        </p:tgtEl>
                                        <p:attrNameLst>
                                          <p:attrName>style.visibility</p:attrName>
                                        </p:attrNameLst>
                                      </p:cBhvr>
                                      <p:to>
                                        <p:strVal val="visible"/>
                                      </p:to>
                                    </p:set>
                                    <p:animEffect transition="in" filter="checkerboard(across)">
                                      <p:cBhvr>
                                        <p:cTn id="265" dur="3000"/>
                                        <p:tgtEl>
                                          <p:spTgt spid="31"/>
                                        </p:tgtEl>
                                      </p:cBhvr>
                                    </p:animEffect>
                                  </p:childTnLst>
                                </p:cTn>
                              </p:par>
                              <p:par>
                                <p:cTn id="266" presetID="5" presetClass="entr" presetSubtype="10" fill="hold" grpId="2" nodeType="withEffect">
                                  <p:stCondLst>
                                    <p:cond delay="0"/>
                                  </p:stCondLst>
                                  <p:childTnLst>
                                    <p:set>
                                      <p:cBhvr>
                                        <p:cTn id="267" dur="1" fill="hold">
                                          <p:stCondLst>
                                            <p:cond delay="0"/>
                                          </p:stCondLst>
                                        </p:cTn>
                                        <p:tgtEl>
                                          <p:spTgt spid="32"/>
                                        </p:tgtEl>
                                        <p:attrNameLst>
                                          <p:attrName>style.visibility</p:attrName>
                                        </p:attrNameLst>
                                      </p:cBhvr>
                                      <p:to>
                                        <p:strVal val="visible"/>
                                      </p:to>
                                    </p:set>
                                    <p:animEffect transition="in" filter="checkerboard(across)">
                                      <p:cBhvr>
                                        <p:cTn id="268" dur="3000"/>
                                        <p:tgtEl>
                                          <p:spTgt spid="32"/>
                                        </p:tgtEl>
                                      </p:cBhvr>
                                    </p:animEffect>
                                  </p:childTnLst>
                                </p:cTn>
                              </p:par>
                            </p:childTnLst>
                          </p:cTn>
                        </p:par>
                        <p:par>
                          <p:cTn id="269" fill="hold">
                            <p:stCondLst>
                              <p:cond delay="3000"/>
                            </p:stCondLst>
                            <p:childTnLst>
                              <p:par>
                                <p:cTn id="270" presetID="2" presetClass="exit" presetSubtype="6" fill="hold" grpId="3" nodeType="afterEffect">
                                  <p:stCondLst>
                                    <p:cond delay="0"/>
                                  </p:stCondLst>
                                  <p:childTnLst>
                                    <p:anim calcmode="lin" valueType="num">
                                      <p:cBhvr additive="base">
                                        <p:cTn id="271" dur="3000"/>
                                        <p:tgtEl>
                                          <p:spTgt spid="4"/>
                                        </p:tgtEl>
                                        <p:attrNameLst>
                                          <p:attrName>ppt_x</p:attrName>
                                        </p:attrNameLst>
                                      </p:cBhvr>
                                      <p:tavLst>
                                        <p:tav tm="0">
                                          <p:val>
                                            <p:strVal val="ppt_x"/>
                                          </p:val>
                                        </p:tav>
                                        <p:tav tm="100000">
                                          <p:val>
                                            <p:strVal val="1+ppt_w/2"/>
                                          </p:val>
                                        </p:tav>
                                      </p:tavLst>
                                    </p:anim>
                                    <p:anim calcmode="lin" valueType="num">
                                      <p:cBhvr additive="base">
                                        <p:cTn id="272" dur="3000"/>
                                        <p:tgtEl>
                                          <p:spTgt spid="4"/>
                                        </p:tgtEl>
                                        <p:attrNameLst>
                                          <p:attrName>ppt_y</p:attrName>
                                        </p:attrNameLst>
                                      </p:cBhvr>
                                      <p:tavLst>
                                        <p:tav tm="0">
                                          <p:val>
                                            <p:strVal val="ppt_y"/>
                                          </p:val>
                                        </p:tav>
                                        <p:tav tm="100000">
                                          <p:val>
                                            <p:strVal val="1+ppt_h/2"/>
                                          </p:val>
                                        </p:tav>
                                      </p:tavLst>
                                    </p:anim>
                                    <p:set>
                                      <p:cBhvr>
                                        <p:cTn id="273" dur="1" fill="hold">
                                          <p:stCondLst>
                                            <p:cond delay="2999"/>
                                          </p:stCondLst>
                                        </p:cTn>
                                        <p:tgtEl>
                                          <p:spTgt spid="4"/>
                                        </p:tgtEl>
                                        <p:attrNameLst>
                                          <p:attrName>style.visibility</p:attrName>
                                        </p:attrNameLst>
                                      </p:cBhvr>
                                      <p:to>
                                        <p:strVal val="hidden"/>
                                      </p:to>
                                    </p:set>
                                  </p:childTnLst>
                                </p:cTn>
                              </p:par>
                              <p:par>
                                <p:cTn id="274" presetID="2" presetClass="exit" presetSubtype="6" fill="hold" grpId="3" nodeType="withEffect">
                                  <p:stCondLst>
                                    <p:cond delay="0"/>
                                  </p:stCondLst>
                                  <p:childTnLst>
                                    <p:anim calcmode="lin" valueType="num">
                                      <p:cBhvr additive="base">
                                        <p:cTn id="275" dur="3000"/>
                                        <p:tgtEl>
                                          <p:spTgt spid="8"/>
                                        </p:tgtEl>
                                        <p:attrNameLst>
                                          <p:attrName>ppt_x</p:attrName>
                                        </p:attrNameLst>
                                      </p:cBhvr>
                                      <p:tavLst>
                                        <p:tav tm="0">
                                          <p:val>
                                            <p:strVal val="ppt_x"/>
                                          </p:val>
                                        </p:tav>
                                        <p:tav tm="100000">
                                          <p:val>
                                            <p:strVal val="1+ppt_w/2"/>
                                          </p:val>
                                        </p:tav>
                                      </p:tavLst>
                                    </p:anim>
                                    <p:anim calcmode="lin" valueType="num">
                                      <p:cBhvr additive="base">
                                        <p:cTn id="276" dur="3000"/>
                                        <p:tgtEl>
                                          <p:spTgt spid="8"/>
                                        </p:tgtEl>
                                        <p:attrNameLst>
                                          <p:attrName>ppt_y</p:attrName>
                                        </p:attrNameLst>
                                      </p:cBhvr>
                                      <p:tavLst>
                                        <p:tav tm="0">
                                          <p:val>
                                            <p:strVal val="ppt_y"/>
                                          </p:val>
                                        </p:tav>
                                        <p:tav tm="100000">
                                          <p:val>
                                            <p:strVal val="1+ppt_h/2"/>
                                          </p:val>
                                        </p:tav>
                                      </p:tavLst>
                                    </p:anim>
                                    <p:set>
                                      <p:cBhvr>
                                        <p:cTn id="277" dur="1" fill="hold">
                                          <p:stCondLst>
                                            <p:cond delay="2999"/>
                                          </p:stCondLst>
                                        </p:cTn>
                                        <p:tgtEl>
                                          <p:spTgt spid="8"/>
                                        </p:tgtEl>
                                        <p:attrNameLst>
                                          <p:attrName>style.visibility</p:attrName>
                                        </p:attrNameLst>
                                      </p:cBhvr>
                                      <p:to>
                                        <p:strVal val="hidden"/>
                                      </p:to>
                                    </p:set>
                                  </p:childTnLst>
                                </p:cTn>
                              </p:par>
                              <p:par>
                                <p:cTn id="278" presetID="2" presetClass="exit" presetSubtype="6" fill="hold" grpId="3" nodeType="withEffect">
                                  <p:stCondLst>
                                    <p:cond delay="0"/>
                                  </p:stCondLst>
                                  <p:childTnLst>
                                    <p:anim calcmode="lin" valueType="num">
                                      <p:cBhvr additive="base">
                                        <p:cTn id="279" dur="3000"/>
                                        <p:tgtEl>
                                          <p:spTgt spid="13"/>
                                        </p:tgtEl>
                                        <p:attrNameLst>
                                          <p:attrName>ppt_x</p:attrName>
                                        </p:attrNameLst>
                                      </p:cBhvr>
                                      <p:tavLst>
                                        <p:tav tm="0">
                                          <p:val>
                                            <p:strVal val="ppt_x"/>
                                          </p:val>
                                        </p:tav>
                                        <p:tav tm="100000">
                                          <p:val>
                                            <p:strVal val="1+ppt_w/2"/>
                                          </p:val>
                                        </p:tav>
                                      </p:tavLst>
                                    </p:anim>
                                    <p:anim calcmode="lin" valueType="num">
                                      <p:cBhvr additive="base">
                                        <p:cTn id="280" dur="3000"/>
                                        <p:tgtEl>
                                          <p:spTgt spid="13"/>
                                        </p:tgtEl>
                                        <p:attrNameLst>
                                          <p:attrName>ppt_y</p:attrName>
                                        </p:attrNameLst>
                                      </p:cBhvr>
                                      <p:tavLst>
                                        <p:tav tm="0">
                                          <p:val>
                                            <p:strVal val="ppt_y"/>
                                          </p:val>
                                        </p:tav>
                                        <p:tav tm="100000">
                                          <p:val>
                                            <p:strVal val="1+ppt_h/2"/>
                                          </p:val>
                                        </p:tav>
                                      </p:tavLst>
                                    </p:anim>
                                    <p:set>
                                      <p:cBhvr>
                                        <p:cTn id="281" dur="1" fill="hold">
                                          <p:stCondLst>
                                            <p:cond delay="2999"/>
                                          </p:stCondLst>
                                        </p:cTn>
                                        <p:tgtEl>
                                          <p:spTgt spid="13"/>
                                        </p:tgtEl>
                                        <p:attrNameLst>
                                          <p:attrName>style.visibility</p:attrName>
                                        </p:attrNameLst>
                                      </p:cBhvr>
                                      <p:to>
                                        <p:strVal val="hidden"/>
                                      </p:to>
                                    </p:set>
                                  </p:childTnLst>
                                </p:cTn>
                              </p:par>
                              <p:par>
                                <p:cTn id="282" presetID="2" presetClass="exit" presetSubtype="6" fill="hold" grpId="3" nodeType="withEffect">
                                  <p:stCondLst>
                                    <p:cond delay="0"/>
                                  </p:stCondLst>
                                  <p:childTnLst>
                                    <p:anim calcmode="lin" valueType="num">
                                      <p:cBhvr additive="base">
                                        <p:cTn id="283" dur="3000"/>
                                        <p:tgtEl>
                                          <p:spTgt spid="16"/>
                                        </p:tgtEl>
                                        <p:attrNameLst>
                                          <p:attrName>ppt_x</p:attrName>
                                        </p:attrNameLst>
                                      </p:cBhvr>
                                      <p:tavLst>
                                        <p:tav tm="0">
                                          <p:val>
                                            <p:strVal val="ppt_x"/>
                                          </p:val>
                                        </p:tav>
                                        <p:tav tm="100000">
                                          <p:val>
                                            <p:strVal val="1+ppt_w/2"/>
                                          </p:val>
                                        </p:tav>
                                      </p:tavLst>
                                    </p:anim>
                                    <p:anim calcmode="lin" valueType="num">
                                      <p:cBhvr additive="base">
                                        <p:cTn id="284" dur="3000"/>
                                        <p:tgtEl>
                                          <p:spTgt spid="16"/>
                                        </p:tgtEl>
                                        <p:attrNameLst>
                                          <p:attrName>ppt_y</p:attrName>
                                        </p:attrNameLst>
                                      </p:cBhvr>
                                      <p:tavLst>
                                        <p:tav tm="0">
                                          <p:val>
                                            <p:strVal val="ppt_y"/>
                                          </p:val>
                                        </p:tav>
                                        <p:tav tm="100000">
                                          <p:val>
                                            <p:strVal val="1+ppt_h/2"/>
                                          </p:val>
                                        </p:tav>
                                      </p:tavLst>
                                    </p:anim>
                                    <p:set>
                                      <p:cBhvr>
                                        <p:cTn id="285" dur="1" fill="hold">
                                          <p:stCondLst>
                                            <p:cond delay="2999"/>
                                          </p:stCondLst>
                                        </p:cTn>
                                        <p:tgtEl>
                                          <p:spTgt spid="16"/>
                                        </p:tgtEl>
                                        <p:attrNameLst>
                                          <p:attrName>style.visibility</p:attrName>
                                        </p:attrNameLst>
                                      </p:cBhvr>
                                      <p:to>
                                        <p:strVal val="hidden"/>
                                      </p:to>
                                    </p:set>
                                  </p:childTnLst>
                                </p:cTn>
                              </p:par>
                              <p:par>
                                <p:cTn id="286" presetID="2" presetClass="exit" presetSubtype="6" fill="hold" grpId="3" nodeType="withEffect">
                                  <p:stCondLst>
                                    <p:cond delay="0"/>
                                  </p:stCondLst>
                                  <p:childTnLst>
                                    <p:anim calcmode="lin" valueType="num">
                                      <p:cBhvr additive="base">
                                        <p:cTn id="287" dur="3000"/>
                                        <p:tgtEl>
                                          <p:spTgt spid="20"/>
                                        </p:tgtEl>
                                        <p:attrNameLst>
                                          <p:attrName>ppt_x</p:attrName>
                                        </p:attrNameLst>
                                      </p:cBhvr>
                                      <p:tavLst>
                                        <p:tav tm="0">
                                          <p:val>
                                            <p:strVal val="ppt_x"/>
                                          </p:val>
                                        </p:tav>
                                        <p:tav tm="100000">
                                          <p:val>
                                            <p:strVal val="1+ppt_w/2"/>
                                          </p:val>
                                        </p:tav>
                                      </p:tavLst>
                                    </p:anim>
                                    <p:anim calcmode="lin" valueType="num">
                                      <p:cBhvr additive="base">
                                        <p:cTn id="288" dur="3000"/>
                                        <p:tgtEl>
                                          <p:spTgt spid="20"/>
                                        </p:tgtEl>
                                        <p:attrNameLst>
                                          <p:attrName>ppt_y</p:attrName>
                                        </p:attrNameLst>
                                      </p:cBhvr>
                                      <p:tavLst>
                                        <p:tav tm="0">
                                          <p:val>
                                            <p:strVal val="ppt_y"/>
                                          </p:val>
                                        </p:tav>
                                        <p:tav tm="100000">
                                          <p:val>
                                            <p:strVal val="1+ppt_h/2"/>
                                          </p:val>
                                        </p:tav>
                                      </p:tavLst>
                                    </p:anim>
                                    <p:set>
                                      <p:cBhvr>
                                        <p:cTn id="289" dur="1" fill="hold">
                                          <p:stCondLst>
                                            <p:cond delay="2999"/>
                                          </p:stCondLst>
                                        </p:cTn>
                                        <p:tgtEl>
                                          <p:spTgt spid="20"/>
                                        </p:tgtEl>
                                        <p:attrNameLst>
                                          <p:attrName>style.visibility</p:attrName>
                                        </p:attrNameLst>
                                      </p:cBhvr>
                                      <p:to>
                                        <p:strVal val="hidden"/>
                                      </p:to>
                                    </p:set>
                                  </p:childTnLst>
                                </p:cTn>
                              </p:par>
                              <p:par>
                                <p:cTn id="290" presetID="2" presetClass="exit" presetSubtype="6" fill="hold" grpId="3" nodeType="withEffect">
                                  <p:stCondLst>
                                    <p:cond delay="0"/>
                                  </p:stCondLst>
                                  <p:childTnLst>
                                    <p:anim calcmode="lin" valueType="num">
                                      <p:cBhvr additive="base">
                                        <p:cTn id="291" dur="3000"/>
                                        <p:tgtEl>
                                          <p:spTgt spid="24"/>
                                        </p:tgtEl>
                                        <p:attrNameLst>
                                          <p:attrName>ppt_x</p:attrName>
                                        </p:attrNameLst>
                                      </p:cBhvr>
                                      <p:tavLst>
                                        <p:tav tm="0">
                                          <p:val>
                                            <p:strVal val="ppt_x"/>
                                          </p:val>
                                        </p:tav>
                                        <p:tav tm="100000">
                                          <p:val>
                                            <p:strVal val="1+ppt_w/2"/>
                                          </p:val>
                                        </p:tav>
                                      </p:tavLst>
                                    </p:anim>
                                    <p:anim calcmode="lin" valueType="num">
                                      <p:cBhvr additive="base">
                                        <p:cTn id="292" dur="3000"/>
                                        <p:tgtEl>
                                          <p:spTgt spid="24"/>
                                        </p:tgtEl>
                                        <p:attrNameLst>
                                          <p:attrName>ppt_y</p:attrName>
                                        </p:attrNameLst>
                                      </p:cBhvr>
                                      <p:tavLst>
                                        <p:tav tm="0">
                                          <p:val>
                                            <p:strVal val="ppt_y"/>
                                          </p:val>
                                        </p:tav>
                                        <p:tav tm="100000">
                                          <p:val>
                                            <p:strVal val="1+ppt_h/2"/>
                                          </p:val>
                                        </p:tav>
                                      </p:tavLst>
                                    </p:anim>
                                    <p:set>
                                      <p:cBhvr>
                                        <p:cTn id="293" dur="1" fill="hold">
                                          <p:stCondLst>
                                            <p:cond delay="2999"/>
                                          </p:stCondLst>
                                        </p:cTn>
                                        <p:tgtEl>
                                          <p:spTgt spid="24"/>
                                        </p:tgtEl>
                                        <p:attrNameLst>
                                          <p:attrName>style.visibility</p:attrName>
                                        </p:attrNameLst>
                                      </p:cBhvr>
                                      <p:to>
                                        <p:strVal val="hidden"/>
                                      </p:to>
                                    </p:set>
                                  </p:childTnLst>
                                </p:cTn>
                              </p:par>
                              <p:par>
                                <p:cTn id="294" presetID="2" presetClass="exit" presetSubtype="6" fill="hold" grpId="3" nodeType="withEffect">
                                  <p:stCondLst>
                                    <p:cond delay="0"/>
                                  </p:stCondLst>
                                  <p:childTnLst>
                                    <p:anim calcmode="lin" valueType="num">
                                      <p:cBhvr additive="base">
                                        <p:cTn id="295" dur="3000"/>
                                        <p:tgtEl>
                                          <p:spTgt spid="28"/>
                                        </p:tgtEl>
                                        <p:attrNameLst>
                                          <p:attrName>ppt_x</p:attrName>
                                        </p:attrNameLst>
                                      </p:cBhvr>
                                      <p:tavLst>
                                        <p:tav tm="0">
                                          <p:val>
                                            <p:strVal val="ppt_x"/>
                                          </p:val>
                                        </p:tav>
                                        <p:tav tm="100000">
                                          <p:val>
                                            <p:strVal val="1+ppt_w/2"/>
                                          </p:val>
                                        </p:tav>
                                      </p:tavLst>
                                    </p:anim>
                                    <p:anim calcmode="lin" valueType="num">
                                      <p:cBhvr additive="base">
                                        <p:cTn id="296" dur="3000"/>
                                        <p:tgtEl>
                                          <p:spTgt spid="28"/>
                                        </p:tgtEl>
                                        <p:attrNameLst>
                                          <p:attrName>ppt_y</p:attrName>
                                        </p:attrNameLst>
                                      </p:cBhvr>
                                      <p:tavLst>
                                        <p:tav tm="0">
                                          <p:val>
                                            <p:strVal val="ppt_y"/>
                                          </p:val>
                                        </p:tav>
                                        <p:tav tm="100000">
                                          <p:val>
                                            <p:strVal val="1+ppt_h/2"/>
                                          </p:val>
                                        </p:tav>
                                      </p:tavLst>
                                    </p:anim>
                                    <p:set>
                                      <p:cBhvr>
                                        <p:cTn id="297" dur="1" fill="hold">
                                          <p:stCondLst>
                                            <p:cond delay="2999"/>
                                          </p:stCondLst>
                                        </p:cTn>
                                        <p:tgtEl>
                                          <p:spTgt spid="28"/>
                                        </p:tgtEl>
                                        <p:attrNameLst>
                                          <p:attrName>style.visibility</p:attrName>
                                        </p:attrNameLst>
                                      </p:cBhvr>
                                      <p:to>
                                        <p:strVal val="hidden"/>
                                      </p:to>
                                    </p:set>
                                  </p:childTnLst>
                                </p:cTn>
                              </p:par>
                              <p:par>
                                <p:cTn id="298" presetID="2" presetClass="exit" presetSubtype="12" fill="hold" grpId="3" nodeType="withEffect">
                                  <p:stCondLst>
                                    <p:cond delay="0"/>
                                  </p:stCondLst>
                                  <p:childTnLst>
                                    <p:anim calcmode="lin" valueType="num">
                                      <p:cBhvr additive="base">
                                        <p:cTn id="299" dur="3000"/>
                                        <p:tgtEl>
                                          <p:spTgt spid="5"/>
                                        </p:tgtEl>
                                        <p:attrNameLst>
                                          <p:attrName>ppt_x</p:attrName>
                                        </p:attrNameLst>
                                      </p:cBhvr>
                                      <p:tavLst>
                                        <p:tav tm="0">
                                          <p:val>
                                            <p:strVal val="ppt_x"/>
                                          </p:val>
                                        </p:tav>
                                        <p:tav tm="100000">
                                          <p:val>
                                            <p:strVal val="0-ppt_w/2"/>
                                          </p:val>
                                        </p:tav>
                                      </p:tavLst>
                                    </p:anim>
                                    <p:anim calcmode="lin" valueType="num">
                                      <p:cBhvr additive="base">
                                        <p:cTn id="300" dur="3000"/>
                                        <p:tgtEl>
                                          <p:spTgt spid="5"/>
                                        </p:tgtEl>
                                        <p:attrNameLst>
                                          <p:attrName>ppt_y</p:attrName>
                                        </p:attrNameLst>
                                      </p:cBhvr>
                                      <p:tavLst>
                                        <p:tav tm="0">
                                          <p:val>
                                            <p:strVal val="ppt_y"/>
                                          </p:val>
                                        </p:tav>
                                        <p:tav tm="100000">
                                          <p:val>
                                            <p:strVal val="1+ppt_h/2"/>
                                          </p:val>
                                        </p:tav>
                                      </p:tavLst>
                                    </p:anim>
                                    <p:set>
                                      <p:cBhvr>
                                        <p:cTn id="301" dur="1" fill="hold">
                                          <p:stCondLst>
                                            <p:cond delay="2999"/>
                                          </p:stCondLst>
                                        </p:cTn>
                                        <p:tgtEl>
                                          <p:spTgt spid="5"/>
                                        </p:tgtEl>
                                        <p:attrNameLst>
                                          <p:attrName>style.visibility</p:attrName>
                                        </p:attrNameLst>
                                      </p:cBhvr>
                                      <p:to>
                                        <p:strVal val="hidden"/>
                                      </p:to>
                                    </p:set>
                                  </p:childTnLst>
                                </p:cTn>
                              </p:par>
                              <p:par>
                                <p:cTn id="302" presetID="2" presetClass="exit" presetSubtype="12" fill="hold" grpId="3" nodeType="withEffect">
                                  <p:stCondLst>
                                    <p:cond delay="0"/>
                                  </p:stCondLst>
                                  <p:childTnLst>
                                    <p:anim calcmode="lin" valueType="num">
                                      <p:cBhvr additive="base">
                                        <p:cTn id="303" dur="3000"/>
                                        <p:tgtEl>
                                          <p:spTgt spid="9"/>
                                        </p:tgtEl>
                                        <p:attrNameLst>
                                          <p:attrName>ppt_x</p:attrName>
                                        </p:attrNameLst>
                                      </p:cBhvr>
                                      <p:tavLst>
                                        <p:tav tm="0">
                                          <p:val>
                                            <p:strVal val="ppt_x"/>
                                          </p:val>
                                        </p:tav>
                                        <p:tav tm="100000">
                                          <p:val>
                                            <p:strVal val="0-ppt_w/2"/>
                                          </p:val>
                                        </p:tav>
                                      </p:tavLst>
                                    </p:anim>
                                    <p:anim calcmode="lin" valueType="num">
                                      <p:cBhvr additive="base">
                                        <p:cTn id="304" dur="3000"/>
                                        <p:tgtEl>
                                          <p:spTgt spid="9"/>
                                        </p:tgtEl>
                                        <p:attrNameLst>
                                          <p:attrName>ppt_y</p:attrName>
                                        </p:attrNameLst>
                                      </p:cBhvr>
                                      <p:tavLst>
                                        <p:tav tm="0">
                                          <p:val>
                                            <p:strVal val="ppt_y"/>
                                          </p:val>
                                        </p:tav>
                                        <p:tav tm="100000">
                                          <p:val>
                                            <p:strVal val="1+ppt_h/2"/>
                                          </p:val>
                                        </p:tav>
                                      </p:tavLst>
                                    </p:anim>
                                    <p:set>
                                      <p:cBhvr>
                                        <p:cTn id="305" dur="1" fill="hold">
                                          <p:stCondLst>
                                            <p:cond delay="2999"/>
                                          </p:stCondLst>
                                        </p:cTn>
                                        <p:tgtEl>
                                          <p:spTgt spid="9"/>
                                        </p:tgtEl>
                                        <p:attrNameLst>
                                          <p:attrName>style.visibility</p:attrName>
                                        </p:attrNameLst>
                                      </p:cBhvr>
                                      <p:to>
                                        <p:strVal val="hidden"/>
                                      </p:to>
                                    </p:set>
                                  </p:childTnLst>
                                </p:cTn>
                              </p:par>
                              <p:par>
                                <p:cTn id="306" presetID="2" presetClass="exit" presetSubtype="12" fill="hold" grpId="3" nodeType="withEffect">
                                  <p:stCondLst>
                                    <p:cond delay="0"/>
                                  </p:stCondLst>
                                  <p:childTnLst>
                                    <p:anim calcmode="lin" valueType="num">
                                      <p:cBhvr additive="base">
                                        <p:cTn id="307" dur="3000"/>
                                        <p:tgtEl>
                                          <p:spTgt spid="14"/>
                                        </p:tgtEl>
                                        <p:attrNameLst>
                                          <p:attrName>ppt_x</p:attrName>
                                        </p:attrNameLst>
                                      </p:cBhvr>
                                      <p:tavLst>
                                        <p:tav tm="0">
                                          <p:val>
                                            <p:strVal val="ppt_x"/>
                                          </p:val>
                                        </p:tav>
                                        <p:tav tm="100000">
                                          <p:val>
                                            <p:strVal val="0-ppt_w/2"/>
                                          </p:val>
                                        </p:tav>
                                      </p:tavLst>
                                    </p:anim>
                                    <p:anim calcmode="lin" valueType="num">
                                      <p:cBhvr additive="base">
                                        <p:cTn id="308" dur="3000"/>
                                        <p:tgtEl>
                                          <p:spTgt spid="14"/>
                                        </p:tgtEl>
                                        <p:attrNameLst>
                                          <p:attrName>ppt_y</p:attrName>
                                        </p:attrNameLst>
                                      </p:cBhvr>
                                      <p:tavLst>
                                        <p:tav tm="0">
                                          <p:val>
                                            <p:strVal val="ppt_y"/>
                                          </p:val>
                                        </p:tav>
                                        <p:tav tm="100000">
                                          <p:val>
                                            <p:strVal val="1+ppt_h/2"/>
                                          </p:val>
                                        </p:tav>
                                      </p:tavLst>
                                    </p:anim>
                                    <p:set>
                                      <p:cBhvr>
                                        <p:cTn id="309" dur="1" fill="hold">
                                          <p:stCondLst>
                                            <p:cond delay="2999"/>
                                          </p:stCondLst>
                                        </p:cTn>
                                        <p:tgtEl>
                                          <p:spTgt spid="14"/>
                                        </p:tgtEl>
                                        <p:attrNameLst>
                                          <p:attrName>style.visibility</p:attrName>
                                        </p:attrNameLst>
                                      </p:cBhvr>
                                      <p:to>
                                        <p:strVal val="hidden"/>
                                      </p:to>
                                    </p:set>
                                  </p:childTnLst>
                                </p:cTn>
                              </p:par>
                              <p:par>
                                <p:cTn id="310" presetID="2" presetClass="exit" presetSubtype="12" fill="hold" grpId="3" nodeType="withEffect">
                                  <p:stCondLst>
                                    <p:cond delay="0"/>
                                  </p:stCondLst>
                                  <p:childTnLst>
                                    <p:anim calcmode="lin" valueType="num">
                                      <p:cBhvr additive="base">
                                        <p:cTn id="311" dur="3000"/>
                                        <p:tgtEl>
                                          <p:spTgt spid="17"/>
                                        </p:tgtEl>
                                        <p:attrNameLst>
                                          <p:attrName>ppt_x</p:attrName>
                                        </p:attrNameLst>
                                      </p:cBhvr>
                                      <p:tavLst>
                                        <p:tav tm="0">
                                          <p:val>
                                            <p:strVal val="ppt_x"/>
                                          </p:val>
                                        </p:tav>
                                        <p:tav tm="100000">
                                          <p:val>
                                            <p:strVal val="0-ppt_w/2"/>
                                          </p:val>
                                        </p:tav>
                                      </p:tavLst>
                                    </p:anim>
                                    <p:anim calcmode="lin" valueType="num">
                                      <p:cBhvr additive="base">
                                        <p:cTn id="312" dur="3000"/>
                                        <p:tgtEl>
                                          <p:spTgt spid="17"/>
                                        </p:tgtEl>
                                        <p:attrNameLst>
                                          <p:attrName>ppt_y</p:attrName>
                                        </p:attrNameLst>
                                      </p:cBhvr>
                                      <p:tavLst>
                                        <p:tav tm="0">
                                          <p:val>
                                            <p:strVal val="ppt_y"/>
                                          </p:val>
                                        </p:tav>
                                        <p:tav tm="100000">
                                          <p:val>
                                            <p:strVal val="1+ppt_h/2"/>
                                          </p:val>
                                        </p:tav>
                                      </p:tavLst>
                                    </p:anim>
                                    <p:set>
                                      <p:cBhvr>
                                        <p:cTn id="313" dur="1" fill="hold">
                                          <p:stCondLst>
                                            <p:cond delay="2999"/>
                                          </p:stCondLst>
                                        </p:cTn>
                                        <p:tgtEl>
                                          <p:spTgt spid="17"/>
                                        </p:tgtEl>
                                        <p:attrNameLst>
                                          <p:attrName>style.visibility</p:attrName>
                                        </p:attrNameLst>
                                      </p:cBhvr>
                                      <p:to>
                                        <p:strVal val="hidden"/>
                                      </p:to>
                                    </p:set>
                                  </p:childTnLst>
                                </p:cTn>
                              </p:par>
                              <p:par>
                                <p:cTn id="314" presetID="2" presetClass="exit" presetSubtype="12" fill="hold" grpId="3" nodeType="withEffect">
                                  <p:stCondLst>
                                    <p:cond delay="0"/>
                                  </p:stCondLst>
                                  <p:childTnLst>
                                    <p:anim calcmode="lin" valueType="num">
                                      <p:cBhvr additive="base">
                                        <p:cTn id="315" dur="3000"/>
                                        <p:tgtEl>
                                          <p:spTgt spid="21"/>
                                        </p:tgtEl>
                                        <p:attrNameLst>
                                          <p:attrName>ppt_x</p:attrName>
                                        </p:attrNameLst>
                                      </p:cBhvr>
                                      <p:tavLst>
                                        <p:tav tm="0">
                                          <p:val>
                                            <p:strVal val="ppt_x"/>
                                          </p:val>
                                        </p:tav>
                                        <p:tav tm="100000">
                                          <p:val>
                                            <p:strVal val="0-ppt_w/2"/>
                                          </p:val>
                                        </p:tav>
                                      </p:tavLst>
                                    </p:anim>
                                    <p:anim calcmode="lin" valueType="num">
                                      <p:cBhvr additive="base">
                                        <p:cTn id="316" dur="3000"/>
                                        <p:tgtEl>
                                          <p:spTgt spid="21"/>
                                        </p:tgtEl>
                                        <p:attrNameLst>
                                          <p:attrName>ppt_y</p:attrName>
                                        </p:attrNameLst>
                                      </p:cBhvr>
                                      <p:tavLst>
                                        <p:tav tm="0">
                                          <p:val>
                                            <p:strVal val="ppt_y"/>
                                          </p:val>
                                        </p:tav>
                                        <p:tav tm="100000">
                                          <p:val>
                                            <p:strVal val="1+ppt_h/2"/>
                                          </p:val>
                                        </p:tav>
                                      </p:tavLst>
                                    </p:anim>
                                    <p:set>
                                      <p:cBhvr>
                                        <p:cTn id="317" dur="1" fill="hold">
                                          <p:stCondLst>
                                            <p:cond delay="2999"/>
                                          </p:stCondLst>
                                        </p:cTn>
                                        <p:tgtEl>
                                          <p:spTgt spid="21"/>
                                        </p:tgtEl>
                                        <p:attrNameLst>
                                          <p:attrName>style.visibility</p:attrName>
                                        </p:attrNameLst>
                                      </p:cBhvr>
                                      <p:to>
                                        <p:strVal val="hidden"/>
                                      </p:to>
                                    </p:set>
                                  </p:childTnLst>
                                </p:cTn>
                              </p:par>
                              <p:par>
                                <p:cTn id="318" presetID="2" presetClass="exit" presetSubtype="12" fill="hold" grpId="3" nodeType="withEffect">
                                  <p:stCondLst>
                                    <p:cond delay="0"/>
                                  </p:stCondLst>
                                  <p:childTnLst>
                                    <p:anim calcmode="lin" valueType="num">
                                      <p:cBhvr additive="base">
                                        <p:cTn id="319" dur="3000"/>
                                        <p:tgtEl>
                                          <p:spTgt spid="26"/>
                                        </p:tgtEl>
                                        <p:attrNameLst>
                                          <p:attrName>ppt_x</p:attrName>
                                        </p:attrNameLst>
                                      </p:cBhvr>
                                      <p:tavLst>
                                        <p:tav tm="0">
                                          <p:val>
                                            <p:strVal val="ppt_x"/>
                                          </p:val>
                                        </p:tav>
                                        <p:tav tm="100000">
                                          <p:val>
                                            <p:strVal val="0-ppt_w/2"/>
                                          </p:val>
                                        </p:tav>
                                      </p:tavLst>
                                    </p:anim>
                                    <p:anim calcmode="lin" valueType="num">
                                      <p:cBhvr additive="base">
                                        <p:cTn id="320" dur="3000"/>
                                        <p:tgtEl>
                                          <p:spTgt spid="26"/>
                                        </p:tgtEl>
                                        <p:attrNameLst>
                                          <p:attrName>ppt_y</p:attrName>
                                        </p:attrNameLst>
                                      </p:cBhvr>
                                      <p:tavLst>
                                        <p:tav tm="0">
                                          <p:val>
                                            <p:strVal val="ppt_y"/>
                                          </p:val>
                                        </p:tav>
                                        <p:tav tm="100000">
                                          <p:val>
                                            <p:strVal val="1+ppt_h/2"/>
                                          </p:val>
                                        </p:tav>
                                      </p:tavLst>
                                    </p:anim>
                                    <p:set>
                                      <p:cBhvr>
                                        <p:cTn id="321" dur="1" fill="hold">
                                          <p:stCondLst>
                                            <p:cond delay="2999"/>
                                          </p:stCondLst>
                                        </p:cTn>
                                        <p:tgtEl>
                                          <p:spTgt spid="26"/>
                                        </p:tgtEl>
                                        <p:attrNameLst>
                                          <p:attrName>style.visibility</p:attrName>
                                        </p:attrNameLst>
                                      </p:cBhvr>
                                      <p:to>
                                        <p:strVal val="hidden"/>
                                      </p:to>
                                    </p:set>
                                  </p:childTnLst>
                                </p:cTn>
                              </p:par>
                              <p:par>
                                <p:cTn id="322" presetID="2" presetClass="exit" presetSubtype="12" fill="hold" grpId="3" nodeType="withEffect">
                                  <p:stCondLst>
                                    <p:cond delay="0"/>
                                  </p:stCondLst>
                                  <p:childTnLst>
                                    <p:anim calcmode="lin" valueType="num">
                                      <p:cBhvr additive="base">
                                        <p:cTn id="323" dur="3000"/>
                                        <p:tgtEl>
                                          <p:spTgt spid="29"/>
                                        </p:tgtEl>
                                        <p:attrNameLst>
                                          <p:attrName>ppt_x</p:attrName>
                                        </p:attrNameLst>
                                      </p:cBhvr>
                                      <p:tavLst>
                                        <p:tav tm="0">
                                          <p:val>
                                            <p:strVal val="ppt_x"/>
                                          </p:val>
                                        </p:tav>
                                        <p:tav tm="100000">
                                          <p:val>
                                            <p:strVal val="0-ppt_w/2"/>
                                          </p:val>
                                        </p:tav>
                                      </p:tavLst>
                                    </p:anim>
                                    <p:anim calcmode="lin" valueType="num">
                                      <p:cBhvr additive="base">
                                        <p:cTn id="324" dur="3000"/>
                                        <p:tgtEl>
                                          <p:spTgt spid="29"/>
                                        </p:tgtEl>
                                        <p:attrNameLst>
                                          <p:attrName>ppt_y</p:attrName>
                                        </p:attrNameLst>
                                      </p:cBhvr>
                                      <p:tavLst>
                                        <p:tav tm="0">
                                          <p:val>
                                            <p:strVal val="ppt_y"/>
                                          </p:val>
                                        </p:tav>
                                        <p:tav tm="100000">
                                          <p:val>
                                            <p:strVal val="1+ppt_h/2"/>
                                          </p:val>
                                        </p:tav>
                                      </p:tavLst>
                                    </p:anim>
                                    <p:set>
                                      <p:cBhvr>
                                        <p:cTn id="325" dur="1" fill="hold">
                                          <p:stCondLst>
                                            <p:cond delay="2999"/>
                                          </p:stCondLst>
                                        </p:cTn>
                                        <p:tgtEl>
                                          <p:spTgt spid="29"/>
                                        </p:tgtEl>
                                        <p:attrNameLst>
                                          <p:attrName>style.visibility</p:attrName>
                                        </p:attrNameLst>
                                      </p:cBhvr>
                                      <p:to>
                                        <p:strVal val="hidden"/>
                                      </p:to>
                                    </p:set>
                                  </p:childTnLst>
                                </p:cTn>
                              </p:par>
                              <p:par>
                                <p:cTn id="326" presetID="2" presetClass="exit" presetSubtype="12" fill="hold" grpId="3" nodeType="withEffect">
                                  <p:stCondLst>
                                    <p:cond delay="0"/>
                                  </p:stCondLst>
                                  <p:childTnLst>
                                    <p:anim calcmode="lin" valueType="num">
                                      <p:cBhvr additive="base">
                                        <p:cTn id="327" dur="3000"/>
                                        <p:tgtEl>
                                          <p:spTgt spid="31"/>
                                        </p:tgtEl>
                                        <p:attrNameLst>
                                          <p:attrName>ppt_x</p:attrName>
                                        </p:attrNameLst>
                                      </p:cBhvr>
                                      <p:tavLst>
                                        <p:tav tm="0">
                                          <p:val>
                                            <p:strVal val="ppt_x"/>
                                          </p:val>
                                        </p:tav>
                                        <p:tav tm="100000">
                                          <p:val>
                                            <p:strVal val="0-ppt_w/2"/>
                                          </p:val>
                                        </p:tav>
                                      </p:tavLst>
                                    </p:anim>
                                    <p:anim calcmode="lin" valueType="num">
                                      <p:cBhvr additive="base">
                                        <p:cTn id="328" dur="3000"/>
                                        <p:tgtEl>
                                          <p:spTgt spid="31"/>
                                        </p:tgtEl>
                                        <p:attrNameLst>
                                          <p:attrName>ppt_y</p:attrName>
                                        </p:attrNameLst>
                                      </p:cBhvr>
                                      <p:tavLst>
                                        <p:tav tm="0">
                                          <p:val>
                                            <p:strVal val="ppt_y"/>
                                          </p:val>
                                        </p:tav>
                                        <p:tav tm="100000">
                                          <p:val>
                                            <p:strVal val="1+ppt_h/2"/>
                                          </p:val>
                                        </p:tav>
                                      </p:tavLst>
                                    </p:anim>
                                    <p:set>
                                      <p:cBhvr>
                                        <p:cTn id="329" dur="1" fill="hold">
                                          <p:stCondLst>
                                            <p:cond delay="2999"/>
                                          </p:stCondLst>
                                        </p:cTn>
                                        <p:tgtEl>
                                          <p:spTgt spid="31"/>
                                        </p:tgtEl>
                                        <p:attrNameLst>
                                          <p:attrName>style.visibility</p:attrName>
                                        </p:attrNameLst>
                                      </p:cBhvr>
                                      <p:to>
                                        <p:strVal val="hidden"/>
                                      </p:to>
                                    </p:set>
                                  </p:childTnLst>
                                </p:cTn>
                              </p:par>
                              <p:par>
                                <p:cTn id="330" presetID="2" presetClass="exit" presetSubtype="9" fill="hold" grpId="3" nodeType="withEffect">
                                  <p:stCondLst>
                                    <p:cond delay="0"/>
                                  </p:stCondLst>
                                  <p:childTnLst>
                                    <p:anim calcmode="lin" valueType="num">
                                      <p:cBhvr additive="base">
                                        <p:cTn id="331" dur="3000"/>
                                        <p:tgtEl>
                                          <p:spTgt spid="7"/>
                                        </p:tgtEl>
                                        <p:attrNameLst>
                                          <p:attrName>ppt_x</p:attrName>
                                        </p:attrNameLst>
                                      </p:cBhvr>
                                      <p:tavLst>
                                        <p:tav tm="0">
                                          <p:val>
                                            <p:strVal val="ppt_x"/>
                                          </p:val>
                                        </p:tav>
                                        <p:tav tm="100000">
                                          <p:val>
                                            <p:strVal val="0-ppt_w/2"/>
                                          </p:val>
                                        </p:tav>
                                      </p:tavLst>
                                    </p:anim>
                                    <p:anim calcmode="lin" valueType="num">
                                      <p:cBhvr additive="base">
                                        <p:cTn id="332" dur="3000"/>
                                        <p:tgtEl>
                                          <p:spTgt spid="7"/>
                                        </p:tgtEl>
                                        <p:attrNameLst>
                                          <p:attrName>ppt_y</p:attrName>
                                        </p:attrNameLst>
                                      </p:cBhvr>
                                      <p:tavLst>
                                        <p:tav tm="0">
                                          <p:val>
                                            <p:strVal val="ppt_y"/>
                                          </p:val>
                                        </p:tav>
                                        <p:tav tm="100000">
                                          <p:val>
                                            <p:strVal val="0-ppt_h/2"/>
                                          </p:val>
                                        </p:tav>
                                      </p:tavLst>
                                    </p:anim>
                                    <p:set>
                                      <p:cBhvr>
                                        <p:cTn id="333" dur="1" fill="hold">
                                          <p:stCondLst>
                                            <p:cond delay="2999"/>
                                          </p:stCondLst>
                                        </p:cTn>
                                        <p:tgtEl>
                                          <p:spTgt spid="7"/>
                                        </p:tgtEl>
                                        <p:attrNameLst>
                                          <p:attrName>style.visibility</p:attrName>
                                        </p:attrNameLst>
                                      </p:cBhvr>
                                      <p:to>
                                        <p:strVal val="hidden"/>
                                      </p:to>
                                    </p:set>
                                  </p:childTnLst>
                                </p:cTn>
                              </p:par>
                              <p:par>
                                <p:cTn id="334" presetID="2" presetClass="exit" presetSubtype="9" fill="hold" grpId="3" nodeType="withEffect">
                                  <p:stCondLst>
                                    <p:cond delay="0"/>
                                  </p:stCondLst>
                                  <p:childTnLst>
                                    <p:anim calcmode="lin" valueType="num">
                                      <p:cBhvr additive="base">
                                        <p:cTn id="335" dur="3000"/>
                                        <p:tgtEl>
                                          <p:spTgt spid="10"/>
                                        </p:tgtEl>
                                        <p:attrNameLst>
                                          <p:attrName>ppt_x</p:attrName>
                                        </p:attrNameLst>
                                      </p:cBhvr>
                                      <p:tavLst>
                                        <p:tav tm="0">
                                          <p:val>
                                            <p:strVal val="ppt_x"/>
                                          </p:val>
                                        </p:tav>
                                        <p:tav tm="100000">
                                          <p:val>
                                            <p:strVal val="0-ppt_w/2"/>
                                          </p:val>
                                        </p:tav>
                                      </p:tavLst>
                                    </p:anim>
                                    <p:anim calcmode="lin" valueType="num">
                                      <p:cBhvr additive="base">
                                        <p:cTn id="336" dur="3000"/>
                                        <p:tgtEl>
                                          <p:spTgt spid="10"/>
                                        </p:tgtEl>
                                        <p:attrNameLst>
                                          <p:attrName>ppt_y</p:attrName>
                                        </p:attrNameLst>
                                      </p:cBhvr>
                                      <p:tavLst>
                                        <p:tav tm="0">
                                          <p:val>
                                            <p:strVal val="ppt_y"/>
                                          </p:val>
                                        </p:tav>
                                        <p:tav tm="100000">
                                          <p:val>
                                            <p:strVal val="0-ppt_h/2"/>
                                          </p:val>
                                        </p:tav>
                                      </p:tavLst>
                                    </p:anim>
                                    <p:set>
                                      <p:cBhvr>
                                        <p:cTn id="337" dur="1" fill="hold">
                                          <p:stCondLst>
                                            <p:cond delay="2999"/>
                                          </p:stCondLst>
                                        </p:cTn>
                                        <p:tgtEl>
                                          <p:spTgt spid="10"/>
                                        </p:tgtEl>
                                        <p:attrNameLst>
                                          <p:attrName>style.visibility</p:attrName>
                                        </p:attrNameLst>
                                      </p:cBhvr>
                                      <p:to>
                                        <p:strVal val="hidden"/>
                                      </p:to>
                                    </p:set>
                                  </p:childTnLst>
                                </p:cTn>
                              </p:par>
                              <p:par>
                                <p:cTn id="338" presetID="2" presetClass="exit" presetSubtype="9" fill="hold" grpId="3" nodeType="withEffect">
                                  <p:stCondLst>
                                    <p:cond delay="0"/>
                                  </p:stCondLst>
                                  <p:childTnLst>
                                    <p:anim calcmode="lin" valueType="num">
                                      <p:cBhvr additive="base">
                                        <p:cTn id="339" dur="3000"/>
                                        <p:tgtEl>
                                          <p:spTgt spid="15"/>
                                        </p:tgtEl>
                                        <p:attrNameLst>
                                          <p:attrName>ppt_x</p:attrName>
                                        </p:attrNameLst>
                                      </p:cBhvr>
                                      <p:tavLst>
                                        <p:tav tm="0">
                                          <p:val>
                                            <p:strVal val="ppt_x"/>
                                          </p:val>
                                        </p:tav>
                                        <p:tav tm="100000">
                                          <p:val>
                                            <p:strVal val="0-ppt_w/2"/>
                                          </p:val>
                                        </p:tav>
                                      </p:tavLst>
                                    </p:anim>
                                    <p:anim calcmode="lin" valueType="num">
                                      <p:cBhvr additive="base">
                                        <p:cTn id="340" dur="3000"/>
                                        <p:tgtEl>
                                          <p:spTgt spid="15"/>
                                        </p:tgtEl>
                                        <p:attrNameLst>
                                          <p:attrName>ppt_y</p:attrName>
                                        </p:attrNameLst>
                                      </p:cBhvr>
                                      <p:tavLst>
                                        <p:tav tm="0">
                                          <p:val>
                                            <p:strVal val="ppt_y"/>
                                          </p:val>
                                        </p:tav>
                                        <p:tav tm="100000">
                                          <p:val>
                                            <p:strVal val="0-ppt_h/2"/>
                                          </p:val>
                                        </p:tav>
                                      </p:tavLst>
                                    </p:anim>
                                    <p:set>
                                      <p:cBhvr>
                                        <p:cTn id="341" dur="1" fill="hold">
                                          <p:stCondLst>
                                            <p:cond delay="2999"/>
                                          </p:stCondLst>
                                        </p:cTn>
                                        <p:tgtEl>
                                          <p:spTgt spid="15"/>
                                        </p:tgtEl>
                                        <p:attrNameLst>
                                          <p:attrName>style.visibility</p:attrName>
                                        </p:attrNameLst>
                                      </p:cBhvr>
                                      <p:to>
                                        <p:strVal val="hidden"/>
                                      </p:to>
                                    </p:set>
                                  </p:childTnLst>
                                </p:cTn>
                              </p:par>
                              <p:par>
                                <p:cTn id="342" presetID="2" presetClass="exit" presetSubtype="9" fill="hold" grpId="3" nodeType="withEffect">
                                  <p:stCondLst>
                                    <p:cond delay="0"/>
                                  </p:stCondLst>
                                  <p:childTnLst>
                                    <p:anim calcmode="lin" valueType="num">
                                      <p:cBhvr additive="base">
                                        <p:cTn id="343" dur="3000"/>
                                        <p:tgtEl>
                                          <p:spTgt spid="19"/>
                                        </p:tgtEl>
                                        <p:attrNameLst>
                                          <p:attrName>ppt_x</p:attrName>
                                        </p:attrNameLst>
                                      </p:cBhvr>
                                      <p:tavLst>
                                        <p:tav tm="0">
                                          <p:val>
                                            <p:strVal val="ppt_x"/>
                                          </p:val>
                                        </p:tav>
                                        <p:tav tm="100000">
                                          <p:val>
                                            <p:strVal val="0-ppt_w/2"/>
                                          </p:val>
                                        </p:tav>
                                      </p:tavLst>
                                    </p:anim>
                                    <p:anim calcmode="lin" valueType="num">
                                      <p:cBhvr additive="base">
                                        <p:cTn id="344" dur="3000"/>
                                        <p:tgtEl>
                                          <p:spTgt spid="19"/>
                                        </p:tgtEl>
                                        <p:attrNameLst>
                                          <p:attrName>ppt_y</p:attrName>
                                        </p:attrNameLst>
                                      </p:cBhvr>
                                      <p:tavLst>
                                        <p:tav tm="0">
                                          <p:val>
                                            <p:strVal val="ppt_y"/>
                                          </p:val>
                                        </p:tav>
                                        <p:tav tm="100000">
                                          <p:val>
                                            <p:strVal val="0-ppt_h/2"/>
                                          </p:val>
                                        </p:tav>
                                      </p:tavLst>
                                    </p:anim>
                                    <p:set>
                                      <p:cBhvr>
                                        <p:cTn id="345" dur="1" fill="hold">
                                          <p:stCondLst>
                                            <p:cond delay="2999"/>
                                          </p:stCondLst>
                                        </p:cTn>
                                        <p:tgtEl>
                                          <p:spTgt spid="19"/>
                                        </p:tgtEl>
                                        <p:attrNameLst>
                                          <p:attrName>style.visibility</p:attrName>
                                        </p:attrNameLst>
                                      </p:cBhvr>
                                      <p:to>
                                        <p:strVal val="hidden"/>
                                      </p:to>
                                    </p:set>
                                  </p:childTnLst>
                                </p:cTn>
                              </p:par>
                              <p:par>
                                <p:cTn id="346" presetID="2" presetClass="exit" presetSubtype="9" fill="hold" grpId="3" nodeType="withEffect">
                                  <p:stCondLst>
                                    <p:cond delay="0"/>
                                  </p:stCondLst>
                                  <p:childTnLst>
                                    <p:anim calcmode="lin" valueType="num">
                                      <p:cBhvr additive="base">
                                        <p:cTn id="347" dur="3000"/>
                                        <p:tgtEl>
                                          <p:spTgt spid="22"/>
                                        </p:tgtEl>
                                        <p:attrNameLst>
                                          <p:attrName>ppt_x</p:attrName>
                                        </p:attrNameLst>
                                      </p:cBhvr>
                                      <p:tavLst>
                                        <p:tav tm="0">
                                          <p:val>
                                            <p:strVal val="ppt_x"/>
                                          </p:val>
                                        </p:tav>
                                        <p:tav tm="100000">
                                          <p:val>
                                            <p:strVal val="0-ppt_w/2"/>
                                          </p:val>
                                        </p:tav>
                                      </p:tavLst>
                                    </p:anim>
                                    <p:anim calcmode="lin" valueType="num">
                                      <p:cBhvr additive="base">
                                        <p:cTn id="348" dur="3000"/>
                                        <p:tgtEl>
                                          <p:spTgt spid="22"/>
                                        </p:tgtEl>
                                        <p:attrNameLst>
                                          <p:attrName>ppt_y</p:attrName>
                                        </p:attrNameLst>
                                      </p:cBhvr>
                                      <p:tavLst>
                                        <p:tav tm="0">
                                          <p:val>
                                            <p:strVal val="ppt_y"/>
                                          </p:val>
                                        </p:tav>
                                        <p:tav tm="100000">
                                          <p:val>
                                            <p:strVal val="0-ppt_h/2"/>
                                          </p:val>
                                        </p:tav>
                                      </p:tavLst>
                                    </p:anim>
                                    <p:set>
                                      <p:cBhvr>
                                        <p:cTn id="349" dur="1" fill="hold">
                                          <p:stCondLst>
                                            <p:cond delay="2999"/>
                                          </p:stCondLst>
                                        </p:cTn>
                                        <p:tgtEl>
                                          <p:spTgt spid="22"/>
                                        </p:tgtEl>
                                        <p:attrNameLst>
                                          <p:attrName>style.visibility</p:attrName>
                                        </p:attrNameLst>
                                      </p:cBhvr>
                                      <p:to>
                                        <p:strVal val="hidden"/>
                                      </p:to>
                                    </p:set>
                                  </p:childTnLst>
                                </p:cTn>
                              </p:par>
                              <p:par>
                                <p:cTn id="350" presetID="2" presetClass="exit" presetSubtype="9" fill="hold" grpId="3" nodeType="withEffect">
                                  <p:stCondLst>
                                    <p:cond delay="0"/>
                                  </p:stCondLst>
                                  <p:childTnLst>
                                    <p:anim calcmode="lin" valueType="num">
                                      <p:cBhvr additive="base">
                                        <p:cTn id="351" dur="3000"/>
                                        <p:tgtEl>
                                          <p:spTgt spid="27"/>
                                        </p:tgtEl>
                                        <p:attrNameLst>
                                          <p:attrName>ppt_x</p:attrName>
                                        </p:attrNameLst>
                                      </p:cBhvr>
                                      <p:tavLst>
                                        <p:tav tm="0">
                                          <p:val>
                                            <p:strVal val="ppt_x"/>
                                          </p:val>
                                        </p:tav>
                                        <p:tav tm="100000">
                                          <p:val>
                                            <p:strVal val="0-ppt_w/2"/>
                                          </p:val>
                                        </p:tav>
                                      </p:tavLst>
                                    </p:anim>
                                    <p:anim calcmode="lin" valueType="num">
                                      <p:cBhvr additive="base">
                                        <p:cTn id="352" dur="3000"/>
                                        <p:tgtEl>
                                          <p:spTgt spid="27"/>
                                        </p:tgtEl>
                                        <p:attrNameLst>
                                          <p:attrName>ppt_y</p:attrName>
                                        </p:attrNameLst>
                                      </p:cBhvr>
                                      <p:tavLst>
                                        <p:tav tm="0">
                                          <p:val>
                                            <p:strVal val="ppt_y"/>
                                          </p:val>
                                        </p:tav>
                                        <p:tav tm="100000">
                                          <p:val>
                                            <p:strVal val="0-ppt_h/2"/>
                                          </p:val>
                                        </p:tav>
                                      </p:tavLst>
                                    </p:anim>
                                    <p:set>
                                      <p:cBhvr>
                                        <p:cTn id="353" dur="1" fill="hold">
                                          <p:stCondLst>
                                            <p:cond delay="2999"/>
                                          </p:stCondLst>
                                        </p:cTn>
                                        <p:tgtEl>
                                          <p:spTgt spid="27"/>
                                        </p:tgtEl>
                                        <p:attrNameLst>
                                          <p:attrName>style.visibility</p:attrName>
                                        </p:attrNameLst>
                                      </p:cBhvr>
                                      <p:to>
                                        <p:strVal val="hidden"/>
                                      </p:to>
                                    </p:set>
                                  </p:childTnLst>
                                </p:cTn>
                              </p:par>
                              <p:par>
                                <p:cTn id="354" presetID="2" presetClass="exit" presetSubtype="9" fill="hold" grpId="3" nodeType="withEffect">
                                  <p:stCondLst>
                                    <p:cond delay="0"/>
                                  </p:stCondLst>
                                  <p:childTnLst>
                                    <p:anim calcmode="lin" valueType="num">
                                      <p:cBhvr additive="base">
                                        <p:cTn id="355" dur="3000"/>
                                        <p:tgtEl>
                                          <p:spTgt spid="32"/>
                                        </p:tgtEl>
                                        <p:attrNameLst>
                                          <p:attrName>ppt_x</p:attrName>
                                        </p:attrNameLst>
                                      </p:cBhvr>
                                      <p:tavLst>
                                        <p:tav tm="0">
                                          <p:val>
                                            <p:strVal val="ppt_x"/>
                                          </p:val>
                                        </p:tav>
                                        <p:tav tm="100000">
                                          <p:val>
                                            <p:strVal val="0-ppt_w/2"/>
                                          </p:val>
                                        </p:tav>
                                      </p:tavLst>
                                    </p:anim>
                                    <p:anim calcmode="lin" valueType="num">
                                      <p:cBhvr additive="base">
                                        <p:cTn id="356" dur="3000"/>
                                        <p:tgtEl>
                                          <p:spTgt spid="32"/>
                                        </p:tgtEl>
                                        <p:attrNameLst>
                                          <p:attrName>ppt_y</p:attrName>
                                        </p:attrNameLst>
                                      </p:cBhvr>
                                      <p:tavLst>
                                        <p:tav tm="0">
                                          <p:val>
                                            <p:strVal val="ppt_y"/>
                                          </p:val>
                                        </p:tav>
                                        <p:tav tm="100000">
                                          <p:val>
                                            <p:strVal val="0-ppt_h/2"/>
                                          </p:val>
                                        </p:tav>
                                      </p:tavLst>
                                    </p:anim>
                                    <p:set>
                                      <p:cBhvr>
                                        <p:cTn id="357" dur="1" fill="hold">
                                          <p:stCondLst>
                                            <p:cond delay="2999"/>
                                          </p:stCondLst>
                                        </p:cTn>
                                        <p:tgtEl>
                                          <p:spTgt spid="32"/>
                                        </p:tgtEl>
                                        <p:attrNameLst>
                                          <p:attrName>style.visibility</p:attrName>
                                        </p:attrNameLst>
                                      </p:cBhvr>
                                      <p:to>
                                        <p:strVal val="hidden"/>
                                      </p:to>
                                    </p:set>
                                  </p:childTnLst>
                                </p:cTn>
                              </p:par>
                              <p:par>
                                <p:cTn id="358" presetID="2" presetClass="exit" presetSubtype="3" fill="hold" grpId="3" nodeType="withEffect">
                                  <p:stCondLst>
                                    <p:cond delay="0"/>
                                  </p:stCondLst>
                                  <p:childTnLst>
                                    <p:anim calcmode="lin" valueType="num">
                                      <p:cBhvr additive="base">
                                        <p:cTn id="359" dur="3000"/>
                                        <p:tgtEl>
                                          <p:spTgt spid="6"/>
                                        </p:tgtEl>
                                        <p:attrNameLst>
                                          <p:attrName>ppt_x</p:attrName>
                                        </p:attrNameLst>
                                      </p:cBhvr>
                                      <p:tavLst>
                                        <p:tav tm="0">
                                          <p:val>
                                            <p:strVal val="ppt_x"/>
                                          </p:val>
                                        </p:tav>
                                        <p:tav tm="100000">
                                          <p:val>
                                            <p:strVal val="1+ppt_w/2"/>
                                          </p:val>
                                        </p:tav>
                                      </p:tavLst>
                                    </p:anim>
                                    <p:anim calcmode="lin" valueType="num">
                                      <p:cBhvr additive="base">
                                        <p:cTn id="360" dur="3000"/>
                                        <p:tgtEl>
                                          <p:spTgt spid="6"/>
                                        </p:tgtEl>
                                        <p:attrNameLst>
                                          <p:attrName>ppt_y</p:attrName>
                                        </p:attrNameLst>
                                      </p:cBhvr>
                                      <p:tavLst>
                                        <p:tav tm="0">
                                          <p:val>
                                            <p:strVal val="ppt_y"/>
                                          </p:val>
                                        </p:tav>
                                        <p:tav tm="100000">
                                          <p:val>
                                            <p:strVal val="0-ppt_h/2"/>
                                          </p:val>
                                        </p:tav>
                                      </p:tavLst>
                                    </p:anim>
                                    <p:set>
                                      <p:cBhvr>
                                        <p:cTn id="361" dur="1" fill="hold">
                                          <p:stCondLst>
                                            <p:cond delay="2999"/>
                                          </p:stCondLst>
                                        </p:cTn>
                                        <p:tgtEl>
                                          <p:spTgt spid="6"/>
                                        </p:tgtEl>
                                        <p:attrNameLst>
                                          <p:attrName>style.visibility</p:attrName>
                                        </p:attrNameLst>
                                      </p:cBhvr>
                                      <p:to>
                                        <p:strVal val="hidden"/>
                                      </p:to>
                                    </p:set>
                                  </p:childTnLst>
                                </p:cTn>
                              </p:par>
                              <p:par>
                                <p:cTn id="362" presetID="2" presetClass="exit" presetSubtype="3" fill="hold" grpId="3" nodeType="withEffect">
                                  <p:stCondLst>
                                    <p:cond delay="0"/>
                                  </p:stCondLst>
                                  <p:childTnLst>
                                    <p:anim calcmode="lin" valueType="num">
                                      <p:cBhvr additive="base">
                                        <p:cTn id="363" dur="3000"/>
                                        <p:tgtEl>
                                          <p:spTgt spid="11"/>
                                        </p:tgtEl>
                                        <p:attrNameLst>
                                          <p:attrName>ppt_x</p:attrName>
                                        </p:attrNameLst>
                                      </p:cBhvr>
                                      <p:tavLst>
                                        <p:tav tm="0">
                                          <p:val>
                                            <p:strVal val="ppt_x"/>
                                          </p:val>
                                        </p:tav>
                                        <p:tav tm="100000">
                                          <p:val>
                                            <p:strVal val="1+ppt_w/2"/>
                                          </p:val>
                                        </p:tav>
                                      </p:tavLst>
                                    </p:anim>
                                    <p:anim calcmode="lin" valueType="num">
                                      <p:cBhvr additive="base">
                                        <p:cTn id="364" dur="3000"/>
                                        <p:tgtEl>
                                          <p:spTgt spid="11"/>
                                        </p:tgtEl>
                                        <p:attrNameLst>
                                          <p:attrName>ppt_y</p:attrName>
                                        </p:attrNameLst>
                                      </p:cBhvr>
                                      <p:tavLst>
                                        <p:tav tm="0">
                                          <p:val>
                                            <p:strVal val="ppt_y"/>
                                          </p:val>
                                        </p:tav>
                                        <p:tav tm="100000">
                                          <p:val>
                                            <p:strVal val="0-ppt_h/2"/>
                                          </p:val>
                                        </p:tav>
                                      </p:tavLst>
                                    </p:anim>
                                    <p:set>
                                      <p:cBhvr>
                                        <p:cTn id="365" dur="1" fill="hold">
                                          <p:stCondLst>
                                            <p:cond delay="2999"/>
                                          </p:stCondLst>
                                        </p:cTn>
                                        <p:tgtEl>
                                          <p:spTgt spid="11"/>
                                        </p:tgtEl>
                                        <p:attrNameLst>
                                          <p:attrName>style.visibility</p:attrName>
                                        </p:attrNameLst>
                                      </p:cBhvr>
                                      <p:to>
                                        <p:strVal val="hidden"/>
                                      </p:to>
                                    </p:set>
                                  </p:childTnLst>
                                </p:cTn>
                              </p:par>
                              <p:par>
                                <p:cTn id="366" presetID="2" presetClass="exit" presetSubtype="3" fill="hold" grpId="3" nodeType="withEffect">
                                  <p:stCondLst>
                                    <p:cond delay="0"/>
                                  </p:stCondLst>
                                  <p:childTnLst>
                                    <p:anim calcmode="lin" valueType="num">
                                      <p:cBhvr additive="base">
                                        <p:cTn id="367" dur="3000"/>
                                        <p:tgtEl>
                                          <p:spTgt spid="12"/>
                                        </p:tgtEl>
                                        <p:attrNameLst>
                                          <p:attrName>ppt_x</p:attrName>
                                        </p:attrNameLst>
                                      </p:cBhvr>
                                      <p:tavLst>
                                        <p:tav tm="0">
                                          <p:val>
                                            <p:strVal val="ppt_x"/>
                                          </p:val>
                                        </p:tav>
                                        <p:tav tm="100000">
                                          <p:val>
                                            <p:strVal val="1+ppt_w/2"/>
                                          </p:val>
                                        </p:tav>
                                      </p:tavLst>
                                    </p:anim>
                                    <p:anim calcmode="lin" valueType="num">
                                      <p:cBhvr additive="base">
                                        <p:cTn id="368" dur="3000"/>
                                        <p:tgtEl>
                                          <p:spTgt spid="12"/>
                                        </p:tgtEl>
                                        <p:attrNameLst>
                                          <p:attrName>ppt_y</p:attrName>
                                        </p:attrNameLst>
                                      </p:cBhvr>
                                      <p:tavLst>
                                        <p:tav tm="0">
                                          <p:val>
                                            <p:strVal val="ppt_y"/>
                                          </p:val>
                                        </p:tav>
                                        <p:tav tm="100000">
                                          <p:val>
                                            <p:strVal val="0-ppt_h/2"/>
                                          </p:val>
                                        </p:tav>
                                      </p:tavLst>
                                    </p:anim>
                                    <p:set>
                                      <p:cBhvr>
                                        <p:cTn id="369" dur="1" fill="hold">
                                          <p:stCondLst>
                                            <p:cond delay="2999"/>
                                          </p:stCondLst>
                                        </p:cTn>
                                        <p:tgtEl>
                                          <p:spTgt spid="12"/>
                                        </p:tgtEl>
                                        <p:attrNameLst>
                                          <p:attrName>style.visibility</p:attrName>
                                        </p:attrNameLst>
                                      </p:cBhvr>
                                      <p:to>
                                        <p:strVal val="hidden"/>
                                      </p:to>
                                    </p:set>
                                  </p:childTnLst>
                                </p:cTn>
                              </p:par>
                              <p:par>
                                <p:cTn id="370" presetID="2" presetClass="exit" presetSubtype="3" fill="hold" grpId="3" nodeType="withEffect">
                                  <p:stCondLst>
                                    <p:cond delay="0"/>
                                  </p:stCondLst>
                                  <p:childTnLst>
                                    <p:anim calcmode="lin" valueType="num">
                                      <p:cBhvr additive="base">
                                        <p:cTn id="371" dur="3000"/>
                                        <p:tgtEl>
                                          <p:spTgt spid="18"/>
                                        </p:tgtEl>
                                        <p:attrNameLst>
                                          <p:attrName>ppt_x</p:attrName>
                                        </p:attrNameLst>
                                      </p:cBhvr>
                                      <p:tavLst>
                                        <p:tav tm="0">
                                          <p:val>
                                            <p:strVal val="ppt_x"/>
                                          </p:val>
                                        </p:tav>
                                        <p:tav tm="100000">
                                          <p:val>
                                            <p:strVal val="1+ppt_w/2"/>
                                          </p:val>
                                        </p:tav>
                                      </p:tavLst>
                                    </p:anim>
                                    <p:anim calcmode="lin" valueType="num">
                                      <p:cBhvr additive="base">
                                        <p:cTn id="372" dur="3000"/>
                                        <p:tgtEl>
                                          <p:spTgt spid="18"/>
                                        </p:tgtEl>
                                        <p:attrNameLst>
                                          <p:attrName>ppt_y</p:attrName>
                                        </p:attrNameLst>
                                      </p:cBhvr>
                                      <p:tavLst>
                                        <p:tav tm="0">
                                          <p:val>
                                            <p:strVal val="ppt_y"/>
                                          </p:val>
                                        </p:tav>
                                        <p:tav tm="100000">
                                          <p:val>
                                            <p:strVal val="0-ppt_h/2"/>
                                          </p:val>
                                        </p:tav>
                                      </p:tavLst>
                                    </p:anim>
                                    <p:set>
                                      <p:cBhvr>
                                        <p:cTn id="373" dur="1" fill="hold">
                                          <p:stCondLst>
                                            <p:cond delay="2999"/>
                                          </p:stCondLst>
                                        </p:cTn>
                                        <p:tgtEl>
                                          <p:spTgt spid="18"/>
                                        </p:tgtEl>
                                        <p:attrNameLst>
                                          <p:attrName>style.visibility</p:attrName>
                                        </p:attrNameLst>
                                      </p:cBhvr>
                                      <p:to>
                                        <p:strVal val="hidden"/>
                                      </p:to>
                                    </p:set>
                                  </p:childTnLst>
                                </p:cTn>
                              </p:par>
                              <p:par>
                                <p:cTn id="374" presetID="2" presetClass="exit" presetSubtype="3" fill="hold" grpId="3" nodeType="withEffect">
                                  <p:stCondLst>
                                    <p:cond delay="0"/>
                                  </p:stCondLst>
                                  <p:childTnLst>
                                    <p:anim calcmode="lin" valueType="num">
                                      <p:cBhvr additive="base">
                                        <p:cTn id="375" dur="3000"/>
                                        <p:tgtEl>
                                          <p:spTgt spid="23"/>
                                        </p:tgtEl>
                                        <p:attrNameLst>
                                          <p:attrName>ppt_x</p:attrName>
                                        </p:attrNameLst>
                                      </p:cBhvr>
                                      <p:tavLst>
                                        <p:tav tm="0">
                                          <p:val>
                                            <p:strVal val="ppt_x"/>
                                          </p:val>
                                        </p:tav>
                                        <p:tav tm="100000">
                                          <p:val>
                                            <p:strVal val="1+ppt_w/2"/>
                                          </p:val>
                                        </p:tav>
                                      </p:tavLst>
                                    </p:anim>
                                    <p:anim calcmode="lin" valueType="num">
                                      <p:cBhvr additive="base">
                                        <p:cTn id="376" dur="3000"/>
                                        <p:tgtEl>
                                          <p:spTgt spid="23"/>
                                        </p:tgtEl>
                                        <p:attrNameLst>
                                          <p:attrName>ppt_y</p:attrName>
                                        </p:attrNameLst>
                                      </p:cBhvr>
                                      <p:tavLst>
                                        <p:tav tm="0">
                                          <p:val>
                                            <p:strVal val="ppt_y"/>
                                          </p:val>
                                        </p:tav>
                                        <p:tav tm="100000">
                                          <p:val>
                                            <p:strVal val="0-ppt_h/2"/>
                                          </p:val>
                                        </p:tav>
                                      </p:tavLst>
                                    </p:anim>
                                    <p:set>
                                      <p:cBhvr>
                                        <p:cTn id="377" dur="1" fill="hold">
                                          <p:stCondLst>
                                            <p:cond delay="2999"/>
                                          </p:stCondLst>
                                        </p:cTn>
                                        <p:tgtEl>
                                          <p:spTgt spid="23"/>
                                        </p:tgtEl>
                                        <p:attrNameLst>
                                          <p:attrName>style.visibility</p:attrName>
                                        </p:attrNameLst>
                                      </p:cBhvr>
                                      <p:to>
                                        <p:strVal val="hidden"/>
                                      </p:to>
                                    </p:set>
                                  </p:childTnLst>
                                </p:cTn>
                              </p:par>
                              <p:par>
                                <p:cTn id="378" presetID="2" presetClass="exit" presetSubtype="3" fill="hold" grpId="3" nodeType="withEffect">
                                  <p:stCondLst>
                                    <p:cond delay="0"/>
                                  </p:stCondLst>
                                  <p:childTnLst>
                                    <p:anim calcmode="lin" valueType="num">
                                      <p:cBhvr additive="base">
                                        <p:cTn id="379" dur="3000"/>
                                        <p:tgtEl>
                                          <p:spTgt spid="25"/>
                                        </p:tgtEl>
                                        <p:attrNameLst>
                                          <p:attrName>ppt_x</p:attrName>
                                        </p:attrNameLst>
                                      </p:cBhvr>
                                      <p:tavLst>
                                        <p:tav tm="0">
                                          <p:val>
                                            <p:strVal val="ppt_x"/>
                                          </p:val>
                                        </p:tav>
                                        <p:tav tm="100000">
                                          <p:val>
                                            <p:strVal val="1+ppt_w/2"/>
                                          </p:val>
                                        </p:tav>
                                      </p:tavLst>
                                    </p:anim>
                                    <p:anim calcmode="lin" valueType="num">
                                      <p:cBhvr additive="base">
                                        <p:cTn id="380" dur="3000"/>
                                        <p:tgtEl>
                                          <p:spTgt spid="25"/>
                                        </p:tgtEl>
                                        <p:attrNameLst>
                                          <p:attrName>ppt_y</p:attrName>
                                        </p:attrNameLst>
                                      </p:cBhvr>
                                      <p:tavLst>
                                        <p:tav tm="0">
                                          <p:val>
                                            <p:strVal val="ppt_y"/>
                                          </p:val>
                                        </p:tav>
                                        <p:tav tm="100000">
                                          <p:val>
                                            <p:strVal val="0-ppt_h/2"/>
                                          </p:val>
                                        </p:tav>
                                      </p:tavLst>
                                    </p:anim>
                                    <p:set>
                                      <p:cBhvr>
                                        <p:cTn id="381" dur="1" fill="hold">
                                          <p:stCondLst>
                                            <p:cond delay="2999"/>
                                          </p:stCondLst>
                                        </p:cTn>
                                        <p:tgtEl>
                                          <p:spTgt spid="25"/>
                                        </p:tgtEl>
                                        <p:attrNameLst>
                                          <p:attrName>style.visibility</p:attrName>
                                        </p:attrNameLst>
                                      </p:cBhvr>
                                      <p:to>
                                        <p:strVal val="hidden"/>
                                      </p:to>
                                    </p:set>
                                  </p:childTnLst>
                                </p:cTn>
                              </p:par>
                              <p:par>
                                <p:cTn id="382" presetID="2" presetClass="exit" presetSubtype="3" fill="hold" grpId="3" nodeType="withEffect">
                                  <p:stCondLst>
                                    <p:cond delay="0"/>
                                  </p:stCondLst>
                                  <p:childTnLst>
                                    <p:anim calcmode="lin" valueType="num">
                                      <p:cBhvr additive="base">
                                        <p:cTn id="383" dur="3000"/>
                                        <p:tgtEl>
                                          <p:spTgt spid="30"/>
                                        </p:tgtEl>
                                        <p:attrNameLst>
                                          <p:attrName>ppt_x</p:attrName>
                                        </p:attrNameLst>
                                      </p:cBhvr>
                                      <p:tavLst>
                                        <p:tav tm="0">
                                          <p:val>
                                            <p:strVal val="ppt_x"/>
                                          </p:val>
                                        </p:tav>
                                        <p:tav tm="100000">
                                          <p:val>
                                            <p:strVal val="1+ppt_w/2"/>
                                          </p:val>
                                        </p:tav>
                                      </p:tavLst>
                                    </p:anim>
                                    <p:anim calcmode="lin" valueType="num">
                                      <p:cBhvr additive="base">
                                        <p:cTn id="384" dur="3000"/>
                                        <p:tgtEl>
                                          <p:spTgt spid="30"/>
                                        </p:tgtEl>
                                        <p:attrNameLst>
                                          <p:attrName>ppt_y</p:attrName>
                                        </p:attrNameLst>
                                      </p:cBhvr>
                                      <p:tavLst>
                                        <p:tav tm="0">
                                          <p:val>
                                            <p:strVal val="ppt_y"/>
                                          </p:val>
                                        </p:tav>
                                        <p:tav tm="100000">
                                          <p:val>
                                            <p:strVal val="0-ppt_h/2"/>
                                          </p:val>
                                        </p:tav>
                                      </p:tavLst>
                                    </p:anim>
                                    <p:set>
                                      <p:cBhvr>
                                        <p:cTn id="385" dur="1" fill="hold">
                                          <p:stCondLst>
                                            <p:cond delay="2999"/>
                                          </p:stCondLst>
                                        </p:cTn>
                                        <p:tgtEl>
                                          <p:spTgt spid="30"/>
                                        </p:tgtEl>
                                        <p:attrNameLst>
                                          <p:attrName>style.visibility</p:attrName>
                                        </p:attrNameLst>
                                      </p:cBhvr>
                                      <p:to>
                                        <p:strVal val="hidden"/>
                                      </p:to>
                                    </p:set>
                                  </p:childTnLst>
                                </p:cTn>
                              </p:par>
                              <p:par>
                                <p:cTn id="386" presetID="8" presetClass="emph" presetSubtype="0" fill="hold" grpId="4" nodeType="withEffect">
                                  <p:stCondLst>
                                    <p:cond delay="0"/>
                                  </p:stCondLst>
                                  <p:childTnLst>
                                    <p:animRot by="21600000">
                                      <p:cBhvr>
                                        <p:cTn id="387" dur="3000" fill="hold"/>
                                        <p:tgtEl>
                                          <p:spTgt spid="4"/>
                                        </p:tgtEl>
                                        <p:attrNameLst>
                                          <p:attrName>r</p:attrName>
                                        </p:attrNameLst>
                                      </p:cBhvr>
                                    </p:animRot>
                                  </p:childTnLst>
                                </p:cTn>
                              </p:par>
                              <p:par>
                                <p:cTn id="388" presetID="8" presetClass="emph" presetSubtype="0" fill="hold" grpId="4" nodeType="withEffect">
                                  <p:stCondLst>
                                    <p:cond delay="0"/>
                                  </p:stCondLst>
                                  <p:childTnLst>
                                    <p:animRot by="21600000">
                                      <p:cBhvr>
                                        <p:cTn id="389" dur="3000" fill="hold"/>
                                        <p:tgtEl>
                                          <p:spTgt spid="8"/>
                                        </p:tgtEl>
                                        <p:attrNameLst>
                                          <p:attrName>r</p:attrName>
                                        </p:attrNameLst>
                                      </p:cBhvr>
                                    </p:animRot>
                                  </p:childTnLst>
                                </p:cTn>
                              </p:par>
                              <p:par>
                                <p:cTn id="390" presetID="8" presetClass="emph" presetSubtype="0" fill="hold" grpId="4" nodeType="withEffect">
                                  <p:stCondLst>
                                    <p:cond delay="0"/>
                                  </p:stCondLst>
                                  <p:childTnLst>
                                    <p:animRot by="21600000">
                                      <p:cBhvr>
                                        <p:cTn id="391" dur="3000" fill="hold"/>
                                        <p:tgtEl>
                                          <p:spTgt spid="13"/>
                                        </p:tgtEl>
                                        <p:attrNameLst>
                                          <p:attrName>r</p:attrName>
                                        </p:attrNameLst>
                                      </p:cBhvr>
                                    </p:animRot>
                                  </p:childTnLst>
                                </p:cTn>
                              </p:par>
                              <p:par>
                                <p:cTn id="392" presetID="8" presetClass="emph" presetSubtype="0" fill="hold" grpId="4" nodeType="withEffect">
                                  <p:stCondLst>
                                    <p:cond delay="0"/>
                                  </p:stCondLst>
                                  <p:childTnLst>
                                    <p:animRot by="21600000">
                                      <p:cBhvr>
                                        <p:cTn id="393" dur="3000" fill="hold"/>
                                        <p:tgtEl>
                                          <p:spTgt spid="16"/>
                                        </p:tgtEl>
                                        <p:attrNameLst>
                                          <p:attrName>r</p:attrName>
                                        </p:attrNameLst>
                                      </p:cBhvr>
                                    </p:animRot>
                                  </p:childTnLst>
                                </p:cTn>
                              </p:par>
                              <p:par>
                                <p:cTn id="394" presetID="8" presetClass="emph" presetSubtype="0" fill="hold" grpId="4" nodeType="withEffect">
                                  <p:stCondLst>
                                    <p:cond delay="0"/>
                                  </p:stCondLst>
                                  <p:childTnLst>
                                    <p:animRot by="21600000">
                                      <p:cBhvr>
                                        <p:cTn id="395" dur="3000" fill="hold"/>
                                        <p:tgtEl>
                                          <p:spTgt spid="20"/>
                                        </p:tgtEl>
                                        <p:attrNameLst>
                                          <p:attrName>r</p:attrName>
                                        </p:attrNameLst>
                                      </p:cBhvr>
                                    </p:animRot>
                                  </p:childTnLst>
                                </p:cTn>
                              </p:par>
                              <p:par>
                                <p:cTn id="396" presetID="8" presetClass="emph" presetSubtype="0" fill="hold" grpId="4" nodeType="withEffect">
                                  <p:stCondLst>
                                    <p:cond delay="0"/>
                                  </p:stCondLst>
                                  <p:childTnLst>
                                    <p:animRot by="21600000">
                                      <p:cBhvr>
                                        <p:cTn id="397" dur="3000" fill="hold"/>
                                        <p:tgtEl>
                                          <p:spTgt spid="24"/>
                                        </p:tgtEl>
                                        <p:attrNameLst>
                                          <p:attrName>r</p:attrName>
                                        </p:attrNameLst>
                                      </p:cBhvr>
                                    </p:animRot>
                                  </p:childTnLst>
                                </p:cTn>
                              </p:par>
                              <p:par>
                                <p:cTn id="398" presetID="8" presetClass="emph" presetSubtype="0" fill="hold" grpId="4" nodeType="withEffect">
                                  <p:stCondLst>
                                    <p:cond delay="0"/>
                                  </p:stCondLst>
                                  <p:childTnLst>
                                    <p:animRot by="21600000">
                                      <p:cBhvr>
                                        <p:cTn id="399" dur="3000" fill="hold"/>
                                        <p:tgtEl>
                                          <p:spTgt spid="28"/>
                                        </p:tgtEl>
                                        <p:attrNameLst>
                                          <p:attrName>r</p:attrName>
                                        </p:attrNameLst>
                                      </p:cBhvr>
                                    </p:animRot>
                                  </p:childTnLst>
                                </p:cTn>
                              </p:par>
                              <p:par>
                                <p:cTn id="400" presetID="8" presetClass="emph" presetSubtype="0" fill="hold" grpId="4" nodeType="withEffect">
                                  <p:stCondLst>
                                    <p:cond delay="0"/>
                                  </p:stCondLst>
                                  <p:childTnLst>
                                    <p:animRot by="-21600000">
                                      <p:cBhvr>
                                        <p:cTn id="401" dur="3000" fill="hold"/>
                                        <p:tgtEl>
                                          <p:spTgt spid="5"/>
                                        </p:tgtEl>
                                        <p:attrNameLst>
                                          <p:attrName>r</p:attrName>
                                        </p:attrNameLst>
                                      </p:cBhvr>
                                    </p:animRot>
                                  </p:childTnLst>
                                </p:cTn>
                              </p:par>
                              <p:par>
                                <p:cTn id="402" presetID="8" presetClass="emph" presetSubtype="0" fill="hold" grpId="4" nodeType="withEffect">
                                  <p:stCondLst>
                                    <p:cond delay="0"/>
                                  </p:stCondLst>
                                  <p:childTnLst>
                                    <p:animRot by="-21600000">
                                      <p:cBhvr>
                                        <p:cTn id="403" dur="3000" fill="hold"/>
                                        <p:tgtEl>
                                          <p:spTgt spid="9"/>
                                        </p:tgtEl>
                                        <p:attrNameLst>
                                          <p:attrName>r</p:attrName>
                                        </p:attrNameLst>
                                      </p:cBhvr>
                                    </p:animRot>
                                  </p:childTnLst>
                                </p:cTn>
                              </p:par>
                              <p:par>
                                <p:cTn id="404" presetID="8" presetClass="emph" presetSubtype="0" fill="hold" grpId="4" nodeType="withEffect">
                                  <p:stCondLst>
                                    <p:cond delay="0"/>
                                  </p:stCondLst>
                                  <p:childTnLst>
                                    <p:animRot by="-21600000">
                                      <p:cBhvr>
                                        <p:cTn id="405" dur="3000" fill="hold"/>
                                        <p:tgtEl>
                                          <p:spTgt spid="14"/>
                                        </p:tgtEl>
                                        <p:attrNameLst>
                                          <p:attrName>r</p:attrName>
                                        </p:attrNameLst>
                                      </p:cBhvr>
                                    </p:animRot>
                                  </p:childTnLst>
                                </p:cTn>
                              </p:par>
                              <p:par>
                                <p:cTn id="406" presetID="8" presetClass="emph" presetSubtype="0" fill="hold" grpId="4" nodeType="withEffect">
                                  <p:stCondLst>
                                    <p:cond delay="0"/>
                                  </p:stCondLst>
                                  <p:childTnLst>
                                    <p:animRot by="-21600000">
                                      <p:cBhvr>
                                        <p:cTn id="407" dur="3000" fill="hold"/>
                                        <p:tgtEl>
                                          <p:spTgt spid="17"/>
                                        </p:tgtEl>
                                        <p:attrNameLst>
                                          <p:attrName>r</p:attrName>
                                        </p:attrNameLst>
                                      </p:cBhvr>
                                    </p:animRot>
                                  </p:childTnLst>
                                </p:cTn>
                              </p:par>
                              <p:par>
                                <p:cTn id="408" presetID="8" presetClass="emph" presetSubtype="0" fill="hold" grpId="4" nodeType="withEffect">
                                  <p:stCondLst>
                                    <p:cond delay="0"/>
                                  </p:stCondLst>
                                  <p:childTnLst>
                                    <p:animRot by="-21600000">
                                      <p:cBhvr>
                                        <p:cTn id="409" dur="3000" fill="hold"/>
                                        <p:tgtEl>
                                          <p:spTgt spid="21"/>
                                        </p:tgtEl>
                                        <p:attrNameLst>
                                          <p:attrName>r</p:attrName>
                                        </p:attrNameLst>
                                      </p:cBhvr>
                                    </p:animRot>
                                  </p:childTnLst>
                                </p:cTn>
                              </p:par>
                              <p:par>
                                <p:cTn id="410" presetID="8" presetClass="emph" presetSubtype="0" fill="hold" grpId="4" nodeType="withEffect">
                                  <p:stCondLst>
                                    <p:cond delay="0"/>
                                  </p:stCondLst>
                                  <p:childTnLst>
                                    <p:animRot by="-21600000">
                                      <p:cBhvr>
                                        <p:cTn id="411" dur="3000" fill="hold"/>
                                        <p:tgtEl>
                                          <p:spTgt spid="26"/>
                                        </p:tgtEl>
                                        <p:attrNameLst>
                                          <p:attrName>r</p:attrName>
                                        </p:attrNameLst>
                                      </p:cBhvr>
                                    </p:animRot>
                                  </p:childTnLst>
                                </p:cTn>
                              </p:par>
                              <p:par>
                                <p:cTn id="412" presetID="8" presetClass="emph" presetSubtype="0" fill="hold" grpId="4" nodeType="withEffect">
                                  <p:stCondLst>
                                    <p:cond delay="0"/>
                                  </p:stCondLst>
                                  <p:childTnLst>
                                    <p:animRot by="-21600000">
                                      <p:cBhvr>
                                        <p:cTn id="413" dur="3000" fill="hold"/>
                                        <p:tgtEl>
                                          <p:spTgt spid="29"/>
                                        </p:tgtEl>
                                        <p:attrNameLst>
                                          <p:attrName>r</p:attrName>
                                        </p:attrNameLst>
                                      </p:cBhvr>
                                    </p:animRot>
                                  </p:childTnLst>
                                </p:cTn>
                              </p:par>
                              <p:par>
                                <p:cTn id="414" presetID="8" presetClass="emph" presetSubtype="0" fill="hold" grpId="4" nodeType="withEffect">
                                  <p:stCondLst>
                                    <p:cond delay="0"/>
                                  </p:stCondLst>
                                  <p:childTnLst>
                                    <p:animRot by="-21600000">
                                      <p:cBhvr>
                                        <p:cTn id="415" dur="3000" fill="hold"/>
                                        <p:tgtEl>
                                          <p:spTgt spid="31"/>
                                        </p:tgtEl>
                                        <p:attrNameLst>
                                          <p:attrName>r</p:attrName>
                                        </p:attrNameLst>
                                      </p:cBhvr>
                                    </p:animRot>
                                  </p:childTnLst>
                                </p:cTn>
                              </p:par>
                              <p:par>
                                <p:cTn id="416" presetID="8" presetClass="emph" presetSubtype="0" fill="hold" grpId="4" nodeType="withEffect">
                                  <p:stCondLst>
                                    <p:cond delay="0"/>
                                  </p:stCondLst>
                                  <p:childTnLst>
                                    <p:animRot by="21600000">
                                      <p:cBhvr>
                                        <p:cTn id="417" dur="3000" fill="hold"/>
                                        <p:tgtEl>
                                          <p:spTgt spid="7"/>
                                        </p:tgtEl>
                                        <p:attrNameLst>
                                          <p:attrName>r</p:attrName>
                                        </p:attrNameLst>
                                      </p:cBhvr>
                                    </p:animRot>
                                  </p:childTnLst>
                                </p:cTn>
                              </p:par>
                              <p:par>
                                <p:cTn id="418" presetID="8" presetClass="emph" presetSubtype="0" fill="hold" grpId="4" nodeType="withEffect">
                                  <p:stCondLst>
                                    <p:cond delay="0"/>
                                  </p:stCondLst>
                                  <p:childTnLst>
                                    <p:animRot by="21600000">
                                      <p:cBhvr>
                                        <p:cTn id="419" dur="3000" fill="hold"/>
                                        <p:tgtEl>
                                          <p:spTgt spid="10"/>
                                        </p:tgtEl>
                                        <p:attrNameLst>
                                          <p:attrName>r</p:attrName>
                                        </p:attrNameLst>
                                      </p:cBhvr>
                                    </p:animRot>
                                  </p:childTnLst>
                                </p:cTn>
                              </p:par>
                              <p:par>
                                <p:cTn id="420" presetID="8" presetClass="emph" presetSubtype="0" fill="hold" grpId="4" nodeType="withEffect">
                                  <p:stCondLst>
                                    <p:cond delay="0"/>
                                  </p:stCondLst>
                                  <p:childTnLst>
                                    <p:animRot by="21600000">
                                      <p:cBhvr>
                                        <p:cTn id="421" dur="3000" fill="hold"/>
                                        <p:tgtEl>
                                          <p:spTgt spid="15"/>
                                        </p:tgtEl>
                                        <p:attrNameLst>
                                          <p:attrName>r</p:attrName>
                                        </p:attrNameLst>
                                      </p:cBhvr>
                                    </p:animRot>
                                  </p:childTnLst>
                                </p:cTn>
                              </p:par>
                              <p:par>
                                <p:cTn id="422" presetID="8" presetClass="emph" presetSubtype="0" fill="hold" grpId="4" nodeType="withEffect">
                                  <p:stCondLst>
                                    <p:cond delay="0"/>
                                  </p:stCondLst>
                                  <p:childTnLst>
                                    <p:animRot by="21600000">
                                      <p:cBhvr>
                                        <p:cTn id="423" dur="3000" fill="hold"/>
                                        <p:tgtEl>
                                          <p:spTgt spid="19"/>
                                        </p:tgtEl>
                                        <p:attrNameLst>
                                          <p:attrName>r</p:attrName>
                                        </p:attrNameLst>
                                      </p:cBhvr>
                                    </p:animRot>
                                  </p:childTnLst>
                                </p:cTn>
                              </p:par>
                              <p:par>
                                <p:cTn id="424" presetID="8" presetClass="emph" presetSubtype="0" fill="hold" grpId="4" nodeType="withEffect">
                                  <p:stCondLst>
                                    <p:cond delay="0"/>
                                  </p:stCondLst>
                                  <p:childTnLst>
                                    <p:animRot by="21600000">
                                      <p:cBhvr>
                                        <p:cTn id="425" dur="3000" fill="hold"/>
                                        <p:tgtEl>
                                          <p:spTgt spid="22"/>
                                        </p:tgtEl>
                                        <p:attrNameLst>
                                          <p:attrName>r</p:attrName>
                                        </p:attrNameLst>
                                      </p:cBhvr>
                                    </p:animRot>
                                  </p:childTnLst>
                                </p:cTn>
                              </p:par>
                              <p:par>
                                <p:cTn id="426" presetID="8" presetClass="emph" presetSubtype="0" fill="hold" grpId="4" nodeType="withEffect">
                                  <p:stCondLst>
                                    <p:cond delay="0"/>
                                  </p:stCondLst>
                                  <p:childTnLst>
                                    <p:animRot by="21600000">
                                      <p:cBhvr>
                                        <p:cTn id="427" dur="3000" fill="hold"/>
                                        <p:tgtEl>
                                          <p:spTgt spid="27"/>
                                        </p:tgtEl>
                                        <p:attrNameLst>
                                          <p:attrName>r</p:attrName>
                                        </p:attrNameLst>
                                      </p:cBhvr>
                                    </p:animRot>
                                  </p:childTnLst>
                                </p:cTn>
                              </p:par>
                              <p:par>
                                <p:cTn id="428" presetID="8" presetClass="emph" presetSubtype="0" fill="hold" grpId="4" nodeType="withEffect">
                                  <p:stCondLst>
                                    <p:cond delay="0"/>
                                  </p:stCondLst>
                                  <p:childTnLst>
                                    <p:animRot by="21600000">
                                      <p:cBhvr>
                                        <p:cTn id="429" dur="3000" fill="hold"/>
                                        <p:tgtEl>
                                          <p:spTgt spid="32"/>
                                        </p:tgtEl>
                                        <p:attrNameLst>
                                          <p:attrName>r</p:attrName>
                                        </p:attrNameLst>
                                      </p:cBhvr>
                                    </p:animRot>
                                  </p:childTnLst>
                                </p:cTn>
                              </p:par>
                              <p:par>
                                <p:cTn id="430" presetID="8" presetClass="emph" presetSubtype="0" fill="hold" grpId="4" nodeType="withEffect">
                                  <p:stCondLst>
                                    <p:cond delay="0"/>
                                  </p:stCondLst>
                                  <p:childTnLst>
                                    <p:animRot by="-21600000">
                                      <p:cBhvr>
                                        <p:cTn id="431" dur="3000" fill="hold"/>
                                        <p:tgtEl>
                                          <p:spTgt spid="6"/>
                                        </p:tgtEl>
                                        <p:attrNameLst>
                                          <p:attrName>r</p:attrName>
                                        </p:attrNameLst>
                                      </p:cBhvr>
                                    </p:animRot>
                                  </p:childTnLst>
                                </p:cTn>
                              </p:par>
                              <p:par>
                                <p:cTn id="432" presetID="8" presetClass="emph" presetSubtype="0" fill="hold" grpId="4" nodeType="withEffect">
                                  <p:stCondLst>
                                    <p:cond delay="0"/>
                                  </p:stCondLst>
                                  <p:childTnLst>
                                    <p:animRot by="-21600000">
                                      <p:cBhvr>
                                        <p:cTn id="433" dur="3000" fill="hold"/>
                                        <p:tgtEl>
                                          <p:spTgt spid="11"/>
                                        </p:tgtEl>
                                        <p:attrNameLst>
                                          <p:attrName>r</p:attrName>
                                        </p:attrNameLst>
                                      </p:cBhvr>
                                    </p:animRot>
                                  </p:childTnLst>
                                </p:cTn>
                              </p:par>
                              <p:par>
                                <p:cTn id="434" presetID="8" presetClass="emph" presetSubtype="0" fill="hold" grpId="4" nodeType="withEffect">
                                  <p:stCondLst>
                                    <p:cond delay="0"/>
                                  </p:stCondLst>
                                  <p:childTnLst>
                                    <p:animRot by="-21600000">
                                      <p:cBhvr>
                                        <p:cTn id="435" dur="3000" fill="hold"/>
                                        <p:tgtEl>
                                          <p:spTgt spid="12"/>
                                        </p:tgtEl>
                                        <p:attrNameLst>
                                          <p:attrName>r</p:attrName>
                                        </p:attrNameLst>
                                      </p:cBhvr>
                                    </p:animRot>
                                  </p:childTnLst>
                                </p:cTn>
                              </p:par>
                              <p:par>
                                <p:cTn id="436" presetID="8" presetClass="emph" presetSubtype="0" fill="hold" grpId="4" nodeType="withEffect">
                                  <p:stCondLst>
                                    <p:cond delay="0"/>
                                  </p:stCondLst>
                                  <p:childTnLst>
                                    <p:animRot by="-21600000">
                                      <p:cBhvr>
                                        <p:cTn id="437" dur="3000" fill="hold"/>
                                        <p:tgtEl>
                                          <p:spTgt spid="18"/>
                                        </p:tgtEl>
                                        <p:attrNameLst>
                                          <p:attrName>r</p:attrName>
                                        </p:attrNameLst>
                                      </p:cBhvr>
                                    </p:animRot>
                                  </p:childTnLst>
                                </p:cTn>
                              </p:par>
                              <p:par>
                                <p:cTn id="438" presetID="8" presetClass="emph" presetSubtype="0" fill="hold" grpId="4" nodeType="withEffect">
                                  <p:stCondLst>
                                    <p:cond delay="0"/>
                                  </p:stCondLst>
                                  <p:childTnLst>
                                    <p:animRot by="-21600000">
                                      <p:cBhvr>
                                        <p:cTn id="439" dur="3000" fill="hold"/>
                                        <p:tgtEl>
                                          <p:spTgt spid="23"/>
                                        </p:tgtEl>
                                        <p:attrNameLst>
                                          <p:attrName>r</p:attrName>
                                        </p:attrNameLst>
                                      </p:cBhvr>
                                    </p:animRot>
                                  </p:childTnLst>
                                </p:cTn>
                              </p:par>
                              <p:par>
                                <p:cTn id="440" presetID="8" presetClass="emph" presetSubtype="0" fill="hold" grpId="4" nodeType="withEffect">
                                  <p:stCondLst>
                                    <p:cond delay="0"/>
                                  </p:stCondLst>
                                  <p:childTnLst>
                                    <p:animRot by="-21600000">
                                      <p:cBhvr>
                                        <p:cTn id="441" dur="3000" fill="hold"/>
                                        <p:tgtEl>
                                          <p:spTgt spid="25"/>
                                        </p:tgtEl>
                                        <p:attrNameLst>
                                          <p:attrName>r</p:attrName>
                                        </p:attrNameLst>
                                      </p:cBhvr>
                                    </p:animRot>
                                  </p:childTnLst>
                                </p:cTn>
                              </p:par>
                              <p:par>
                                <p:cTn id="442" presetID="8" presetClass="emph" presetSubtype="0" fill="hold" grpId="4" nodeType="withEffect">
                                  <p:stCondLst>
                                    <p:cond delay="0"/>
                                  </p:stCondLst>
                                  <p:childTnLst>
                                    <p:animRot by="-21600000">
                                      <p:cBhvr>
                                        <p:cTn id="443" dur="3000" fill="hold"/>
                                        <p:tgtEl>
                                          <p:spTgt spid="30"/>
                                        </p:tgtEl>
                                        <p:attrNameLst>
                                          <p:attrName>r</p:attrName>
                                        </p:attrNameLst>
                                      </p:cBhvr>
                                    </p:animRot>
                                  </p:childTnLst>
                                </p:cTn>
                              </p:par>
                              <p:par>
                                <p:cTn id="444" presetID="5" presetClass="exit" presetSubtype="10" fill="hold" grpId="5" nodeType="withEffect">
                                  <p:stCondLst>
                                    <p:cond delay="0"/>
                                  </p:stCondLst>
                                  <p:childTnLst>
                                    <p:animEffect transition="out" filter="checkerboard(across)">
                                      <p:cBhvr>
                                        <p:cTn id="445" dur="3000"/>
                                        <p:tgtEl>
                                          <p:spTgt spid="4"/>
                                        </p:tgtEl>
                                      </p:cBhvr>
                                    </p:animEffect>
                                    <p:set>
                                      <p:cBhvr>
                                        <p:cTn id="446" dur="1" fill="hold">
                                          <p:stCondLst>
                                            <p:cond delay="2999"/>
                                          </p:stCondLst>
                                        </p:cTn>
                                        <p:tgtEl>
                                          <p:spTgt spid="4"/>
                                        </p:tgtEl>
                                        <p:attrNameLst>
                                          <p:attrName>style.visibility</p:attrName>
                                        </p:attrNameLst>
                                      </p:cBhvr>
                                      <p:to>
                                        <p:strVal val="hidden"/>
                                      </p:to>
                                    </p:set>
                                  </p:childTnLst>
                                </p:cTn>
                              </p:par>
                              <p:par>
                                <p:cTn id="447" presetID="5" presetClass="exit" presetSubtype="10" fill="hold" grpId="5" nodeType="withEffect">
                                  <p:stCondLst>
                                    <p:cond delay="0"/>
                                  </p:stCondLst>
                                  <p:childTnLst>
                                    <p:animEffect transition="out" filter="checkerboard(across)">
                                      <p:cBhvr>
                                        <p:cTn id="448" dur="3000"/>
                                        <p:tgtEl>
                                          <p:spTgt spid="6"/>
                                        </p:tgtEl>
                                      </p:cBhvr>
                                    </p:animEffect>
                                    <p:set>
                                      <p:cBhvr>
                                        <p:cTn id="449" dur="1" fill="hold">
                                          <p:stCondLst>
                                            <p:cond delay="2999"/>
                                          </p:stCondLst>
                                        </p:cTn>
                                        <p:tgtEl>
                                          <p:spTgt spid="6"/>
                                        </p:tgtEl>
                                        <p:attrNameLst>
                                          <p:attrName>style.visibility</p:attrName>
                                        </p:attrNameLst>
                                      </p:cBhvr>
                                      <p:to>
                                        <p:strVal val="hidden"/>
                                      </p:to>
                                    </p:set>
                                  </p:childTnLst>
                                </p:cTn>
                              </p:par>
                              <p:par>
                                <p:cTn id="450" presetID="5" presetClass="exit" presetSubtype="10" fill="hold" grpId="5" nodeType="withEffect">
                                  <p:stCondLst>
                                    <p:cond delay="0"/>
                                  </p:stCondLst>
                                  <p:childTnLst>
                                    <p:animEffect transition="out" filter="checkerboard(across)">
                                      <p:cBhvr>
                                        <p:cTn id="451" dur="3000"/>
                                        <p:tgtEl>
                                          <p:spTgt spid="8"/>
                                        </p:tgtEl>
                                      </p:cBhvr>
                                    </p:animEffect>
                                    <p:set>
                                      <p:cBhvr>
                                        <p:cTn id="452" dur="1" fill="hold">
                                          <p:stCondLst>
                                            <p:cond delay="2999"/>
                                          </p:stCondLst>
                                        </p:cTn>
                                        <p:tgtEl>
                                          <p:spTgt spid="8"/>
                                        </p:tgtEl>
                                        <p:attrNameLst>
                                          <p:attrName>style.visibility</p:attrName>
                                        </p:attrNameLst>
                                      </p:cBhvr>
                                      <p:to>
                                        <p:strVal val="hidden"/>
                                      </p:to>
                                    </p:set>
                                  </p:childTnLst>
                                </p:cTn>
                              </p:par>
                              <p:par>
                                <p:cTn id="453" presetID="5" presetClass="exit" presetSubtype="10" fill="hold" grpId="5" nodeType="withEffect">
                                  <p:stCondLst>
                                    <p:cond delay="0"/>
                                  </p:stCondLst>
                                  <p:childTnLst>
                                    <p:animEffect transition="out" filter="checkerboard(across)">
                                      <p:cBhvr>
                                        <p:cTn id="454" dur="3000"/>
                                        <p:tgtEl>
                                          <p:spTgt spid="11"/>
                                        </p:tgtEl>
                                      </p:cBhvr>
                                    </p:animEffect>
                                    <p:set>
                                      <p:cBhvr>
                                        <p:cTn id="455" dur="1" fill="hold">
                                          <p:stCondLst>
                                            <p:cond delay="2999"/>
                                          </p:stCondLst>
                                        </p:cTn>
                                        <p:tgtEl>
                                          <p:spTgt spid="11"/>
                                        </p:tgtEl>
                                        <p:attrNameLst>
                                          <p:attrName>style.visibility</p:attrName>
                                        </p:attrNameLst>
                                      </p:cBhvr>
                                      <p:to>
                                        <p:strVal val="hidden"/>
                                      </p:to>
                                    </p:set>
                                  </p:childTnLst>
                                </p:cTn>
                              </p:par>
                              <p:par>
                                <p:cTn id="456" presetID="5" presetClass="exit" presetSubtype="10" fill="hold" grpId="5" nodeType="withEffect">
                                  <p:stCondLst>
                                    <p:cond delay="0"/>
                                  </p:stCondLst>
                                  <p:childTnLst>
                                    <p:animEffect transition="out" filter="checkerboard(across)">
                                      <p:cBhvr>
                                        <p:cTn id="457" dur="3000"/>
                                        <p:tgtEl>
                                          <p:spTgt spid="12"/>
                                        </p:tgtEl>
                                      </p:cBhvr>
                                    </p:animEffect>
                                    <p:set>
                                      <p:cBhvr>
                                        <p:cTn id="458" dur="1" fill="hold">
                                          <p:stCondLst>
                                            <p:cond delay="2999"/>
                                          </p:stCondLst>
                                        </p:cTn>
                                        <p:tgtEl>
                                          <p:spTgt spid="12"/>
                                        </p:tgtEl>
                                        <p:attrNameLst>
                                          <p:attrName>style.visibility</p:attrName>
                                        </p:attrNameLst>
                                      </p:cBhvr>
                                      <p:to>
                                        <p:strVal val="hidden"/>
                                      </p:to>
                                    </p:set>
                                  </p:childTnLst>
                                </p:cTn>
                              </p:par>
                              <p:par>
                                <p:cTn id="459" presetID="5" presetClass="exit" presetSubtype="10" fill="hold" grpId="5" nodeType="withEffect">
                                  <p:stCondLst>
                                    <p:cond delay="0"/>
                                  </p:stCondLst>
                                  <p:childTnLst>
                                    <p:animEffect transition="out" filter="checkerboard(across)">
                                      <p:cBhvr>
                                        <p:cTn id="460" dur="3000"/>
                                        <p:tgtEl>
                                          <p:spTgt spid="13"/>
                                        </p:tgtEl>
                                      </p:cBhvr>
                                    </p:animEffect>
                                    <p:set>
                                      <p:cBhvr>
                                        <p:cTn id="461" dur="1" fill="hold">
                                          <p:stCondLst>
                                            <p:cond delay="2999"/>
                                          </p:stCondLst>
                                        </p:cTn>
                                        <p:tgtEl>
                                          <p:spTgt spid="13"/>
                                        </p:tgtEl>
                                        <p:attrNameLst>
                                          <p:attrName>style.visibility</p:attrName>
                                        </p:attrNameLst>
                                      </p:cBhvr>
                                      <p:to>
                                        <p:strVal val="hidden"/>
                                      </p:to>
                                    </p:set>
                                  </p:childTnLst>
                                </p:cTn>
                              </p:par>
                              <p:par>
                                <p:cTn id="462" presetID="5" presetClass="exit" presetSubtype="10" fill="hold" grpId="5" nodeType="withEffect">
                                  <p:stCondLst>
                                    <p:cond delay="0"/>
                                  </p:stCondLst>
                                  <p:childTnLst>
                                    <p:animEffect transition="out" filter="checkerboard(across)">
                                      <p:cBhvr>
                                        <p:cTn id="463" dur="3000"/>
                                        <p:tgtEl>
                                          <p:spTgt spid="16"/>
                                        </p:tgtEl>
                                      </p:cBhvr>
                                    </p:animEffect>
                                    <p:set>
                                      <p:cBhvr>
                                        <p:cTn id="464" dur="1" fill="hold">
                                          <p:stCondLst>
                                            <p:cond delay="2999"/>
                                          </p:stCondLst>
                                        </p:cTn>
                                        <p:tgtEl>
                                          <p:spTgt spid="16"/>
                                        </p:tgtEl>
                                        <p:attrNameLst>
                                          <p:attrName>style.visibility</p:attrName>
                                        </p:attrNameLst>
                                      </p:cBhvr>
                                      <p:to>
                                        <p:strVal val="hidden"/>
                                      </p:to>
                                    </p:set>
                                  </p:childTnLst>
                                </p:cTn>
                              </p:par>
                              <p:par>
                                <p:cTn id="465" presetID="5" presetClass="exit" presetSubtype="10" fill="hold" grpId="5" nodeType="withEffect">
                                  <p:stCondLst>
                                    <p:cond delay="0"/>
                                  </p:stCondLst>
                                  <p:childTnLst>
                                    <p:animEffect transition="out" filter="checkerboard(across)">
                                      <p:cBhvr>
                                        <p:cTn id="466" dur="3000"/>
                                        <p:tgtEl>
                                          <p:spTgt spid="18"/>
                                        </p:tgtEl>
                                      </p:cBhvr>
                                    </p:animEffect>
                                    <p:set>
                                      <p:cBhvr>
                                        <p:cTn id="467" dur="1" fill="hold">
                                          <p:stCondLst>
                                            <p:cond delay="2999"/>
                                          </p:stCondLst>
                                        </p:cTn>
                                        <p:tgtEl>
                                          <p:spTgt spid="18"/>
                                        </p:tgtEl>
                                        <p:attrNameLst>
                                          <p:attrName>style.visibility</p:attrName>
                                        </p:attrNameLst>
                                      </p:cBhvr>
                                      <p:to>
                                        <p:strVal val="hidden"/>
                                      </p:to>
                                    </p:set>
                                  </p:childTnLst>
                                </p:cTn>
                              </p:par>
                              <p:par>
                                <p:cTn id="468" presetID="5" presetClass="exit" presetSubtype="10" fill="hold" grpId="5" nodeType="withEffect">
                                  <p:stCondLst>
                                    <p:cond delay="0"/>
                                  </p:stCondLst>
                                  <p:childTnLst>
                                    <p:animEffect transition="out" filter="checkerboard(across)">
                                      <p:cBhvr>
                                        <p:cTn id="469" dur="3000"/>
                                        <p:tgtEl>
                                          <p:spTgt spid="20"/>
                                        </p:tgtEl>
                                      </p:cBhvr>
                                    </p:animEffect>
                                    <p:set>
                                      <p:cBhvr>
                                        <p:cTn id="470" dur="1" fill="hold">
                                          <p:stCondLst>
                                            <p:cond delay="2999"/>
                                          </p:stCondLst>
                                        </p:cTn>
                                        <p:tgtEl>
                                          <p:spTgt spid="20"/>
                                        </p:tgtEl>
                                        <p:attrNameLst>
                                          <p:attrName>style.visibility</p:attrName>
                                        </p:attrNameLst>
                                      </p:cBhvr>
                                      <p:to>
                                        <p:strVal val="hidden"/>
                                      </p:to>
                                    </p:set>
                                  </p:childTnLst>
                                </p:cTn>
                              </p:par>
                              <p:par>
                                <p:cTn id="471" presetID="5" presetClass="exit" presetSubtype="10" fill="hold" grpId="5" nodeType="withEffect">
                                  <p:stCondLst>
                                    <p:cond delay="0"/>
                                  </p:stCondLst>
                                  <p:childTnLst>
                                    <p:animEffect transition="out" filter="checkerboard(across)">
                                      <p:cBhvr>
                                        <p:cTn id="472" dur="3000"/>
                                        <p:tgtEl>
                                          <p:spTgt spid="23"/>
                                        </p:tgtEl>
                                      </p:cBhvr>
                                    </p:animEffect>
                                    <p:set>
                                      <p:cBhvr>
                                        <p:cTn id="473" dur="1" fill="hold">
                                          <p:stCondLst>
                                            <p:cond delay="2999"/>
                                          </p:stCondLst>
                                        </p:cTn>
                                        <p:tgtEl>
                                          <p:spTgt spid="23"/>
                                        </p:tgtEl>
                                        <p:attrNameLst>
                                          <p:attrName>style.visibility</p:attrName>
                                        </p:attrNameLst>
                                      </p:cBhvr>
                                      <p:to>
                                        <p:strVal val="hidden"/>
                                      </p:to>
                                    </p:set>
                                  </p:childTnLst>
                                </p:cTn>
                              </p:par>
                              <p:par>
                                <p:cTn id="474" presetID="5" presetClass="exit" presetSubtype="10" fill="hold" grpId="5" nodeType="withEffect">
                                  <p:stCondLst>
                                    <p:cond delay="0"/>
                                  </p:stCondLst>
                                  <p:childTnLst>
                                    <p:animEffect transition="out" filter="checkerboard(across)">
                                      <p:cBhvr>
                                        <p:cTn id="475" dur="3000"/>
                                        <p:tgtEl>
                                          <p:spTgt spid="24"/>
                                        </p:tgtEl>
                                      </p:cBhvr>
                                    </p:animEffect>
                                    <p:set>
                                      <p:cBhvr>
                                        <p:cTn id="476" dur="1" fill="hold">
                                          <p:stCondLst>
                                            <p:cond delay="2999"/>
                                          </p:stCondLst>
                                        </p:cTn>
                                        <p:tgtEl>
                                          <p:spTgt spid="24"/>
                                        </p:tgtEl>
                                        <p:attrNameLst>
                                          <p:attrName>style.visibility</p:attrName>
                                        </p:attrNameLst>
                                      </p:cBhvr>
                                      <p:to>
                                        <p:strVal val="hidden"/>
                                      </p:to>
                                    </p:set>
                                  </p:childTnLst>
                                </p:cTn>
                              </p:par>
                              <p:par>
                                <p:cTn id="477" presetID="5" presetClass="exit" presetSubtype="10" fill="hold" grpId="5" nodeType="withEffect">
                                  <p:stCondLst>
                                    <p:cond delay="0"/>
                                  </p:stCondLst>
                                  <p:childTnLst>
                                    <p:animEffect transition="out" filter="checkerboard(across)">
                                      <p:cBhvr>
                                        <p:cTn id="478" dur="3000"/>
                                        <p:tgtEl>
                                          <p:spTgt spid="25"/>
                                        </p:tgtEl>
                                      </p:cBhvr>
                                    </p:animEffect>
                                    <p:set>
                                      <p:cBhvr>
                                        <p:cTn id="479" dur="1" fill="hold">
                                          <p:stCondLst>
                                            <p:cond delay="2999"/>
                                          </p:stCondLst>
                                        </p:cTn>
                                        <p:tgtEl>
                                          <p:spTgt spid="25"/>
                                        </p:tgtEl>
                                        <p:attrNameLst>
                                          <p:attrName>style.visibility</p:attrName>
                                        </p:attrNameLst>
                                      </p:cBhvr>
                                      <p:to>
                                        <p:strVal val="hidden"/>
                                      </p:to>
                                    </p:set>
                                  </p:childTnLst>
                                </p:cTn>
                              </p:par>
                              <p:par>
                                <p:cTn id="480" presetID="5" presetClass="exit" presetSubtype="10" fill="hold" grpId="5" nodeType="withEffect">
                                  <p:stCondLst>
                                    <p:cond delay="0"/>
                                  </p:stCondLst>
                                  <p:childTnLst>
                                    <p:animEffect transition="out" filter="checkerboard(across)">
                                      <p:cBhvr>
                                        <p:cTn id="481" dur="3000"/>
                                        <p:tgtEl>
                                          <p:spTgt spid="28"/>
                                        </p:tgtEl>
                                      </p:cBhvr>
                                    </p:animEffect>
                                    <p:set>
                                      <p:cBhvr>
                                        <p:cTn id="482" dur="1" fill="hold">
                                          <p:stCondLst>
                                            <p:cond delay="2999"/>
                                          </p:stCondLst>
                                        </p:cTn>
                                        <p:tgtEl>
                                          <p:spTgt spid="28"/>
                                        </p:tgtEl>
                                        <p:attrNameLst>
                                          <p:attrName>style.visibility</p:attrName>
                                        </p:attrNameLst>
                                      </p:cBhvr>
                                      <p:to>
                                        <p:strVal val="hidden"/>
                                      </p:to>
                                    </p:set>
                                  </p:childTnLst>
                                </p:cTn>
                              </p:par>
                              <p:par>
                                <p:cTn id="483" presetID="5" presetClass="exit" presetSubtype="10" fill="hold" grpId="5" nodeType="withEffect">
                                  <p:stCondLst>
                                    <p:cond delay="0"/>
                                  </p:stCondLst>
                                  <p:childTnLst>
                                    <p:animEffect transition="out" filter="checkerboard(across)">
                                      <p:cBhvr>
                                        <p:cTn id="484" dur="3000"/>
                                        <p:tgtEl>
                                          <p:spTgt spid="30"/>
                                        </p:tgtEl>
                                      </p:cBhvr>
                                    </p:animEffect>
                                    <p:set>
                                      <p:cBhvr>
                                        <p:cTn id="485" dur="1" fill="hold">
                                          <p:stCondLst>
                                            <p:cond delay="2999"/>
                                          </p:stCondLst>
                                        </p:cTn>
                                        <p:tgtEl>
                                          <p:spTgt spid="30"/>
                                        </p:tgtEl>
                                        <p:attrNameLst>
                                          <p:attrName>style.visibility</p:attrName>
                                        </p:attrNameLst>
                                      </p:cBhvr>
                                      <p:to>
                                        <p:strVal val="hidden"/>
                                      </p:to>
                                    </p:set>
                                  </p:childTnLst>
                                </p:cTn>
                              </p:par>
                              <p:par>
                                <p:cTn id="486" presetID="5" presetClass="exit" presetSubtype="10" fill="hold" grpId="5" nodeType="withEffect">
                                  <p:stCondLst>
                                    <p:cond delay="0"/>
                                  </p:stCondLst>
                                  <p:childTnLst>
                                    <p:animEffect transition="out" filter="checkerboard(across)">
                                      <p:cBhvr>
                                        <p:cTn id="487" dur="3000"/>
                                        <p:tgtEl>
                                          <p:spTgt spid="5"/>
                                        </p:tgtEl>
                                      </p:cBhvr>
                                    </p:animEffect>
                                    <p:set>
                                      <p:cBhvr>
                                        <p:cTn id="488" dur="1" fill="hold">
                                          <p:stCondLst>
                                            <p:cond delay="2999"/>
                                          </p:stCondLst>
                                        </p:cTn>
                                        <p:tgtEl>
                                          <p:spTgt spid="5"/>
                                        </p:tgtEl>
                                        <p:attrNameLst>
                                          <p:attrName>style.visibility</p:attrName>
                                        </p:attrNameLst>
                                      </p:cBhvr>
                                      <p:to>
                                        <p:strVal val="hidden"/>
                                      </p:to>
                                    </p:set>
                                  </p:childTnLst>
                                </p:cTn>
                              </p:par>
                              <p:par>
                                <p:cTn id="489" presetID="5" presetClass="exit" presetSubtype="10" fill="hold" grpId="5" nodeType="withEffect">
                                  <p:stCondLst>
                                    <p:cond delay="0"/>
                                  </p:stCondLst>
                                  <p:childTnLst>
                                    <p:animEffect transition="out" filter="checkerboard(across)">
                                      <p:cBhvr>
                                        <p:cTn id="490" dur="3000"/>
                                        <p:tgtEl>
                                          <p:spTgt spid="7"/>
                                        </p:tgtEl>
                                      </p:cBhvr>
                                    </p:animEffect>
                                    <p:set>
                                      <p:cBhvr>
                                        <p:cTn id="491" dur="1" fill="hold">
                                          <p:stCondLst>
                                            <p:cond delay="2999"/>
                                          </p:stCondLst>
                                        </p:cTn>
                                        <p:tgtEl>
                                          <p:spTgt spid="7"/>
                                        </p:tgtEl>
                                        <p:attrNameLst>
                                          <p:attrName>style.visibility</p:attrName>
                                        </p:attrNameLst>
                                      </p:cBhvr>
                                      <p:to>
                                        <p:strVal val="hidden"/>
                                      </p:to>
                                    </p:set>
                                  </p:childTnLst>
                                </p:cTn>
                              </p:par>
                              <p:par>
                                <p:cTn id="492" presetID="5" presetClass="exit" presetSubtype="10" fill="hold" grpId="5" nodeType="withEffect">
                                  <p:stCondLst>
                                    <p:cond delay="0"/>
                                  </p:stCondLst>
                                  <p:childTnLst>
                                    <p:animEffect transition="out" filter="checkerboard(across)">
                                      <p:cBhvr>
                                        <p:cTn id="493" dur="3000"/>
                                        <p:tgtEl>
                                          <p:spTgt spid="9"/>
                                        </p:tgtEl>
                                      </p:cBhvr>
                                    </p:animEffect>
                                    <p:set>
                                      <p:cBhvr>
                                        <p:cTn id="494" dur="1" fill="hold">
                                          <p:stCondLst>
                                            <p:cond delay="2999"/>
                                          </p:stCondLst>
                                        </p:cTn>
                                        <p:tgtEl>
                                          <p:spTgt spid="9"/>
                                        </p:tgtEl>
                                        <p:attrNameLst>
                                          <p:attrName>style.visibility</p:attrName>
                                        </p:attrNameLst>
                                      </p:cBhvr>
                                      <p:to>
                                        <p:strVal val="hidden"/>
                                      </p:to>
                                    </p:set>
                                  </p:childTnLst>
                                </p:cTn>
                              </p:par>
                              <p:par>
                                <p:cTn id="495" presetID="5" presetClass="exit" presetSubtype="10" fill="hold" grpId="5" nodeType="withEffect">
                                  <p:stCondLst>
                                    <p:cond delay="0"/>
                                  </p:stCondLst>
                                  <p:childTnLst>
                                    <p:animEffect transition="out" filter="checkerboard(across)">
                                      <p:cBhvr>
                                        <p:cTn id="496" dur="3000"/>
                                        <p:tgtEl>
                                          <p:spTgt spid="10"/>
                                        </p:tgtEl>
                                      </p:cBhvr>
                                    </p:animEffect>
                                    <p:set>
                                      <p:cBhvr>
                                        <p:cTn id="497" dur="1" fill="hold">
                                          <p:stCondLst>
                                            <p:cond delay="2999"/>
                                          </p:stCondLst>
                                        </p:cTn>
                                        <p:tgtEl>
                                          <p:spTgt spid="10"/>
                                        </p:tgtEl>
                                        <p:attrNameLst>
                                          <p:attrName>style.visibility</p:attrName>
                                        </p:attrNameLst>
                                      </p:cBhvr>
                                      <p:to>
                                        <p:strVal val="hidden"/>
                                      </p:to>
                                    </p:set>
                                  </p:childTnLst>
                                </p:cTn>
                              </p:par>
                              <p:par>
                                <p:cTn id="498" presetID="5" presetClass="exit" presetSubtype="10" fill="hold" grpId="5" nodeType="withEffect">
                                  <p:stCondLst>
                                    <p:cond delay="0"/>
                                  </p:stCondLst>
                                  <p:childTnLst>
                                    <p:animEffect transition="out" filter="checkerboard(across)">
                                      <p:cBhvr>
                                        <p:cTn id="499" dur="3000"/>
                                        <p:tgtEl>
                                          <p:spTgt spid="14"/>
                                        </p:tgtEl>
                                      </p:cBhvr>
                                    </p:animEffect>
                                    <p:set>
                                      <p:cBhvr>
                                        <p:cTn id="500" dur="1" fill="hold">
                                          <p:stCondLst>
                                            <p:cond delay="2999"/>
                                          </p:stCondLst>
                                        </p:cTn>
                                        <p:tgtEl>
                                          <p:spTgt spid="14"/>
                                        </p:tgtEl>
                                        <p:attrNameLst>
                                          <p:attrName>style.visibility</p:attrName>
                                        </p:attrNameLst>
                                      </p:cBhvr>
                                      <p:to>
                                        <p:strVal val="hidden"/>
                                      </p:to>
                                    </p:set>
                                  </p:childTnLst>
                                </p:cTn>
                              </p:par>
                              <p:par>
                                <p:cTn id="501" presetID="5" presetClass="exit" presetSubtype="10" fill="hold" grpId="5" nodeType="withEffect">
                                  <p:stCondLst>
                                    <p:cond delay="0"/>
                                  </p:stCondLst>
                                  <p:childTnLst>
                                    <p:animEffect transition="out" filter="checkerboard(across)">
                                      <p:cBhvr>
                                        <p:cTn id="502" dur="3000"/>
                                        <p:tgtEl>
                                          <p:spTgt spid="15"/>
                                        </p:tgtEl>
                                      </p:cBhvr>
                                    </p:animEffect>
                                    <p:set>
                                      <p:cBhvr>
                                        <p:cTn id="503" dur="1" fill="hold">
                                          <p:stCondLst>
                                            <p:cond delay="2999"/>
                                          </p:stCondLst>
                                        </p:cTn>
                                        <p:tgtEl>
                                          <p:spTgt spid="15"/>
                                        </p:tgtEl>
                                        <p:attrNameLst>
                                          <p:attrName>style.visibility</p:attrName>
                                        </p:attrNameLst>
                                      </p:cBhvr>
                                      <p:to>
                                        <p:strVal val="hidden"/>
                                      </p:to>
                                    </p:set>
                                  </p:childTnLst>
                                </p:cTn>
                              </p:par>
                              <p:par>
                                <p:cTn id="504" presetID="5" presetClass="exit" presetSubtype="10" fill="hold" grpId="5" nodeType="withEffect">
                                  <p:stCondLst>
                                    <p:cond delay="0"/>
                                  </p:stCondLst>
                                  <p:childTnLst>
                                    <p:animEffect transition="out" filter="checkerboard(across)">
                                      <p:cBhvr>
                                        <p:cTn id="505" dur="3000"/>
                                        <p:tgtEl>
                                          <p:spTgt spid="17"/>
                                        </p:tgtEl>
                                      </p:cBhvr>
                                    </p:animEffect>
                                    <p:set>
                                      <p:cBhvr>
                                        <p:cTn id="506" dur="1" fill="hold">
                                          <p:stCondLst>
                                            <p:cond delay="2999"/>
                                          </p:stCondLst>
                                        </p:cTn>
                                        <p:tgtEl>
                                          <p:spTgt spid="17"/>
                                        </p:tgtEl>
                                        <p:attrNameLst>
                                          <p:attrName>style.visibility</p:attrName>
                                        </p:attrNameLst>
                                      </p:cBhvr>
                                      <p:to>
                                        <p:strVal val="hidden"/>
                                      </p:to>
                                    </p:set>
                                  </p:childTnLst>
                                </p:cTn>
                              </p:par>
                              <p:par>
                                <p:cTn id="507" presetID="5" presetClass="exit" presetSubtype="10" fill="hold" grpId="5" nodeType="withEffect">
                                  <p:stCondLst>
                                    <p:cond delay="0"/>
                                  </p:stCondLst>
                                  <p:childTnLst>
                                    <p:animEffect transition="out" filter="checkerboard(across)">
                                      <p:cBhvr>
                                        <p:cTn id="508" dur="3000"/>
                                        <p:tgtEl>
                                          <p:spTgt spid="19"/>
                                        </p:tgtEl>
                                      </p:cBhvr>
                                    </p:animEffect>
                                    <p:set>
                                      <p:cBhvr>
                                        <p:cTn id="509" dur="1" fill="hold">
                                          <p:stCondLst>
                                            <p:cond delay="2999"/>
                                          </p:stCondLst>
                                        </p:cTn>
                                        <p:tgtEl>
                                          <p:spTgt spid="19"/>
                                        </p:tgtEl>
                                        <p:attrNameLst>
                                          <p:attrName>style.visibility</p:attrName>
                                        </p:attrNameLst>
                                      </p:cBhvr>
                                      <p:to>
                                        <p:strVal val="hidden"/>
                                      </p:to>
                                    </p:set>
                                  </p:childTnLst>
                                </p:cTn>
                              </p:par>
                              <p:par>
                                <p:cTn id="510" presetID="5" presetClass="exit" presetSubtype="10" fill="hold" grpId="5" nodeType="withEffect">
                                  <p:stCondLst>
                                    <p:cond delay="0"/>
                                  </p:stCondLst>
                                  <p:childTnLst>
                                    <p:animEffect transition="out" filter="checkerboard(across)">
                                      <p:cBhvr>
                                        <p:cTn id="511" dur="3000"/>
                                        <p:tgtEl>
                                          <p:spTgt spid="21"/>
                                        </p:tgtEl>
                                      </p:cBhvr>
                                    </p:animEffect>
                                    <p:set>
                                      <p:cBhvr>
                                        <p:cTn id="512" dur="1" fill="hold">
                                          <p:stCondLst>
                                            <p:cond delay="2999"/>
                                          </p:stCondLst>
                                        </p:cTn>
                                        <p:tgtEl>
                                          <p:spTgt spid="21"/>
                                        </p:tgtEl>
                                        <p:attrNameLst>
                                          <p:attrName>style.visibility</p:attrName>
                                        </p:attrNameLst>
                                      </p:cBhvr>
                                      <p:to>
                                        <p:strVal val="hidden"/>
                                      </p:to>
                                    </p:set>
                                  </p:childTnLst>
                                </p:cTn>
                              </p:par>
                              <p:par>
                                <p:cTn id="513" presetID="5" presetClass="exit" presetSubtype="10" fill="hold" grpId="5" nodeType="withEffect">
                                  <p:stCondLst>
                                    <p:cond delay="0"/>
                                  </p:stCondLst>
                                  <p:childTnLst>
                                    <p:animEffect transition="out" filter="checkerboard(across)">
                                      <p:cBhvr>
                                        <p:cTn id="514" dur="3000"/>
                                        <p:tgtEl>
                                          <p:spTgt spid="22"/>
                                        </p:tgtEl>
                                      </p:cBhvr>
                                    </p:animEffect>
                                    <p:set>
                                      <p:cBhvr>
                                        <p:cTn id="515" dur="1" fill="hold">
                                          <p:stCondLst>
                                            <p:cond delay="2999"/>
                                          </p:stCondLst>
                                        </p:cTn>
                                        <p:tgtEl>
                                          <p:spTgt spid="22"/>
                                        </p:tgtEl>
                                        <p:attrNameLst>
                                          <p:attrName>style.visibility</p:attrName>
                                        </p:attrNameLst>
                                      </p:cBhvr>
                                      <p:to>
                                        <p:strVal val="hidden"/>
                                      </p:to>
                                    </p:set>
                                  </p:childTnLst>
                                </p:cTn>
                              </p:par>
                              <p:par>
                                <p:cTn id="516" presetID="5" presetClass="exit" presetSubtype="10" fill="hold" grpId="5" nodeType="withEffect">
                                  <p:stCondLst>
                                    <p:cond delay="0"/>
                                  </p:stCondLst>
                                  <p:childTnLst>
                                    <p:animEffect transition="out" filter="checkerboard(across)">
                                      <p:cBhvr>
                                        <p:cTn id="517" dur="3000"/>
                                        <p:tgtEl>
                                          <p:spTgt spid="26"/>
                                        </p:tgtEl>
                                      </p:cBhvr>
                                    </p:animEffect>
                                    <p:set>
                                      <p:cBhvr>
                                        <p:cTn id="518" dur="1" fill="hold">
                                          <p:stCondLst>
                                            <p:cond delay="2999"/>
                                          </p:stCondLst>
                                        </p:cTn>
                                        <p:tgtEl>
                                          <p:spTgt spid="26"/>
                                        </p:tgtEl>
                                        <p:attrNameLst>
                                          <p:attrName>style.visibility</p:attrName>
                                        </p:attrNameLst>
                                      </p:cBhvr>
                                      <p:to>
                                        <p:strVal val="hidden"/>
                                      </p:to>
                                    </p:set>
                                  </p:childTnLst>
                                </p:cTn>
                              </p:par>
                              <p:par>
                                <p:cTn id="519" presetID="5" presetClass="exit" presetSubtype="10" fill="hold" grpId="5" nodeType="withEffect">
                                  <p:stCondLst>
                                    <p:cond delay="0"/>
                                  </p:stCondLst>
                                  <p:childTnLst>
                                    <p:animEffect transition="out" filter="checkerboard(across)">
                                      <p:cBhvr>
                                        <p:cTn id="520" dur="3000"/>
                                        <p:tgtEl>
                                          <p:spTgt spid="27"/>
                                        </p:tgtEl>
                                      </p:cBhvr>
                                    </p:animEffect>
                                    <p:set>
                                      <p:cBhvr>
                                        <p:cTn id="521" dur="1" fill="hold">
                                          <p:stCondLst>
                                            <p:cond delay="2999"/>
                                          </p:stCondLst>
                                        </p:cTn>
                                        <p:tgtEl>
                                          <p:spTgt spid="27"/>
                                        </p:tgtEl>
                                        <p:attrNameLst>
                                          <p:attrName>style.visibility</p:attrName>
                                        </p:attrNameLst>
                                      </p:cBhvr>
                                      <p:to>
                                        <p:strVal val="hidden"/>
                                      </p:to>
                                    </p:set>
                                  </p:childTnLst>
                                </p:cTn>
                              </p:par>
                              <p:par>
                                <p:cTn id="522" presetID="5" presetClass="exit" presetSubtype="10" fill="hold" grpId="5" nodeType="withEffect">
                                  <p:stCondLst>
                                    <p:cond delay="0"/>
                                  </p:stCondLst>
                                  <p:childTnLst>
                                    <p:animEffect transition="out" filter="checkerboard(across)">
                                      <p:cBhvr>
                                        <p:cTn id="523" dur="3000"/>
                                        <p:tgtEl>
                                          <p:spTgt spid="29"/>
                                        </p:tgtEl>
                                      </p:cBhvr>
                                    </p:animEffect>
                                    <p:set>
                                      <p:cBhvr>
                                        <p:cTn id="524" dur="1" fill="hold">
                                          <p:stCondLst>
                                            <p:cond delay="2999"/>
                                          </p:stCondLst>
                                        </p:cTn>
                                        <p:tgtEl>
                                          <p:spTgt spid="29"/>
                                        </p:tgtEl>
                                        <p:attrNameLst>
                                          <p:attrName>style.visibility</p:attrName>
                                        </p:attrNameLst>
                                      </p:cBhvr>
                                      <p:to>
                                        <p:strVal val="hidden"/>
                                      </p:to>
                                    </p:set>
                                  </p:childTnLst>
                                </p:cTn>
                              </p:par>
                              <p:par>
                                <p:cTn id="525" presetID="5" presetClass="exit" presetSubtype="10" fill="hold" grpId="5" nodeType="withEffect">
                                  <p:stCondLst>
                                    <p:cond delay="0"/>
                                  </p:stCondLst>
                                  <p:childTnLst>
                                    <p:animEffect transition="out" filter="checkerboard(across)">
                                      <p:cBhvr>
                                        <p:cTn id="526" dur="3000"/>
                                        <p:tgtEl>
                                          <p:spTgt spid="31"/>
                                        </p:tgtEl>
                                      </p:cBhvr>
                                    </p:animEffect>
                                    <p:set>
                                      <p:cBhvr>
                                        <p:cTn id="527" dur="1" fill="hold">
                                          <p:stCondLst>
                                            <p:cond delay="2999"/>
                                          </p:stCondLst>
                                        </p:cTn>
                                        <p:tgtEl>
                                          <p:spTgt spid="31"/>
                                        </p:tgtEl>
                                        <p:attrNameLst>
                                          <p:attrName>style.visibility</p:attrName>
                                        </p:attrNameLst>
                                      </p:cBhvr>
                                      <p:to>
                                        <p:strVal val="hidden"/>
                                      </p:to>
                                    </p:set>
                                  </p:childTnLst>
                                </p:cTn>
                              </p:par>
                              <p:par>
                                <p:cTn id="528" presetID="5" presetClass="exit" presetSubtype="10" fill="hold" grpId="5" nodeType="withEffect">
                                  <p:stCondLst>
                                    <p:cond delay="0"/>
                                  </p:stCondLst>
                                  <p:childTnLst>
                                    <p:animEffect transition="out" filter="checkerboard(across)">
                                      <p:cBhvr>
                                        <p:cTn id="529" dur="3000"/>
                                        <p:tgtEl>
                                          <p:spTgt spid="32"/>
                                        </p:tgtEl>
                                      </p:cBhvr>
                                    </p:animEffect>
                                    <p:set>
                                      <p:cBhvr>
                                        <p:cTn id="530" dur="1" fill="hold">
                                          <p:stCondLst>
                                            <p:cond delay="2999"/>
                                          </p:stCondLst>
                                        </p:cTn>
                                        <p:tgtEl>
                                          <p:spTgt spid="32"/>
                                        </p:tgtEl>
                                        <p:attrNameLst>
                                          <p:attrName>style.visibility</p:attrName>
                                        </p:attrNameLst>
                                      </p:cBhvr>
                                      <p:to>
                                        <p:strVal val="hidden"/>
                                      </p:to>
                                    </p:set>
                                  </p:childTnLst>
                                </p:cTn>
                              </p:par>
                              <p:par>
                                <p:cTn id="531" presetID="23" presetClass="entr" presetSubtype="272" fill="hold" nodeType="withEffect">
                                  <p:stCondLst>
                                    <p:cond delay="0"/>
                                  </p:stCondLst>
                                  <p:childTnLst>
                                    <p:set>
                                      <p:cBhvr>
                                        <p:cTn id="532" dur="1" fill="hold">
                                          <p:stCondLst>
                                            <p:cond delay="0"/>
                                          </p:stCondLst>
                                        </p:cTn>
                                        <p:tgtEl>
                                          <p:spTgt spid="2"/>
                                        </p:tgtEl>
                                        <p:attrNameLst>
                                          <p:attrName>style.visibility</p:attrName>
                                        </p:attrNameLst>
                                      </p:cBhvr>
                                      <p:to>
                                        <p:strVal val="visible"/>
                                      </p:to>
                                    </p:set>
                                    <p:anim calcmode="lin" valueType="num">
                                      <p:cBhvr>
                                        <p:cTn id="533" dur="3000" fill="hold"/>
                                        <p:tgtEl>
                                          <p:spTgt spid="2"/>
                                        </p:tgtEl>
                                        <p:attrNameLst>
                                          <p:attrName>ppt_w</p:attrName>
                                        </p:attrNameLst>
                                      </p:cBhvr>
                                      <p:tavLst>
                                        <p:tav tm="0">
                                          <p:val>
                                            <p:strVal val="2/3*#ppt_w"/>
                                          </p:val>
                                        </p:tav>
                                        <p:tav tm="100000">
                                          <p:val>
                                            <p:strVal val="#ppt_w"/>
                                          </p:val>
                                        </p:tav>
                                      </p:tavLst>
                                    </p:anim>
                                    <p:anim calcmode="lin" valueType="num">
                                      <p:cBhvr>
                                        <p:cTn id="534" dur="3000" fill="hold"/>
                                        <p:tgtEl>
                                          <p:spTgt spid="2"/>
                                        </p:tgtEl>
                                        <p:attrNameLst>
                                          <p:attrName>ppt_h</p:attrName>
                                        </p:attrNameLst>
                                      </p:cBhvr>
                                      <p:tavLst>
                                        <p:tav tm="0">
                                          <p:val>
                                            <p:strVal val="2/3*#ppt_h"/>
                                          </p:val>
                                        </p:tav>
                                        <p:tav tm="100000">
                                          <p:val>
                                            <p:strVal val="#ppt_h"/>
                                          </p:val>
                                        </p:tav>
                                      </p:tavLst>
                                    </p:anim>
                                  </p:childTnLst>
                                </p:cTn>
                              </p:par>
                              <p:par>
                                <p:cTn id="535" presetID="4" presetClass="entr" presetSubtype="32" fill="hold" nodeType="withEffect">
                                  <p:stCondLst>
                                    <p:cond delay="0"/>
                                  </p:stCondLst>
                                  <p:childTnLst>
                                    <p:set>
                                      <p:cBhvr>
                                        <p:cTn id="536" dur="1" fill="hold">
                                          <p:stCondLst>
                                            <p:cond delay="0"/>
                                          </p:stCondLst>
                                        </p:cTn>
                                        <p:tgtEl>
                                          <p:spTgt spid="2"/>
                                        </p:tgtEl>
                                        <p:attrNameLst>
                                          <p:attrName>style.visibility</p:attrName>
                                        </p:attrNameLst>
                                      </p:cBhvr>
                                      <p:to>
                                        <p:strVal val="visible"/>
                                      </p:to>
                                    </p:set>
                                    <p:animEffect transition="in" filter="box(out)">
                                      <p:cBhvr>
                                        <p:cTn id="5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vender_herb_flowers_beautiful_HD_wallpaper_03_1280x10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3000" fill="hold"/>
                                        <p:tgtEl>
                                          <p:spTgt spid="2"/>
                                        </p:tgtEl>
                                        <p:attrNameLst>
                                          <p:attrName>ppt_w</p:attrName>
                                        </p:attrNameLst>
                                      </p:cBhvr>
                                      <p:tavLst>
                                        <p:tav tm="0">
                                          <p:val>
                                            <p:strVal val="4/3*#ppt_w"/>
                                          </p:val>
                                        </p:tav>
                                        <p:tav tm="100000">
                                          <p:val>
                                            <p:strVal val="#ppt_w"/>
                                          </p:val>
                                        </p:tav>
                                      </p:tavLst>
                                    </p:anim>
                                    <p:anim calcmode="lin" valueType="num">
                                      <p:cBhvr>
                                        <p:cTn id="276" dur="3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VENDER-FIELDS-VALENSOLE-PROVENCE-FRANCE-campi-di-lavanda-abito-blu-shooting-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ppt_x"/>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ppt_x"/>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1+#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2000" fill="hold"/>
                                        <p:tgtEl>
                                          <p:spTgt spid="5"/>
                                        </p:tgtEl>
                                        <p:attrNameLst>
                                          <p:attrName>ppt_w</p:attrName>
                                        </p:attrNameLst>
                                      </p:cBhvr>
                                      <p:tavLst>
                                        <p:tav tm="0" fmla="#ppt_w*sin(2.5*pi*$)">
                                          <p:val>
                                            <p:fltVal val="0"/>
                                          </p:val>
                                        </p:tav>
                                        <p:tav tm="100000">
                                          <p:val>
                                            <p:fltVal val="1"/>
                                          </p:val>
                                        </p:tav>
                                      </p:tavLst>
                                    </p:anim>
                                    <p:anim calcmode="lin" valueType="num">
                                      <p:cBhvr>
                                        <p:cTn id="75" dur="2000" fill="hold"/>
                                        <p:tgtEl>
                                          <p:spTgt spid="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2000" fill="hold"/>
                                        <p:tgtEl>
                                          <p:spTgt spid="9"/>
                                        </p:tgtEl>
                                        <p:attrNameLst>
                                          <p:attrName>ppt_w</p:attrName>
                                        </p:attrNameLst>
                                      </p:cBhvr>
                                      <p:tavLst>
                                        <p:tav tm="0" fmla="#ppt_w*sin(2.5*pi*$)">
                                          <p:val>
                                            <p:fltVal val="0"/>
                                          </p:val>
                                        </p:tav>
                                        <p:tav tm="100000">
                                          <p:val>
                                            <p:fltVal val="1"/>
                                          </p:val>
                                        </p:tav>
                                      </p:tavLst>
                                    </p:anim>
                                    <p:anim calcmode="lin" valueType="num">
                                      <p:cBhvr>
                                        <p:cTn id="79" dur="2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2000" fill="hold"/>
                                        <p:tgtEl>
                                          <p:spTgt spid="13"/>
                                        </p:tgtEl>
                                        <p:attrNameLst>
                                          <p:attrName>ppt_w</p:attrName>
                                        </p:attrNameLst>
                                      </p:cBhvr>
                                      <p:tavLst>
                                        <p:tav tm="0" fmla="#ppt_w*sin(2.5*pi*$)">
                                          <p:val>
                                            <p:fltVal val="0"/>
                                          </p:val>
                                        </p:tav>
                                        <p:tav tm="100000">
                                          <p:val>
                                            <p:fltVal val="1"/>
                                          </p:val>
                                        </p:tav>
                                      </p:tavLst>
                                    </p:anim>
                                    <p:anim calcmode="lin" valueType="num">
                                      <p:cBhvr>
                                        <p:cTn id="83" dur="2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p:cTn id="86" dur="2000" fill="hold"/>
                                        <p:tgtEl>
                                          <p:spTgt spid="17"/>
                                        </p:tgtEl>
                                        <p:attrNameLst>
                                          <p:attrName>ppt_w</p:attrName>
                                        </p:attrNameLst>
                                      </p:cBhvr>
                                      <p:tavLst>
                                        <p:tav tm="0" fmla="#ppt_w*sin(2.5*pi*$)">
                                          <p:val>
                                            <p:fltVal val="0"/>
                                          </p:val>
                                        </p:tav>
                                        <p:tav tm="100000">
                                          <p:val>
                                            <p:fltVal val="1"/>
                                          </p:val>
                                        </p:tav>
                                      </p:tavLst>
                                    </p:anim>
                                    <p:anim calcmode="lin" valueType="num">
                                      <p:cBhvr>
                                        <p:cTn id="87" dur="2000" fill="hold"/>
                                        <p:tgtEl>
                                          <p:spTgt spid="17"/>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2000" fill="hold"/>
                                        <p:tgtEl>
                                          <p:spTgt spid="6"/>
                                        </p:tgtEl>
                                        <p:attrNameLst>
                                          <p:attrName>ppt_w</p:attrName>
                                        </p:attrNameLst>
                                      </p:cBhvr>
                                      <p:tavLst>
                                        <p:tav tm="0" fmla="#ppt_w*sin(2.5*pi*$)">
                                          <p:val>
                                            <p:fltVal val="0"/>
                                          </p:val>
                                        </p:tav>
                                        <p:tav tm="100000">
                                          <p:val>
                                            <p:fltVal val="1"/>
                                          </p:val>
                                        </p:tav>
                                      </p:tavLst>
                                    </p:anim>
                                    <p:anim calcmode="lin" valueType="num">
                                      <p:cBhvr>
                                        <p:cTn id="91" dur="2000" fill="hold"/>
                                        <p:tgtEl>
                                          <p:spTgt spid="6"/>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fmla="#ppt_w*sin(2.5*pi*$)">
                                          <p:val>
                                            <p:fltVal val="0"/>
                                          </p:val>
                                        </p:tav>
                                        <p:tav tm="100000">
                                          <p:val>
                                            <p:fltVal val="1"/>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2000" fill="hold"/>
                                        <p:tgtEl>
                                          <p:spTgt spid="14"/>
                                        </p:tgtEl>
                                        <p:attrNameLst>
                                          <p:attrName>ppt_w</p:attrName>
                                        </p:attrNameLst>
                                      </p:cBhvr>
                                      <p:tavLst>
                                        <p:tav tm="0" fmla="#ppt_w*sin(2.5*pi*$)">
                                          <p:val>
                                            <p:fltVal val="0"/>
                                          </p:val>
                                        </p:tav>
                                        <p:tav tm="100000">
                                          <p:val>
                                            <p:fltVal val="1"/>
                                          </p:val>
                                        </p:tav>
                                      </p:tavLst>
                                    </p:anim>
                                    <p:anim calcmode="lin" valueType="num">
                                      <p:cBhvr>
                                        <p:cTn id="99" dur="2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2000" fill="hold"/>
                                        <p:tgtEl>
                                          <p:spTgt spid="18"/>
                                        </p:tgtEl>
                                        <p:attrNameLst>
                                          <p:attrName>ppt_w</p:attrName>
                                        </p:attrNameLst>
                                      </p:cBhvr>
                                      <p:tavLst>
                                        <p:tav tm="0" fmla="#ppt_w*sin(2.5*pi*$)">
                                          <p:val>
                                            <p:fltVal val="0"/>
                                          </p:val>
                                        </p:tav>
                                        <p:tav tm="100000">
                                          <p:val>
                                            <p:fltVal val="1"/>
                                          </p:val>
                                        </p:tav>
                                      </p:tavLst>
                                    </p:anim>
                                    <p:anim calcmode="lin" valueType="num">
                                      <p:cBhvr>
                                        <p:cTn id="103" dur="2000" fill="hold"/>
                                        <p:tgtEl>
                                          <p:spTgt spid="18"/>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strVal val="#ppt_w"/>
                                          </p:val>
                                        </p:tav>
                                        <p:tav tm="100000">
                                          <p:val>
                                            <p:strVal val="#ppt_w"/>
                                          </p:val>
                                        </p:tav>
                                      </p:tavLst>
                                    </p:anim>
                                    <p:anim calcmode="lin" valueType="num">
                                      <p:cBhvr>
                                        <p:cTn id="107" dur="2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2000" fill="hold"/>
                                        <p:tgtEl>
                                          <p:spTgt spid="7"/>
                                        </p:tgtEl>
                                        <p:attrNameLst>
                                          <p:attrName>ppt_w</p:attrName>
                                        </p:attrNameLst>
                                      </p:cBhvr>
                                      <p:tavLst>
                                        <p:tav tm="0">
                                          <p:val>
                                            <p:strVal val="#ppt_w"/>
                                          </p:val>
                                        </p:tav>
                                        <p:tav tm="100000">
                                          <p:val>
                                            <p:strVal val="#ppt_w"/>
                                          </p:val>
                                        </p:tav>
                                      </p:tavLst>
                                    </p:anim>
                                    <p:anim calcmode="lin" valueType="num">
                                      <p:cBhvr>
                                        <p:cTn id="111" dur="2000" fill="hold"/>
                                        <p:tgtEl>
                                          <p:spTgt spid="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strVal val="#ppt_w"/>
                                          </p:val>
                                        </p:tav>
                                        <p:tav tm="100000">
                                          <p:val>
                                            <p:strVal val="#ppt_w"/>
                                          </p:val>
                                        </p:tav>
                                      </p:tavLst>
                                    </p:anim>
                                    <p:anim calcmode="lin" valueType="num">
                                      <p:cBhvr>
                                        <p:cTn id="115" dur="2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2000" fill="hold"/>
                                        <p:tgtEl>
                                          <p:spTgt spid="15"/>
                                        </p:tgtEl>
                                        <p:attrNameLst>
                                          <p:attrName>ppt_w</p:attrName>
                                        </p:attrNameLst>
                                      </p:cBhvr>
                                      <p:tavLst>
                                        <p:tav tm="0">
                                          <p:val>
                                            <p:strVal val="#ppt_w"/>
                                          </p:val>
                                        </p:tav>
                                        <p:tav tm="100000">
                                          <p:val>
                                            <p:strVal val="#ppt_w"/>
                                          </p:val>
                                        </p:tav>
                                      </p:tavLst>
                                    </p:anim>
                                    <p:anim calcmode="lin" valueType="num">
                                      <p:cBhvr>
                                        <p:cTn id="119" dur="2000" fill="hold"/>
                                        <p:tgtEl>
                                          <p:spTgt spid="15"/>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2000" fill="hold"/>
                                        <p:tgtEl>
                                          <p:spTgt spid="4"/>
                                        </p:tgtEl>
                                        <p:attrNameLst>
                                          <p:attrName>ppt_w</p:attrName>
                                        </p:attrNameLst>
                                      </p:cBhvr>
                                      <p:tavLst>
                                        <p:tav tm="0">
                                          <p:val>
                                            <p:strVal val="#ppt_w"/>
                                          </p:val>
                                        </p:tav>
                                        <p:tav tm="100000">
                                          <p:val>
                                            <p:strVal val="#ppt_w"/>
                                          </p:val>
                                        </p:tav>
                                      </p:tavLst>
                                    </p:anim>
                                    <p:anim calcmode="lin" valueType="num">
                                      <p:cBhvr>
                                        <p:cTn id="123" dur="2000" fill="hold"/>
                                        <p:tgtEl>
                                          <p:spTgt spid="4"/>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2000" fill="hold"/>
                                        <p:tgtEl>
                                          <p:spTgt spid="8"/>
                                        </p:tgtEl>
                                        <p:attrNameLst>
                                          <p:attrName>ppt_w</p:attrName>
                                        </p:attrNameLst>
                                      </p:cBhvr>
                                      <p:tavLst>
                                        <p:tav tm="0">
                                          <p:val>
                                            <p:strVal val="#ppt_w"/>
                                          </p:val>
                                        </p:tav>
                                        <p:tav tm="100000">
                                          <p:val>
                                            <p:strVal val="#ppt_w"/>
                                          </p:val>
                                        </p:tav>
                                      </p:tavLst>
                                    </p:anim>
                                    <p:anim calcmode="lin" valueType="num">
                                      <p:cBhvr>
                                        <p:cTn id="127" dur="2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2000" fill="hold"/>
                                        <p:tgtEl>
                                          <p:spTgt spid="12"/>
                                        </p:tgtEl>
                                        <p:attrNameLst>
                                          <p:attrName>ppt_w</p:attrName>
                                        </p:attrNameLst>
                                      </p:cBhvr>
                                      <p:tavLst>
                                        <p:tav tm="0">
                                          <p:val>
                                            <p:strVal val="#ppt_w"/>
                                          </p:val>
                                        </p:tav>
                                        <p:tav tm="100000">
                                          <p:val>
                                            <p:strVal val="#ppt_w"/>
                                          </p:val>
                                        </p:tav>
                                      </p:tavLst>
                                    </p:anim>
                                    <p:anim calcmode="lin" valueType="num">
                                      <p:cBhvr>
                                        <p:cTn id="131" dur="2000" fill="hold"/>
                                        <p:tgtEl>
                                          <p:spTgt spid="12"/>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2000" fill="hold"/>
                                        <p:tgtEl>
                                          <p:spTgt spid="16"/>
                                        </p:tgtEl>
                                        <p:attrNameLst>
                                          <p:attrName>ppt_w</p:attrName>
                                        </p:attrNameLst>
                                      </p:cBhvr>
                                      <p:tavLst>
                                        <p:tav tm="0">
                                          <p:val>
                                            <p:strVal val="#ppt_w"/>
                                          </p:val>
                                        </p:tav>
                                        <p:tav tm="100000">
                                          <p:val>
                                            <p:strVal val="#ppt_w"/>
                                          </p:val>
                                        </p:tav>
                                      </p:tavLst>
                                    </p:anim>
                                    <p:anim calcmode="lin" valueType="num">
                                      <p:cBhvr>
                                        <p:cTn id="135" dur="2000" fill="hold"/>
                                        <p:tgtEl>
                                          <p:spTgt spid="16"/>
                                        </p:tgtEl>
                                        <p:attrNameLst>
                                          <p:attrName>ppt_h</p:attrName>
                                        </p:attrNameLst>
                                      </p:cBhvr>
                                      <p:tavLst>
                                        <p:tav tm="0" fmla="#ppt_h*sin(2.5*pi*$)">
                                          <p:val>
                                            <p:fltVal val="0"/>
                                          </p:val>
                                        </p:tav>
                                        <p:tav tm="100000">
                                          <p:val>
                                            <p:fltVal val="1"/>
                                          </p:val>
                                        </p:tav>
                                      </p:tavLst>
                                    </p:anim>
                                  </p:childTnLst>
                                </p:cTn>
                              </p:par>
                            </p:childTnLst>
                          </p:cTn>
                        </p:par>
                        <p:par>
                          <p:cTn id="136" fill="hold">
                            <p:stCondLst>
                              <p:cond delay="2000"/>
                            </p:stCondLst>
                            <p:childTnLst>
                              <p:par>
                                <p:cTn id="137" presetID="2" presetClass="exit" presetSubtype="2" fill="hold" grpId="2" nodeType="afterEffect">
                                  <p:stCondLst>
                                    <p:cond delay="0"/>
                                  </p:stCondLst>
                                  <p:childTnLst>
                                    <p:anim calcmode="lin" valueType="num">
                                      <p:cBhvr additive="base">
                                        <p:cTn id="138" dur="2000"/>
                                        <p:tgtEl>
                                          <p:spTgt spid="5"/>
                                        </p:tgtEl>
                                        <p:attrNameLst>
                                          <p:attrName>ppt_x</p:attrName>
                                        </p:attrNameLst>
                                      </p:cBhvr>
                                      <p:tavLst>
                                        <p:tav tm="0">
                                          <p:val>
                                            <p:strVal val="ppt_x"/>
                                          </p:val>
                                        </p:tav>
                                        <p:tav tm="100000">
                                          <p:val>
                                            <p:strVal val="1+ppt_w/2"/>
                                          </p:val>
                                        </p:tav>
                                      </p:tavLst>
                                    </p:anim>
                                    <p:anim calcmode="lin" valueType="num">
                                      <p:cBhvr additive="base">
                                        <p:cTn id="139" dur="2000"/>
                                        <p:tgtEl>
                                          <p:spTgt spid="5"/>
                                        </p:tgtEl>
                                        <p:attrNameLst>
                                          <p:attrName>ppt_y</p:attrName>
                                        </p:attrNameLst>
                                      </p:cBhvr>
                                      <p:tavLst>
                                        <p:tav tm="0">
                                          <p:val>
                                            <p:strVal val="ppt_y"/>
                                          </p:val>
                                        </p:tav>
                                        <p:tav tm="100000">
                                          <p:val>
                                            <p:strVal val="ppt_y"/>
                                          </p:val>
                                        </p:tav>
                                      </p:tavLst>
                                    </p:anim>
                                    <p:set>
                                      <p:cBhvr>
                                        <p:cTn id="140" dur="1" fill="hold">
                                          <p:stCondLst>
                                            <p:cond delay="1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1+ppt_w/2"/>
                                          </p:val>
                                        </p:tav>
                                      </p:tavLst>
                                    </p:anim>
                                    <p:anim calcmode="lin" valueType="num">
                                      <p:cBhvr additive="base">
                                        <p:cTn id="143" dur="2000"/>
                                        <p:tgtEl>
                                          <p:spTgt spid="9"/>
                                        </p:tgtEl>
                                        <p:attrNameLst>
                                          <p:attrName>ppt_y</p:attrName>
                                        </p:attrNameLst>
                                      </p:cBhvr>
                                      <p:tavLst>
                                        <p:tav tm="0">
                                          <p:val>
                                            <p:strVal val="ppt_y"/>
                                          </p:val>
                                        </p:tav>
                                        <p:tav tm="100000">
                                          <p:val>
                                            <p:strVal val="ppt_y"/>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1+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1+ppt_w/2"/>
                                          </p:val>
                                        </p:tav>
                                      </p:tavLst>
                                    </p:anim>
                                    <p:anim calcmode="lin" valueType="num">
                                      <p:cBhvr additive="base">
                                        <p:cTn id="151" dur="2000"/>
                                        <p:tgtEl>
                                          <p:spTgt spid="17"/>
                                        </p:tgtEl>
                                        <p:attrNameLst>
                                          <p:attrName>ppt_y</p:attrName>
                                        </p:attrNameLst>
                                      </p:cBhvr>
                                      <p:tavLst>
                                        <p:tav tm="0">
                                          <p:val>
                                            <p:strVal val="ppt_y"/>
                                          </p:val>
                                        </p:tav>
                                        <p:tav tm="100000">
                                          <p:val>
                                            <p:strVal val="ppt_y"/>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ppt_y"/>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ppt_y"/>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0-ppt_w/2"/>
                                          </p:val>
                                        </p:tav>
                                      </p:tavLst>
                                    </p:anim>
                                    <p:anim calcmode="lin" valueType="num">
                                      <p:cBhvr additive="base">
                                        <p:cTn id="167" dur="2000"/>
                                        <p:tgtEl>
                                          <p:spTgt spid="18"/>
                                        </p:tgtEl>
                                        <p:attrNameLst>
                                          <p:attrName>ppt_y</p:attrName>
                                        </p:attrNameLst>
                                      </p:cBhvr>
                                      <p:tavLst>
                                        <p:tav tm="0">
                                          <p:val>
                                            <p:strVal val="ppt_y"/>
                                          </p:val>
                                        </p:tav>
                                        <p:tav tm="100000">
                                          <p:val>
                                            <p:strVal val="ppt_y"/>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ppt_x"/>
                                          </p:val>
                                        </p:tav>
                                      </p:tavLst>
                                    </p:anim>
                                    <p:anim calcmode="lin" valueType="num">
                                      <p:cBhvr additive="base">
                                        <p:cTn id="175" dur="2000"/>
                                        <p:tgtEl>
                                          <p:spTgt spid="8"/>
                                        </p:tgtEl>
                                        <p:attrNameLst>
                                          <p:attrName>ppt_y</p:attrName>
                                        </p:attrNameLst>
                                      </p:cBhvr>
                                      <p:tavLst>
                                        <p:tav tm="0">
                                          <p:val>
                                            <p:strVal val="ppt_y"/>
                                          </p:val>
                                        </p:tav>
                                        <p:tav tm="100000">
                                          <p:val>
                                            <p:strVal val="0-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ppt_x"/>
                                          </p:val>
                                        </p:tav>
                                      </p:tavLst>
                                    </p:anim>
                                    <p:anim calcmode="lin" valueType="num">
                                      <p:cBhvr additive="base">
                                        <p:cTn id="183" dur="2000"/>
                                        <p:tgtEl>
                                          <p:spTgt spid="16"/>
                                        </p:tgtEl>
                                        <p:attrNameLst>
                                          <p:attrName>ppt_y</p:attrName>
                                        </p:attrNameLst>
                                      </p:cBhvr>
                                      <p:tavLst>
                                        <p:tav tm="0">
                                          <p:val>
                                            <p:strVal val="ppt_y"/>
                                          </p:val>
                                        </p:tav>
                                        <p:tav tm="100000">
                                          <p:val>
                                            <p:strVal val="0-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3"/>
                                        </p:tgtEl>
                                        <p:attrNameLst>
                                          <p:attrName>ppt_x</p:attrName>
                                        </p:attrNameLst>
                                      </p:cBhvr>
                                      <p:tavLst>
                                        <p:tav tm="0">
                                          <p:val>
                                            <p:strVal val="ppt_x"/>
                                          </p:val>
                                        </p:tav>
                                        <p:tav tm="100000">
                                          <p:val>
                                            <p:strVal val="ppt_x"/>
                                          </p:val>
                                        </p:tav>
                                      </p:tavLst>
                                    </p:anim>
                                    <p:anim calcmode="lin" valueType="num">
                                      <p:cBhvr additive="base">
                                        <p:cTn id="187" dur="2000"/>
                                        <p:tgtEl>
                                          <p:spTgt spid="3"/>
                                        </p:tgtEl>
                                        <p:attrNameLst>
                                          <p:attrName>ppt_y</p:attrName>
                                        </p:attrNameLst>
                                      </p:cBhvr>
                                      <p:tavLst>
                                        <p:tav tm="0">
                                          <p:val>
                                            <p:strVal val="ppt_y"/>
                                          </p:val>
                                        </p:tav>
                                        <p:tav tm="100000">
                                          <p:val>
                                            <p:strVal val="1+ppt_h/2"/>
                                          </p:val>
                                        </p:tav>
                                      </p:tavLst>
                                    </p:anim>
                                    <p:set>
                                      <p:cBhvr>
                                        <p:cTn id="188" dur="1" fill="hold">
                                          <p:stCondLst>
                                            <p:cond delay="1999"/>
                                          </p:stCondLst>
                                        </p:cTn>
                                        <p:tgtEl>
                                          <p:spTgt spid="3"/>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ppt_x"/>
                                          </p:val>
                                        </p:tav>
                                      </p:tavLst>
                                    </p:anim>
                                    <p:anim calcmode="lin" valueType="num">
                                      <p:cBhvr additive="base">
                                        <p:cTn id="191" dur="2000"/>
                                        <p:tgtEl>
                                          <p:spTgt spid="7"/>
                                        </p:tgtEl>
                                        <p:attrNameLst>
                                          <p:attrName>ppt_y</p:attrName>
                                        </p:attrNameLst>
                                      </p:cBhvr>
                                      <p:tavLst>
                                        <p:tav tm="0">
                                          <p:val>
                                            <p:strVal val="ppt_y"/>
                                          </p:val>
                                        </p:tav>
                                        <p:tav tm="100000">
                                          <p:val>
                                            <p:strVal val="1+ppt_h/2"/>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ppt_x"/>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ppt_x"/>
                                          </p:val>
                                        </p:tav>
                                      </p:tavLst>
                                    </p:anim>
                                    <p:anim calcmode="lin" valueType="num">
                                      <p:cBhvr additive="base">
                                        <p:cTn id="199" dur="2000"/>
                                        <p:tgtEl>
                                          <p:spTgt spid="15"/>
                                        </p:tgtEl>
                                        <p:attrNameLst>
                                          <p:attrName>ppt_y</p:attrName>
                                        </p:attrNameLst>
                                      </p:cBhvr>
                                      <p:tavLst>
                                        <p:tav tm="0">
                                          <p:val>
                                            <p:strVal val="ppt_y"/>
                                          </p:val>
                                        </p:tav>
                                        <p:tav tm="100000">
                                          <p:val>
                                            <p:strVal val="1+ppt_h/2"/>
                                          </p:val>
                                        </p:tav>
                                      </p:tavLst>
                                    </p:anim>
                                    <p:set>
                                      <p:cBhvr>
                                        <p:cTn id="200" dur="1" fill="hold">
                                          <p:stCondLst>
                                            <p:cond delay="1999"/>
                                          </p:stCondLst>
                                        </p:cTn>
                                        <p:tgtEl>
                                          <p:spTgt spid="15"/>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2/3*#ppt_w"/>
                                          </p:val>
                                        </p:tav>
                                        <p:tav tm="100000">
                                          <p:val>
                                            <p:strVal val="#ppt_w"/>
                                          </p:val>
                                        </p:tav>
                                      </p:tavLst>
                                    </p:anim>
                                    <p:anim calcmode="lin" valueType="num">
                                      <p:cBhvr>
                                        <p:cTn id="204" dur="2000" fill="hold"/>
                                        <p:tgtEl>
                                          <p:spTgt spid="2"/>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ox(out)">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a520ef7b83cea2de0c5ff8994935a63a.jpg"/>
          <p:cNvPicPr>
            <a:picLocks noChangeAspect="1"/>
          </p:cNvPicPr>
          <p:nvPr/>
        </p:nvPicPr>
        <p:blipFill>
          <a:blip r:embed="rId2"/>
          <a:stretch>
            <a:fillRect/>
          </a:stretch>
        </p:blipFill>
        <p:spPr>
          <a:xfrm>
            <a:off x="9648" y="0"/>
            <a:ext cx="9124703" cy="5143500"/>
          </a:xfrm>
          <a:prstGeom prst="rect">
            <a:avLst/>
          </a:prstGeom>
        </p:spPr>
      </p:pic>
      <p:sp>
        <p:nvSpPr>
          <p:cNvPr id="4" name="3 Anillo"/>
          <p:cNvSpPr/>
          <p:nvPr/>
        </p:nvSpPr>
        <p:spPr>
          <a:xfrm>
            <a:off x="0"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57158"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85786"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214446"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71604"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92"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786050"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14678"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643338"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000496"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429124"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857784"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214942"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643570"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072230"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429388"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858016"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286628"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715288"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0-#ppt_w/2"/>
                                          </p:val>
                                        </p:tav>
                                        <p:tav tm="100000">
                                          <p:val>
                                            <p:strVal val="#ppt_x"/>
                                          </p:val>
                                        </p:tav>
                                      </p:tavLst>
                                    </p:anim>
                                    <p:anim calcmode="lin" valueType="num">
                                      <p:cBhvr additive="base">
                                        <p:cTn id="71" dur="3000" fill="hold"/>
                                        <p:tgtEl>
                                          <p:spTgt spid="19"/>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0-#ppt_w/2"/>
                                          </p:val>
                                        </p:tav>
                                        <p:tav tm="100000">
                                          <p:val>
                                            <p:strVal val="#ppt_x"/>
                                          </p:val>
                                        </p:tav>
                                      </p:tavLst>
                                    </p:anim>
                                    <p:anim calcmode="lin" valueType="num">
                                      <p:cBhvr additive="base">
                                        <p:cTn id="75" dur="3000" fill="hold"/>
                                        <p:tgtEl>
                                          <p:spTgt spid="20"/>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0-#ppt_w/2"/>
                                          </p:val>
                                        </p:tav>
                                        <p:tav tm="100000">
                                          <p:val>
                                            <p:strVal val="#ppt_x"/>
                                          </p:val>
                                        </p:tav>
                                      </p:tavLst>
                                    </p:anim>
                                    <p:anim calcmode="lin" valueType="num">
                                      <p:cBhvr additive="base">
                                        <p:cTn id="79" dur="3000" fill="hold"/>
                                        <p:tgtEl>
                                          <p:spTgt spid="21"/>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0-#ppt_w/2"/>
                                          </p:val>
                                        </p:tav>
                                        <p:tav tm="100000">
                                          <p:val>
                                            <p:strVal val="#ppt_x"/>
                                          </p:val>
                                        </p:tav>
                                      </p:tavLst>
                                    </p:anim>
                                    <p:anim calcmode="lin" valueType="num">
                                      <p:cBhvr additive="base">
                                        <p:cTn id="83" dur="3000" fill="hold"/>
                                        <p:tgtEl>
                                          <p:spTgt spid="22"/>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0-#ppt_w/2"/>
                                          </p:val>
                                        </p:tav>
                                        <p:tav tm="100000">
                                          <p:val>
                                            <p:strVal val="#ppt_x"/>
                                          </p:val>
                                        </p:tav>
                                      </p:tavLst>
                                    </p:anim>
                                    <p:anim calcmode="lin" valueType="num">
                                      <p:cBhvr additive="base">
                                        <p:cTn id="87" dur="3000" fill="hold"/>
                                        <p:tgtEl>
                                          <p:spTgt spid="23"/>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5"/>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6"/>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8"/>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9"/>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0"/>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4"/>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5"/>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6"/>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7"/>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8"/>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9"/>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0"/>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1"/>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3"/>
                                        </p:tgtEl>
                                        <p:attrNameLst>
                                          <p:attrName>r</p:attrName>
                                        </p:attrNameLst>
                                      </p:cBhvr>
                                    </p:animRot>
                                  </p:childTnLst>
                                </p:cTn>
                              </p:par>
                              <p:par>
                                <p:cTn id="128" presetID="3" presetClass="entr" presetSubtype="10" fill="hold" grpId="5" nodeType="with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blinds(horizontal)">
                                      <p:cBhvr>
                                        <p:cTn id="130" dur="3000"/>
                                        <p:tgtEl>
                                          <p:spTgt spid="4"/>
                                        </p:tgtEl>
                                      </p:cBhvr>
                                    </p:animEffect>
                                  </p:childTnLst>
                                </p:cTn>
                              </p:par>
                              <p:par>
                                <p:cTn id="131" presetID="3" presetClass="entr" presetSubtype="10" fill="hold" grpId="5" nodeType="withEffect">
                                  <p:stCondLst>
                                    <p:cond delay="0"/>
                                  </p:stCondLst>
                                  <p:childTnLst>
                                    <p:set>
                                      <p:cBhvr>
                                        <p:cTn id="132" dur="1" fill="hold">
                                          <p:stCondLst>
                                            <p:cond delay="0"/>
                                          </p:stCondLst>
                                        </p:cTn>
                                        <p:tgtEl>
                                          <p:spTgt spid="5"/>
                                        </p:tgtEl>
                                        <p:attrNameLst>
                                          <p:attrName>style.visibility</p:attrName>
                                        </p:attrNameLst>
                                      </p:cBhvr>
                                      <p:to>
                                        <p:strVal val="visible"/>
                                      </p:to>
                                    </p:set>
                                    <p:animEffect transition="in" filter="blinds(horizontal)">
                                      <p:cBhvr>
                                        <p:cTn id="133" dur="3000"/>
                                        <p:tgtEl>
                                          <p:spTgt spid="5"/>
                                        </p:tgtEl>
                                      </p:cBhvr>
                                    </p:animEffect>
                                  </p:childTnLst>
                                </p:cTn>
                              </p:par>
                              <p:par>
                                <p:cTn id="134" presetID="3" presetClass="entr" presetSubtype="10" fill="hold" grpId="5" nodeType="withEffect">
                                  <p:stCondLst>
                                    <p:cond delay="0"/>
                                  </p:stCondLst>
                                  <p:childTnLst>
                                    <p:set>
                                      <p:cBhvr>
                                        <p:cTn id="135" dur="1" fill="hold">
                                          <p:stCondLst>
                                            <p:cond delay="0"/>
                                          </p:stCondLst>
                                        </p:cTn>
                                        <p:tgtEl>
                                          <p:spTgt spid="6"/>
                                        </p:tgtEl>
                                        <p:attrNameLst>
                                          <p:attrName>style.visibility</p:attrName>
                                        </p:attrNameLst>
                                      </p:cBhvr>
                                      <p:to>
                                        <p:strVal val="visible"/>
                                      </p:to>
                                    </p:set>
                                    <p:animEffect transition="in" filter="blinds(horizontal)">
                                      <p:cBhvr>
                                        <p:cTn id="136" dur="3000"/>
                                        <p:tgtEl>
                                          <p:spTgt spid="6"/>
                                        </p:tgtEl>
                                      </p:cBhvr>
                                    </p:animEffect>
                                  </p:childTnLst>
                                </p:cTn>
                              </p:par>
                              <p:par>
                                <p:cTn id="137" presetID="3" presetClass="entr" presetSubtype="10" fill="hold" grpId="5" nodeType="withEffect">
                                  <p:stCondLst>
                                    <p:cond delay="0"/>
                                  </p:stCondLst>
                                  <p:childTnLst>
                                    <p:set>
                                      <p:cBhvr>
                                        <p:cTn id="138" dur="1" fill="hold">
                                          <p:stCondLst>
                                            <p:cond delay="0"/>
                                          </p:stCondLst>
                                        </p:cTn>
                                        <p:tgtEl>
                                          <p:spTgt spid="7"/>
                                        </p:tgtEl>
                                        <p:attrNameLst>
                                          <p:attrName>style.visibility</p:attrName>
                                        </p:attrNameLst>
                                      </p:cBhvr>
                                      <p:to>
                                        <p:strVal val="visible"/>
                                      </p:to>
                                    </p:set>
                                    <p:animEffect transition="in" filter="blinds(horizontal)">
                                      <p:cBhvr>
                                        <p:cTn id="139" dur="3000"/>
                                        <p:tgtEl>
                                          <p:spTgt spid="7"/>
                                        </p:tgtEl>
                                      </p:cBhvr>
                                    </p:animEffect>
                                  </p:childTnLst>
                                </p:cTn>
                              </p:par>
                              <p:par>
                                <p:cTn id="140" presetID="3" presetClass="entr" presetSubtype="10" fill="hold" grpId="5" nodeType="withEffect">
                                  <p:stCondLst>
                                    <p:cond delay="0"/>
                                  </p:stCondLst>
                                  <p:childTnLst>
                                    <p:set>
                                      <p:cBhvr>
                                        <p:cTn id="141" dur="1" fill="hold">
                                          <p:stCondLst>
                                            <p:cond delay="0"/>
                                          </p:stCondLst>
                                        </p:cTn>
                                        <p:tgtEl>
                                          <p:spTgt spid="8"/>
                                        </p:tgtEl>
                                        <p:attrNameLst>
                                          <p:attrName>style.visibility</p:attrName>
                                        </p:attrNameLst>
                                      </p:cBhvr>
                                      <p:to>
                                        <p:strVal val="visible"/>
                                      </p:to>
                                    </p:set>
                                    <p:animEffect transition="in" filter="blinds(horizontal)">
                                      <p:cBhvr>
                                        <p:cTn id="142" dur="3000"/>
                                        <p:tgtEl>
                                          <p:spTgt spid="8"/>
                                        </p:tgtEl>
                                      </p:cBhvr>
                                    </p:animEffect>
                                  </p:childTnLst>
                                </p:cTn>
                              </p:par>
                              <p:par>
                                <p:cTn id="143" presetID="3" presetClass="entr" presetSubtype="10" fill="hold" grpId="5" nodeType="withEffect">
                                  <p:stCondLst>
                                    <p:cond delay="0"/>
                                  </p:stCondLst>
                                  <p:childTnLst>
                                    <p:set>
                                      <p:cBhvr>
                                        <p:cTn id="144" dur="1" fill="hold">
                                          <p:stCondLst>
                                            <p:cond delay="0"/>
                                          </p:stCondLst>
                                        </p:cTn>
                                        <p:tgtEl>
                                          <p:spTgt spid="9"/>
                                        </p:tgtEl>
                                        <p:attrNameLst>
                                          <p:attrName>style.visibility</p:attrName>
                                        </p:attrNameLst>
                                      </p:cBhvr>
                                      <p:to>
                                        <p:strVal val="visible"/>
                                      </p:to>
                                    </p:set>
                                    <p:animEffect transition="in" filter="blinds(horizontal)">
                                      <p:cBhvr>
                                        <p:cTn id="145" dur="3000"/>
                                        <p:tgtEl>
                                          <p:spTgt spid="9"/>
                                        </p:tgtEl>
                                      </p:cBhvr>
                                    </p:animEffect>
                                  </p:childTnLst>
                                </p:cTn>
                              </p:par>
                              <p:par>
                                <p:cTn id="146" presetID="3" presetClass="entr" presetSubtype="10" fill="hold" grpId="5" nodeType="withEffect">
                                  <p:stCondLst>
                                    <p:cond delay="0"/>
                                  </p:stCondLst>
                                  <p:childTnLst>
                                    <p:set>
                                      <p:cBhvr>
                                        <p:cTn id="147" dur="1" fill="hold">
                                          <p:stCondLst>
                                            <p:cond delay="0"/>
                                          </p:stCondLst>
                                        </p:cTn>
                                        <p:tgtEl>
                                          <p:spTgt spid="10"/>
                                        </p:tgtEl>
                                        <p:attrNameLst>
                                          <p:attrName>style.visibility</p:attrName>
                                        </p:attrNameLst>
                                      </p:cBhvr>
                                      <p:to>
                                        <p:strVal val="visible"/>
                                      </p:to>
                                    </p:set>
                                    <p:animEffect transition="in" filter="blinds(horizontal)">
                                      <p:cBhvr>
                                        <p:cTn id="148" dur="3000"/>
                                        <p:tgtEl>
                                          <p:spTgt spid="10"/>
                                        </p:tgtEl>
                                      </p:cBhvr>
                                    </p:animEffect>
                                  </p:childTnLst>
                                </p:cTn>
                              </p:par>
                              <p:par>
                                <p:cTn id="149" presetID="3" presetClass="entr" presetSubtype="10" fill="hold" grpId="5" nodeType="withEffect">
                                  <p:stCondLst>
                                    <p:cond delay="0"/>
                                  </p:stCondLst>
                                  <p:childTnLst>
                                    <p:set>
                                      <p:cBhvr>
                                        <p:cTn id="150" dur="1" fill="hold">
                                          <p:stCondLst>
                                            <p:cond delay="0"/>
                                          </p:stCondLst>
                                        </p:cTn>
                                        <p:tgtEl>
                                          <p:spTgt spid="11"/>
                                        </p:tgtEl>
                                        <p:attrNameLst>
                                          <p:attrName>style.visibility</p:attrName>
                                        </p:attrNameLst>
                                      </p:cBhvr>
                                      <p:to>
                                        <p:strVal val="visible"/>
                                      </p:to>
                                    </p:set>
                                    <p:animEffect transition="in" filter="blinds(horizontal)">
                                      <p:cBhvr>
                                        <p:cTn id="151" dur="3000"/>
                                        <p:tgtEl>
                                          <p:spTgt spid="11"/>
                                        </p:tgtEl>
                                      </p:cBhvr>
                                    </p:animEffect>
                                  </p:childTnLst>
                                </p:cTn>
                              </p:par>
                              <p:par>
                                <p:cTn id="152" presetID="3" presetClass="entr" presetSubtype="10" fill="hold" grpId="5" nodeType="withEffect">
                                  <p:stCondLst>
                                    <p:cond delay="0"/>
                                  </p:stCondLst>
                                  <p:childTnLst>
                                    <p:set>
                                      <p:cBhvr>
                                        <p:cTn id="153" dur="1" fill="hold">
                                          <p:stCondLst>
                                            <p:cond delay="0"/>
                                          </p:stCondLst>
                                        </p:cTn>
                                        <p:tgtEl>
                                          <p:spTgt spid="12"/>
                                        </p:tgtEl>
                                        <p:attrNameLst>
                                          <p:attrName>style.visibility</p:attrName>
                                        </p:attrNameLst>
                                      </p:cBhvr>
                                      <p:to>
                                        <p:strVal val="visible"/>
                                      </p:to>
                                    </p:set>
                                    <p:animEffect transition="in" filter="blinds(horizontal)">
                                      <p:cBhvr>
                                        <p:cTn id="154" dur="3000"/>
                                        <p:tgtEl>
                                          <p:spTgt spid="12"/>
                                        </p:tgtEl>
                                      </p:cBhvr>
                                    </p:animEffect>
                                  </p:childTnLst>
                                </p:cTn>
                              </p:par>
                              <p:par>
                                <p:cTn id="155" presetID="3" presetClass="entr" presetSubtype="10" fill="hold" grpId="5" nodeType="withEffect">
                                  <p:stCondLst>
                                    <p:cond delay="0"/>
                                  </p:stCondLst>
                                  <p:childTnLst>
                                    <p:set>
                                      <p:cBhvr>
                                        <p:cTn id="156" dur="1" fill="hold">
                                          <p:stCondLst>
                                            <p:cond delay="0"/>
                                          </p:stCondLst>
                                        </p:cTn>
                                        <p:tgtEl>
                                          <p:spTgt spid="13"/>
                                        </p:tgtEl>
                                        <p:attrNameLst>
                                          <p:attrName>style.visibility</p:attrName>
                                        </p:attrNameLst>
                                      </p:cBhvr>
                                      <p:to>
                                        <p:strVal val="visible"/>
                                      </p:to>
                                    </p:set>
                                    <p:animEffect transition="in" filter="blinds(horizontal)">
                                      <p:cBhvr>
                                        <p:cTn id="157" dur="3000"/>
                                        <p:tgtEl>
                                          <p:spTgt spid="13"/>
                                        </p:tgtEl>
                                      </p:cBhvr>
                                    </p:animEffect>
                                  </p:childTnLst>
                                </p:cTn>
                              </p:par>
                              <p:par>
                                <p:cTn id="158" presetID="3" presetClass="entr" presetSubtype="10" fill="hold" grpId="5" nodeType="withEffect">
                                  <p:stCondLst>
                                    <p:cond delay="0"/>
                                  </p:stCondLst>
                                  <p:childTnLst>
                                    <p:set>
                                      <p:cBhvr>
                                        <p:cTn id="159" dur="1" fill="hold">
                                          <p:stCondLst>
                                            <p:cond delay="0"/>
                                          </p:stCondLst>
                                        </p:cTn>
                                        <p:tgtEl>
                                          <p:spTgt spid="14"/>
                                        </p:tgtEl>
                                        <p:attrNameLst>
                                          <p:attrName>style.visibility</p:attrName>
                                        </p:attrNameLst>
                                      </p:cBhvr>
                                      <p:to>
                                        <p:strVal val="visible"/>
                                      </p:to>
                                    </p:set>
                                    <p:animEffect transition="in" filter="blinds(horizontal)">
                                      <p:cBhvr>
                                        <p:cTn id="160" dur="3000"/>
                                        <p:tgtEl>
                                          <p:spTgt spid="14"/>
                                        </p:tgtEl>
                                      </p:cBhvr>
                                    </p:animEffect>
                                  </p:childTnLst>
                                </p:cTn>
                              </p:par>
                              <p:par>
                                <p:cTn id="161" presetID="3" presetClass="entr" presetSubtype="10" fill="hold" grpId="5" nodeType="withEffect">
                                  <p:stCondLst>
                                    <p:cond delay="0"/>
                                  </p:stCondLst>
                                  <p:childTnLst>
                                    <p:set>
                                      <p:cBhvr>
                                        <p:cTn id="162" dur="1" fill="hold">
                                          <p:stCondLst>
                                            <p:cond delay="0"/>
                                          </p:stCondLst>
                                        </p:cTn>
                                        <p:tgtEl>
                                          <p:spTgt spid="15"/>
                                        </p:tgtEl>
                                        <p:attrNameLst>
                                          <p:attrName>style.visibility</p:attrName>
                                        </p:attrNameLst>
                                      </p:cBhvr>
                                      <p:to>
                                        <p:strVal val="visible"/>
                                      </p:to>
                                    </p:set>
                                    <p:animEffect transition="in" filter="blinds(horizontal)">
                                      <p:cBhvr>
                                        <p:cTn id="163" dur="3000"/>
                                        <p:tgtEl>
                                          <p:spTgt spid="15"/>
                                        </p:tgtEl>
                                      </p:cBhvr>
                                    </p:animEffect>
                                  </p:childTnLst>
                                </p:cTn>
                              </p:par>
                              <p:par>
                                <p:cTn id="164" presetID="3" presetClass="entr" presetSubtype="10" fill="hold" grpId="5" nodeType="withEffect">
                                  <p:stCondLst>
                                    <p:cond delay="0"/>
                                  </p:stCondLst>
                                  <p:childTnLst>
                                    <p:set>
                                      <p:cBhvr>
                                        <p:cTn id="165" dur="1" fill="hold">
                                          <p:stCondLst>
                                            <p:cond delay="0"/>
                                          </p:stCondLst>
                                        </p:cTn>
                                        <p:tgtEl>
                                          <p:spTgt spid="16"/>
                                        </p:tgtEl>
                                        <p:attrNameLst>
                                          <p:attrName>style.visibility</p:attrName>
                                        </p:attrNameLst>
                                      </p:cBhvr>
                                      <p:to>
                                        <p:strVal val="visible"/>
                                      </p:to>
                                    </p:set>
                                    <p:animEffect transition="in" filter="blinds(horizontal)">
                                      <p:cBhvr>
                                        <p:cTn id="166" dur="3000"/>
                                        <p:tgtEl>
                                          <p:spTgt spid="16"/>
                                        </p:tgtEl>
                                      </p:cBhvr>
                                    </p:animEffect>
                                  </p:childTnLst>
                                </p:cTn>
                              </p:par>
                              <p:par>
                                <p:cTn id="167" presetID="3" presetClass="entr" presetSubtype="10" fill="hold" grpId="5" nodeType="withEffect">
                                  <p:stCondLst>
                                    <p:cond delay="0"/>
                                  </p:stCondLst>
                                  <p:childTnLst>
                                    <p:set>
                                      <p:cBhvr>
                                        <p:cTn id="168" dur="1" fill="hold">
                                          <p:stCondLst>
                                            <p:cond delay="0"/>
                                          </p:stCondLst>
                                        </p:cTn>
                                        <p:tgtEl>
                                          <p:spTgt spid="17"/>
                                        </p:tgtEl>
                                        <p:attrNameLst>
                                          <p:attrName>style.visibility</p:attrName>
                                        </p:attrNameLst>
                                      </p:cBhvr>
                                      <p:to>
                                        <p:strVal val="visible"/>
                                      </p:to>
                                    </p:set>
                                    <p:animEffect transition="in" filter="blinds(horizontal)">
                                      <p:cBhvr>
                                        <p:cTn id="169" dur="3000"/>
                                        <p:tgtEl>
                                          <p:spTgt spid="17"/>
                                        </p:tgtEl>
                                      </p:cBhvr>
                                    </p:animEffect>
                                  </p:childTnLst>
                                </p:cTn>
                              </p:par>
                              <p:par>
                                <p:cTn id="170" presetID="3" presetClass="entr" presetSubtype="10" fill="hold" grpId="5" nodeType="withEffect">
                                  <p:stCondLst>
                                    <p:cond delay="0"/>
                                  </p:stCondLst>
                                  <p:childTnLst>
                                    <p:set>
                                      <p:cBhvr>
                                        <p:cTn id="171" dur="1" fill="hold">
                                          <p:stCondLst>
                                            <p:cond delay="0"/>
                                          </p:stCondLst>
                                        </p:cTn>
                                        <p:tgtEl>
                                          <p:spTgt spid="18"/>
                                        </p:tgtEl>
                                        <p:attrNameLst>
                                          <p:attrName>style.visibility</p:attrName>
                                        </p:attrNameLst>
                                      </p:cBhvr>
                                      <p:to>
                                        <p:strVal val="visible"/>
                                      </p:to>
                                    </p:set>
                                    <p:animEffect transition="in" filter="blinds(horizontal)">
                                      <p:cBhvr>
                                        <p:cTn id="172" dur="3000"/>
                                        <p:tgtEl>
                                          <p:spTgt spid="18"/>
                                        </p:tgtEl>
                                      </p:cBhvr>
                                    </p:animEffect>
                                  </p:childTnLst>
                                </p:cTn>
                              </p:par>
                              <p:par>
                                <p:cTn id="173" presetID="3" presetClass="entr" presetSubtype="10" fill="hold" grpId="5" nodeType="withEffect">
                                  <p:stCondLst>
                                    <p:cond delay="0"/>
                                  </p:stCondLst>
                                  <p:childTnLst>
                                    <p:set>
                                      <p:cBhvr>
                                        <p:cTn id="174" dur="1" fill="hold">
                                          <p:stCondLst>
                                            <p:cond delay="0"/>
                                          </p:stCondLst>
                                        </p:cTn>
                                        <p:tgtEl>
                                          <p:spTgt spid="19"/>
                                        </p:tgtEl>
                                        <p:attrNameLst>
                                          <p:attrName>style.visibility</p:attrName>
                                        </p:attrNameLst>
                                      </p:cBhvr>
                                      <p:to>
                                        <p:strVal val="visible"/>
                                      </p:to>
                                    </p:set>
                                    <p:animEffect transition="in" filter="blinds(horizontal)">
                                      <p:cBhvr>
                                        <p:cTn id="175" dur="3000"/>
                                        <p:tgtEl>
                                          <p:spTgt spid="19"/>
                                        </p:tgtEl>
                                      </p:cBhvr>
                                    </p:animEffect>
                                  </p:childTnLst>
                                </p:cTn>
                              </p:par>
                              <p:par>
                                <p:cTn id="176" presetID="3" presetClass="entr" presetSubtype="10" fill="hold" grpId="5" nodeType="withEffect">
                                  <p:stCondLst>
                                    <p:cond delay="0"/>
                                  </p:stCondLst>
                                  <p:childTnLst>
                                    <p:set>
                                      <p:cBhvr>
                                        <p:cTn id="177" dur="1" fill="hold">
                                          <p:stCondLst>
                                            <p:cond delay="0"/>
                                          </p:stCondLst>
                                        </p:cTn>
                                        <p:tgtEl>
                                          <p:spTgt spid="20"/>
                                        </p:tgtEl>
                                        <p:attrNameLst>
                                          <p:attrName>style.visibility</p:attrName>
                                        </p:attrNameLst>
                                      </p:cBhvr>
                                      <p:to>
                                        <p:strVal val="visible"/>
                                      </p:to>
                                    </p:set>
                                    <p:animEffect transition="in" filter="blinds(horizontal)">
                                      <p:cBhvr>
                                        <p:cTn id="178" dur="3000"/>
                                        <p:tgtEl>
                                          <p:spTgt spid="20"/>
                                        </p:tgtEl>
                                      </p:cBhvr>
                                    </p:animEffect>
                                  </p:childTnLst>
                                </p:cTn>
                              </p:par>
                              <p:par>
                                <p:cTn id="179" presetID="3" presetClass="entr" presetSubtype="10" fill="hold" grpId="5" nodeType="withEffect">
                                  <p:stCondLst>
                                    <p:cond delay="0"/>
                                  </p:stCondLst>
                                  <p:childTnLst>
                                    <p:set>
                                      <p:cBhvr>
                                        <p:cTn id="180" dur="1" fill="hold">
                                          <p:stCondLst>
                                            <p:cond delay="0"/>
                                          </p:stCondLst>
                                        </p:cTn>
                                        <p:tgtEl>
                                          <p:spTgt spid="21"/>
                                        </p:tgtEl>
                                        <p:attrNameLst>
                                          <p:attrName>style.visibility</p:attrName>
                                        </p:attrNameLst>
                                      </p:cBhvr>
                                      <p:to>
                                        <p:strVal val="visible"/>
                                      </p:to>
                                    </p:set>
                                    <p:animEffect transition="in" filter="blinds(horizontal)">
                                      <p:cBhvr>
                                        <p:cTn id="181" dur="3000"/>
                                        <p:tgtEl>
                                          <p:spTgt spid="21"/>
                                        </p:tgtEl>
                                      </p:cBhvr>
                                    </p:animEffect>
                                  </p:childTnLst>
                                </p:cTn>
                              </p:par>
                              <p:par>
                                <p:cTn id="182" presetID="3" presetClass="entr" presetSubtype="10" fill="hold" grpId="5" nodeType="withEffect">
                                  <p:stCondLst>
                                    <p:cond delay="0"/>
                                  </p:stCondLst>
                                  <p:childTnLst>
                                    <p:set>
                                      <p:cBhvr>
                                        <p:cTn id="183" dur="1" fill="hold">
                                          <p:stCondLst>
                                            <p:cond delay="0"/>
                                          </p:stCondLst>
                                        </p:cTn>
                                        <p:tgtEl>
                                          <p:spTgt spid="22"/>
                                        </p:tgtEl>
                                        <p:attrNameLst>
                                          <p:attrName>style.visibility</p:attrName>
                                        </p:attrNameLst>
                                      </p:cBhvr>
                                      <p:to>
                                        <p:strVal val="visible"/>
                                      </p:to>
                                    </p:set>
                                    <p:animEffect transition="in" filter="blinds(horizontal)">
                                      <p:cBhvr>
                                        <p:cTn id="184" dur="3000"/>
                                        <p:tgtEl>
                                          <p:spTgt spid="22"/>
                                        </p:tgtEl>
                                      </p:cBhvr>
                                    </p:animEffect>
                                  </p:childTnLst>
                                </p:cTn>
                              </p:par>
                              <p:par>
                                <p:cTn id="185" presetID="3" presetClass="entr" presetSubtype="10" fill="hold" grpId="5" nodeType="withEffect">
                                  <p:stCondLst>
                                    <p:cond delay="0"/>
                                  </p:stCondLst>
                                  <p:childTnLst>
                                    <p:set>
                                      <p:cBhvr>
                                        <p:cTn id="186" dur="1" fill="hold">
                                          <p:stCondLst>
                                            <p:cond delay="0"/>
                                          </p:stCondLst>
                                        </p:cTn>
                                        <p:tgtEl>
                                          <p:spTgt spid="23"/>
                                        </p:tgtEl>
                                        <p:attrNameLst>
                                          <p:attrName>style.visibility</p:attrName>
                                        </p:attrNameLst>
                                      </p:cBhvr>
                                      <p:to>
                                        <p:strVal val="visible"/>
                                      </p:to>
                                    </p:set>
                                    <p:animEffect transition="in" filter="blinds(horizontal)">
                                      <p:cBhvr>
                                        <p:cTn id="187" dur="3000"/>
                                        <p:tgtEl>
                                          <p:spTgt spid="23"/>
                                        </p:tgtEl>
                                      </p:cBhvr>
                                    </p:animEffect>
                                  </p:childTnLst>
                                </p:cTn>
                              </p:par>
                            </p:childTnLst>
                          </p:cTn>
                        </p:par>
                        <p:par>
                          <p:cTn id="188" fill="hold">
                            <p:stCondLst>
                              <p:cond delay="3000"/>
                            </p:stCondLst>
                            <p:childTnLst>
                              <p:par>
                                <p:cTn id="189" presetID="2" presetClass="exit" presetSubtype="8" fill="hold" grpId="2" nodeType="afterEffect">
                                  <p:stCondLst>
                                    <p:cond delay="0"/>
                                  </p:stCondLst>
                                  <p:childTnLst>
                                    <p:anim calcmode="lin" valueType="num">
                                      <p:cBhvr additive="base">
                                        <p:cTn id="190" dur="3000"/>
                                        <p:tgtEl>
                                          <p:spTgt spid="4"/>
                                        </p:tgtEl>
                                        <p:attrNameLst>
                                          <p:attrName>ppt_x</p:attrName>
                                        </p:attrNameLst>
                                      </p:cBhvr>
                                      <p:tavLst>
                                        <p:tav tm="0">
                                          <p:val>
                                            <p:strVal val="ppt_x"/>
                                          </p:val>
                                        </p:tav>
                                        <p:tav tm="100000">
                                          <p:val>
                                            <p:strVal val="0-ppt_w/2"/>
                                          </p:val>
                                        </p:tav>
                                      </p:tavLst>
                                    </p:anim>
                                    <p:anim calcmode="lin" valueType="num">
                                      <p:cBhvr additive="base">
                                        <p:cTn id="191" dur="3000"/>
                                        <p:tgtEl>
                                          <p:spTgt spid="4"/>
                                        </p:tgtEl>
                                        <p:attrNameLst>
                                          <p:attrName>ppt_y</p:attrName>
                                        </p:attrNameLst>
                                      </p:cBhvr>
                                      <p:tavLst>
                                        <p:tav tm="0">
                                          <p:val>
                                            <p:strVal val="ppt_y"/>
                                          </p:val>
                                        </p:tav>
                                        <p:tav tm="100000">
                                          <p:val>
                                            <p:strVal val="ppt_y"/>
                                          </p:val>
                                        </p:tav>
                                      </p:tavLst>
                                    </p:anim>
                                    <p:set>
                                      <p:cBhvr>
                                        <p:cTn id="192" dur="1" fill="hold">
                                          <p:stCondLst>
                                            <p:cond delay="2999"/>
                                          </p:stCondLst>
                                        </p:cTn>
                                        <p:tgtEl>
                                          <p:spTgt spid="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5"/>
                                        </p:tgtEl>
                                        <p:attrNameLst>
                                          <p:attrName>ppt_x</p:attrName>
                                        </p:attrNameLst>
                                      </p:cBhvr>
                                      <p:tavLst>
                                        <p:tav tm="0">
                                          <p:val>
                                            <p:strVal val="ppt_x"/>
                                          </p:val>
                                        </p:tav>
                                        <p:tav tm="100000">
                                          <p:val>
                                            <p:strVal val="0-ppt_w/2"/>
                                          </p:val>
                                        </p:tav>
                                      </p:tavLst>
                                    </p:anim>
                                    <p:anim calcmode="lin" valueType="num">
                                      <p:cBhvr additive="base">
                                        <p:cTn id="195" dur="3000"/>
                                        <p:tgtEl>
                                          <p:spTgt spid="5"/>
                                        </p:tgtEl>
                                        <p:attrNameLst>
                                          <p:attrName>ppt_y</p:attrName>
                                        </p:attrNameLst>
                                      </p:cBhvr>
                                      <p:tavLst>
                                        <p:tav tm="0">
                                          <p:val>
                                            <p:strVal val="ppt_y"/>
                                          </p:val>
                                        </p:tav>
                                        <p:tav tm="100000">
                                          <p:val>
                                            <p:strVal val="ppt_y"/>
                                          </p:val>
                                        </p:tav>
                                      </p:tavLst>
                                    </p:anim>
                                    <p:set>
                                      <p:cBhvr>
                                        <p:cTn id="196" dur="1" fill="hold">
                                          <p:stCondLst>
                                            <p:cond delay="2999"/>
                                          </p:stCondLst>
                                        </p:cTn>
                                        <p:tgtEl>
                                          <p:spTgt spid="5"/>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6"/>
                                        </p:tgtEl>
                                        <p:attrNameLst>
                                          <p:attrName>ppt_x</p:attrName>
                                        </p:attrNameLst>
                                      </p:cBhvr>
                                      <p:tavLst>
                                        <p:tav tm="0">
                                          <p:val>
                                            <p:strVal val="ppt_x"/>
                                          </p:val>
                                        </p:tav>
                                        <p:tav tm="100000">
                                          <p:val>
                                            <p:strVal val="0-ppt_w/2"/>
                                          </p:val>
                                        </p:tav>
                                      </p:tavLst>
                                    </p:anim>
                                    <p:anim calcmode="lin" valueType="num">
                                      <p:cBhvr additive="base">
                                        <p:cTn id="199" dur="3000"/>
                                        <p:tgtEl>
                                          <p:spTgt spid="6"/>
                                        </p:tgtEl>
                                        <p:attrNameLst>
                                          <p:attrName>ppt_y</p:attrName>
                                        </p:attrNameLst>
                                      </p:cBhvr>
                                      <p:tavLst>
                                        <p:tav tm="0">
                                          <p:val>
                                            <p:strVal val="ppt_y"/>
                                          </p:val>
                                        </p:tav>
                                        <p:tav tm="100000">
                                          <p:val>
                                            <p:strVal val="ppt_y"/>
                                          </p:val>
                                        </p:tav>
                                      </p:tavLst>
                                    </p:anim>
                                    <p:set>
                                      <p:cBhvr>
                                        <p:cTn id="200" dur="1" fill="hold">
                                          <p:stCondLst>
                                            <p:cond delay="2999"/>
                                          </p:stCondLst>
                                        </p:cTn>
                                        <p:tgtEl>
                                          <p:spTgt spid="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0-ppt_w/2"/>
                                          </p:val>
                                        </p:tav>
                                      </p:tavLst>
                                    </p:anim>
                                    <p:anim calcmode="lin" valueType="num">
                                      <p:cBhvr additive="base">
                                        <p:cTn id="203" dur="3000"/>
                                        <p:tgtEl>
                                          <p:spTgt spid="7"/>
                                        </p:tgtEl>
                                        <p:attrNameLst>
                                          <p:attrName>ppt_y</p:attrName>
                                        </p:attrNameLst>
                                      </p:cBhvr>
                                      <p:tavLst>
                                        <p:tav tm="0">
                                          <p:val>
                                            <p:strVal val="ppt_y"/>
                                          </p:val>
                                        </p:tav>
                                        <p:tav tm="100000">
                                          <p:val>
                                            <p:strVal val="ppt_y"/>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8"/>
                                        </p:tgtEl>
                                        <p:attrNameLst>
                                          <p:attrName>ppt_x</p:attrName>
                                        </p:attrNameLst>
                                      </p:cBhvr>
                                      <p:tavLst>
                                        <p:tav tm="0">
                                          <p:val>
                                            <p:strVal val="ppt_x"/>
                                          </p:val>
                                        </p:tav>
                                        <p:tav tm="100000">
                                          <p:val>
                                            <p:strVal val="0-ppt_w/2"/>
                                          </p:val>
                                        </p:tav>
                                      </p:tavLst>
                                    </p:anim>
                                    <p:anim calcmode="lin" valueType="num">
                                      <p:cBhvr additive="base">
                                        <p:cTn id="207" dur="3000"/>
                                        <p:tgtEl>
                                          <p:spTgt spid="8"/>
                                        </p:tgtEl>
                                        <p:attrNameLst>
                                          <p:attrName>ppt_y</p:attrName>
                                        </p:attrNameLst>
                                      </p:cBhvr>
                                      <p:tavLst>
                                        <p:tav tm="0">
                                          <p:val>
                                            <p:strVal val="ppt_y"/>
                                          </p:val>
                                        </p:tav>
                                        <p:tav tm="100000">
                                          <p:val>
                                            <p:strVal val="ppt_y"/>
                                          </p:val>
                                        </p:tav>
                                      </p:tavLst>
                                    </p:anim>
                                    <p:set>
                                      <p:cBhvr>
                                        <p:cTn id="208" dur="1" fill="hold">
                                          <p:stCondLst>
                                            <p:cond delay="2999"/>
                                          </p:stCondLst>
                                        </p:cTn>
                                        <p:tgtEl>
                                          <p:spTgt spid="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0-ppt_w/2"/>
                                          </p:val>
                                        </p:tav>
                                      </p:tavLst>
                                    </p:anim>
                                    <p:anim calcmode="lin" valueType="num">
                                      <p:cBhvr additive="base">
                                        <p:cTn id="211" dur="3000"/>
                                        <p:tgtEl>
                                          <p:spTgt spid="9"/>
                                        </p:tgtEl>
                                        <p:attrNameLst>
                                          <p:attrName>ppt_y</p:attrName>
                                        </p:attrNameLst>
                                      </p:cBhvr>
                                      <p:tavLst>
                                        <p:tav tm="0">
                                          <p:val>
                                            <p:strVal val="ppt_y"/>
                                          </p:val>
                                        </p:tav>
                                        <p:tav tm="100000">
                                          <p:val>
                                            <p:strVal val="ppt_y"/>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10"/>
                                        </p:tgtEl>
                                        <p:attrNameLst>
                                          <p:attrName>ppt_x</p:attrName>
                                        </p:attrNameLst>
                                      </p:cBhvr>
                                      <p:tavLst>
                                        <p:tav tm="0">
                                          <p:val>
                                            <p:strVal val="ppt_x"/>
                                          </p:val>
                                        </p:tav>
                                        <p:tav tm="100000">
                                          <p:val>
                                            <p:strVal val="0-ppt_w/2"/>
                                          </p:val>
                                        </p:tav>
                                      </p:tavLst>
                                    </p:anim>
                                    <p:anim calcmode="lin" valueType="num">
                                      <p:cBhvr additive="base">
                                        <p:cTn id="215" dur="3000"/>
                                        <p:tgtEl>
                                          <p:spTgt spid="10"/>
                                        </p:tgtEl>
                                        <p:attrNameLst>
                                          <p:attrName>ppt_y</p:attrName>
                                        </p:attrNameLst>
                                      </p:cBhvr>
                                      <p:tavLst>
                                        <p:tav tm="0">
                                          <p:val>
                                            <p:strVal val="ppt_y"/>
                                          </p:val>
                                        </p:tav>
                                        <p:tav tm="100000">
                                          <p:val>
                                            <p:strVal val="ppt_y"/>
                                          </p:val>
                                        </p:tav>
                                      </p:tavLst>
                                    </p:anim>
                                    <p:set>
                                      <p:cBhvr>
                                        <p:cTn id="216" dur="1" fill="hold">
                                          <p:stCondLst>
                                            <p:cond delay="2999"/>
                                          </p:stCondLst>
                                        </p:cTn>
                                        <p:tgtEl>
                                          <p:spTgt spid="1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0-ppt_w/2"/>
                                          </p:val>
                                        </p:tav>
                                      </p:tavLst>
                                    </p:anim>
                                    <p:anim calcmode="lin" valueType="num">
                                      <p:cBhvr additive="base">
                                        <p:cTn id="219" dur="3000"/>
                                        <p:tgtEl>
                                          <p:spTgt spid="11"/>
                                        </p:tgtEl>
                                        <p:attrNameLst>
                                          <p:attrName>ppt_y</p:attrName>
                                        </p:attrNameLst>
                                      </p:cBhvr>
                                      <p:tavLst>
                                        <p:tav tm="0">
                                          <p:val>
                                            <p:strVal val="ppt_y"/>
                                          </p:val>
                                        </p:tav>
                                        <p:tav tm="100000">
                                          <p:val>
                                            <p:strVal val="ppt_y"/>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0-ppt_w/2"/>
                                          </p:val>
                                        </p:tav>
                                      </p:tavLst>
                                    </p:anim>
                                    <p:anim calcmode="lin" valueType="num">
                                      <p:cBhvr additive="base">
                                        <p:cTn id="223" dur="3000"/>
                                        <p:tgtEl>
                                          <p:spTgt spid="12"/>
                                        </p:tgtEl>
                                        <p:attrNameLst>
                                          <p:attrName>ppt_y</p:attrName>
                                        </p:attrNameLst>
                                      </p:cBhvr>
                                      <p:tavLst>
                                        <p:tav tm="0">
                                          <p:val>
                                            <p:strVal val="ppt_y"/>
                                          </p:val>
                                        </p:tav>
                                        <p:tav tm="100000">
                                          <p:val>
                                            <p:strVal val="ppt_y"/>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3"/>
                                        </p:tgtEl>
                                        <p:attrNameLst>
                                          <p:attrName>ppt_x</p:attrName>
                                        </p:attrNameLst>
                                      </p:cBhvr>
                                      <p:tavLst>
                                        <p:tav tm="0">
                                          <p:val>
                                            <p:strVal val="ppt_x"/>
                                          </p:val>
                                        </p:tav>
                                        <p:tav tm="100000">
                                          <p:val>
                                            <p:strVal val="0-ppt_w/2"/>
                                          </p:val>
                                        </p:tav>
                                      </p:tavLst>
                                    </p:anim>
                                    <p:anim calcmode="lin" valueType="num">
                                      <p:cBhvr additive="base">
                                        <p:cTn id="227" dur="3000"/>
                                        <p:tgtEl>
                                          <p:spTgt spid="13"/>
                                        </p:tgtEl>
                                        <p:attrNameLst>
                                          <p:attrName>ppt_y</p:attrName>
                                        </p:attrNameLst>
                                      </p:cBhvr>
                                      <p:tavLst>
                                        <p:tav tm="0">
                                          <p:val>
                                            <p:strVal val="ppt_y"/>
                                          </p:val>
                                        </p:tav>
                                        <p:tav tm="100000">
                                          <p:val>
                                            <p:strVal val="ppt_y"/>
                                          </p:val>
                                        </p:tav>
                                      </p:tavLst>
                                    </p:anim>
                                    <p:set>
                                      <p:cBhvr>
                                        <p:cTn id="228" dur="1" fill="hold">
                                          <p:stCondLst>
                                            <p:cond delay="2999"/>
                                          </p:stCondLst>
                                        </p:cTn>
                                        <p:tgtEl>
                                          <p:spTgt spid="13"/>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14"/>
                                        </p:tgtEl>
                                        <p:attrNameLst>
                                          <p:attrName>ppt_x</p:attrName>
                                        </p:attrNameLst>
                                      </p:cBhvr>
                                      <p:tavLst>
                                        <p:tav tm="0">
                                          <p:val>
                                            <p:strVal val="ppt_x"/>
                                          </p:val>
                                        </p:tav>
                                        <p:tav tm="100000">
                                          <p:val>
                                            <p:strVal val="0-ppt_w/2"/>
                                          </p:val>
                                        </p:tav>
                                      </p:tavLst>
                                    </p:anim>
                                    <p:anim calcmode="lin" valueType="num">
                                      <p:cBhvr additive="base">
                                        <p:cTn id="231" dur="3000"/>
                                        <p:tgtEl>
                                          <p:spTgt spid="14"/>
                                        </p:tgtEl>
                                        <p:attrNameLst>
                                          <p:attrName>ppt_y</p:attrName>
                                        </p:attrNameLst>
                                      </p:cBhvr>
                                      <p:tavLst>
                                        <p:tav tm="0">
                                          <p:val>
                                            <p:strVal val="ppt_y"/>
                                          </p:val>
                                        </p:tav>
                                        <p:tav tm="100000">
                                          <p:val>
                                            <p:strVal val="ppt_y"/>
                                          </p:val>
                                        </p:tav>
                                      </p:tavLst>
                                    </p:anim>
                                    <p:set>
                                      <p:cBhvr>
                                        <p:cTn id="232" dur="1" fill="hold">
                                          <p:stCondLst>
                                            <p:cond delay="2999"/>
                                          </p:stCondLst>
                                        </p:cTn>
                                        <p:tgtEl>
                                          <p:spTgt spid="14"/>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15"/>
                                        </p:tgtEl>
                                        <p:attrNameLst>
                                          <p:attrName>ppt_x</p:attrName>
                                        </p:attrNameLst>
                                      </p:cBhvr>
                                      <p:tavLst>
                                        <p:tav tm="0">
                                          <p:val>
                                            <p:strVal val="ppt_x"/>
                                          </p:val>
                                        </p:tav>
                                        <p:tav tm="100000">
                                          <p:val>
                                            <p:strVal val="0-ppt_w/2"/>
                                          </p:val>
                                        </p:tav>
                                      </p:tavLst>
                                    </p:anim>
                                    <p:anim calcmode="lin" valueType="num">
                                      <p:cBhvr additive="base">
                                        <p:cTn id="235" dur="3000"/>
                                        <p:tgtEl>
                                          <p:spTgt spid="15"/>
                                        </p:tgtEl>
                                        <p:attrNameLst>
                                          <p:attrName>ppt_y</p:attrName>
                                        </p:attrNameLst>
                                      </p:cBhvr>
                                      <p:tavLst>
                                        <p:tav tm="0">
                                          <p:val>
                                            <p:strVal val="ppt_y"/>
                                          </p:val>
                                        </p:tav>
                                        <p:tav tm="100000">
                                          <p:val>
                                            <p:strVal val="ppt_y"/>
                                          </p:val>
                                        </p:tav>
                                      </p:tavLst>
                                    </p:anim>
                                    <p:set>
                                      <p:cBhvr>
                                        <p:cTn id="236" dur="1" fill="hold">
                                          <p:stCondLst>
                                            <p:cond delay="2999"/>
                                          </p:stCondLst>
                                        </p:cTn>
                                        <p:tgtEl>
                                          <p:spTgt spid="15"/>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16"/>
                                        </p:tgtEl>
                                        <p:attrNameLst>
                                          <p:attrName>ppt_x</p:attrName>
                                        </p:attrNameLst>
                                      </p:cBhvr>
                                      <p:tavLst>
                                        <p:tav tm="0">
                                          <p:val>
                                            <p:strVal val="ppt_x"/>
                                          </p:val>
                                        </p:tav>
                                        <p:tav tm="100000">
                                          <p:val>
                                            <p:strVal val="0-ppt_w/2"/>
                                          </p:val>
                                        </p:tav>
                                      </p:tavLst>
                                    </p:anim>
                                    <p:anim calcmode="lin" valueType="num">
                                      <p:cBhvr additive="base">
                                        <p:cTn id="239" dur="3000"/>
                                        <p:tgtEl>
                                          <p:spTgt spid="16"/>
                                        </p:tgtEl>
                                        <p:attrNameLst>
                                          <p:attrName>ppt_y</p:attrName>
                                        </p:attrNameLst>
                                      </p:cBhvr>
                                      <p:tavLst>
                                        <p:tav tm="0">
                                          <p:val>
                                            <p:strVal val="ppt_y"/>
                                          </p:val>
                                        </p:tav>
                                        <p:tav tm="100000">
                                          <p:val>
                                            <p:strVal val="ppt_y"/>
                                          </p:val>
                                        </p:tav>
                                      </p:tavLst>
                                    </p:anim>
                                    <p:set>
                                      <p:cBhvr>
                                        <p:cTn id="240" dur="1" fill="hold">
                                          <p:stCondLst>
                                            <p:cond delay="2999"/>
                                          </p:stCondLst>
                                        </p:cTn>
                                        <p:tgtEl>
                                          <p:spTgt spid="16"/>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17"/>
                                        </p:tgtEl>
                                        <p:attrNameLst>
                                          <p:attrName>ppt_x</p:attrName>
                                        </p:attrNameLst>
                                      </p:cBhvr>
                                      <p:tavLst>
                                        <p:tav tm="0">
                                          <p:val>
                                            <p:strVal val="ppt_x"/>
                                          </p:val>
                                        </p:tav>
                                        <p:tav tm="100000">
                                          <p:val>
                                            <p:strVal val="0-ppt_w/2"/>
                                          </p:val>
                                        </p:tav>
                                      </p:tavLst>
                                    </p:anim>
                                    <p:anim calcmode="lin" valueType="num">
                                      <p:cBhvr additive="base">
                                        <p:cTn id="243" dur="3000"/>
                                        <p:tgtEl>
                                          <p:spTgt spid="17"/>
                                        </p:tgtEl>
                                        <p:attrNameLst>
                                          <p:attrName>ppt_y</p:attrName>
                                        </p:attrNameLst>
                                      </p:cBhvr>
                                      <p:tavLst>
                                        <p:tav tm="0">
                                          <p:val>
                                            <p:strVal val="ppt_y"/>
                                          </p:val>
                                        </p:tav>
                                        <p:tav tm="100000">
                                          <p:val>
                                            <p:strVal val="ppt_y"/>
                                          </p:val>
                                        </p:tav>
                                      </p:tavLst>
                                    </p:anim>
                                    <p:set>
                                      <p:cBhvr>
                                        <p:cTn id="244" dur="1" fill="hold">
                                          <p:stCondLst>
                                            <p:cond delay="2999"/>
                                          </p:stCondLst>
                                        </p:cTn>
                                        <p:tgtEl>
                                          <p:spTgt spid="17"/>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18"/>
                                        </p:tgtEl>
                                        <p:attrNameLst>
                                          <p:attrName>ppt_x</p:attrName>
                                        </p:attrNameLst>
                                      </p:cBhvr>
                                      <p:tavLst>
                                        <p:tav tm="0">
                                          <p:val>
                                            <p:strVal val="ppt_x"/>
                                          </p:val>
                                        </p:tav>
                                        <p:tav tm="100000">
                                          <p:val>
                                            <p:strVal val="0-ppt_w/2"/>
                                          </p:val>
                                        </p:tav>
                                      </p:tavLst>
                                    </p:anim>
                                    <p:anim calcmode="lin" valueType="num">
                                      <p:cBhvr additive="base">
                                        <p:cTn id="247" dur="3000"/>
                                        <p:tgtEl>
                                          <p:spTgt spid="18"/>
                                        </p:tgtEl>
                                        <p:attrNameLst>
                                          <p:attrName>ppt_y</p:attrName>
                                        </p:attrNameLst>
                                      </p:cBhvr>
                                      <p:tavLst>
                                        <p:tav tm="0">
                                          <p:val>
                                            <p:strVal val="ppt_y"/>
                                          </p:val>
                                        </p:tav>
                                        <p:tav tm="100000">
                                          <p:val>
                                            <p:strVal val="ppt_y"/>
                                          </p:val>
                                        </p:tav>
                                      </p:tavLst>
                                    </p:anim>
                                    <p:set>
                                      <p:cBhvr>
                                        <p:cTn id="248" dur="1" fill="hold">
                                          <p:stCondLst>
                                            <p:cond delay="2999"/>
                                          </p:stCondLst>
                                        </p:cTn>
                                        <p:tgtEl>
                                          <p:spTgt spid="18"/>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19"/>
                                        </p:tgtEl>
                                        <p:attrNameLst>
                                          <p:attrName>ppt_x</p:attrName>
                                        </p:attrNameLst>
                                      </p:cBhvr>
                                      <p:tavLst>
                                        <p:tav tm="0">
                                          <p:val>
                                            <p:strVal val="ppt_x"/>
                                          </p:val>
                                        </p:tav>
                                        <p:tav tm="100000">
                                          <p:val>
                                            <p:strVal val="0-ppt_w/2"/>
                                          </p:val>
                                        </p:tav>
                                      </p:tavLst>
                                    </p:anim>
                                    <p:anim calcmode="lin" valueType="num">
                                      <p:cBhvr additive="base">
                                        <p:cTn id="251" dur="3000"/>
                                        <p:tgtEl>
                                          <p:spTgt spid="19"/>
                                        </p:tgtEl>
                                        <p:attrNameLst>
                                          <p:attrName>ppt_y</p:attrName>
                                        </p:attrNameLst>
                                      </p:cBhvr>
                                      <p:tavLst>
                                        <p:tav tm="0">
                                          <p:val>
                                            <p:strVal val="ppt_y"/>
                                          </p:val>
                                        </p:tav>
                                        <p:tav tm="100000">
                                          <p:val>
                                            <p:strVal val="ppt_y"/>
                                          </p:val>
                                        </p:tav>
                                      </p:tavLst>
                                    </p:anim>
                                    <p:set>
                                      <p:cBhvr>
                                        <p:cTn id="252" dur="1" fill="hold">
                                          <p:stCondLst>
                                            <p:cond delay="2999"/>
                                          </p:stCondLst>
                                        </p:cTn>
                                        <p:tgtEl>
                                          <p:spTgt spid="19"/>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20"/>
                                        </p:tgtEl>
                                        <p:attrNameLst>
                                          <p:attrName>ppt_x</p:attrName>
                                        </p:attrNameLst>
                                      </p:cBhvr>
                                      <p:tavLst>
                                        <p:tav tm="0">
                                          <p:val>
                                            <p:strVal val="ppt_x"/>
                                          </p:val>
                                        </p:tav>
                                        <p:tav tm="100000">
                                          <p:val>
                                            <p:strVal val="0-ppt_w/2"/>
                                          </p:val>
                                        </p:tav>
                                      </p:tavLst>
                                    </p:anim>
                                    <p:anim calcmode="lin" valueType="num">
                                      <p:cBhvr additive="base">
                                        <p:cTn id="255" dur="3000"/>
                                        <p:tgtEl>
                                          <p:spTgt spid="20"/>
                                        </p:tgtEl>
                                        <p:attrNameLst>
                                          <p:attrName>ppt_y</p:attrName>
                                        </p:attrNameLst>
                                      </p:cBhvr>
                                      <p:tavLst>
                                        <p:tav tm="0">
                                          <p:val>
                                            <p:strVal val="ppt_y"/>
                                          </p:val>
                                        </p:tav>
                                        <p:tav tm="100000">
                                          <p:val>
                                            <p:strVal val="ppt_y"/>
                                          </p:val>
                                        </p:tav>
                                      </p:tavLst>
                                    </p:anim>
                                    <p:set>
                                      <p:cBhvr>
                                        <p:cTn id="256" dur="1" fill="hold">
                                          <p:stCondLst>
                                            <p:cond delay="2999"/>
                                          </p:stCondLst>
                                        </p:cTn>
                                        <p:tgtEl>
                                          <p:spTgt spid="20"/>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21"/>
                                        </p:tgtEl>
                                        <p:attrNameLst>
                                          <p:attrName>ppt_x</p:attrName>
                                        </p:attrNameLst>
                                      </p:cBhvr>
                                      <p:tavLst>
                                        <p:tav tm="0">
                                          <p:val>
                                            <p:strVal val="ppt_x"/>
                                          </p:val>
                                        </p:tav>
                                        <p:tav tm="100000">
                                          <p:val>
                                            <p:strVal val="0-ppt_w/2"/>
                                          </p:val>
                                        </p:tav>
                                      </p:tavLst>
                                    </p:anim>
                                    <p:anim calcmode="lin" valueType="num">
                                      <p:cBhvr additive="base">
                                        <p:cTn id="259" dur="3000"/>
                                        <p:tgtEl>
                                          <p:spTgt spid="21"/>
                                        </p:tgtEl>
                                        <p:attrNameLst>
                                          <p:attrName>ppt_y</p:attrName>
                                        </p:attrNameLst>
                                      </p:cBhvr>
                                      <p:tavLst>
                                        <p:tav tm="0">
                                          <p:val>
                                            <p:strVal val="ppt_y"/>
                                          </p:val>
                                        </p:tav>
                                        <p:tav tm="100000">
                                          <p:val>
                                            <p:strVal val="ppt_y"/>
                                          </p:val>
                                        </p:tav>
                                      </p:tavLst>
                                    </p:anim>
                                    <p:set>
                                      <p:cBhvr>
                                        <p:cTn id="260" dur="1" fill="hold">
                                          <p:stCondLst>
                                            <p:cond delay="2999"/>
                                          </p:stCondLst>
                                        </p:cTn>
                                        <p:tgtEl>
                                          <p:spTgt spid="21"/>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22"/>
                                        </p:tgtEl>
                                        <p:attrNameLst>
                                          <p:attrName>ppt_x</p:attrName>
                                        </p:attrNameLst>
                                      </p:cBhvr>
                                      <p:tavLst>
                                        <p:tav tm="0">
                                          <p:val>
                                            <p:strVal val="ppt_x"/>
                                          </p:val>
                                        </p:tav>
                                        <p:tav tm="100000">
                                          <p:val>
                                            <p:strVal val="0-ppt_w/2"/>
                                          </p:val>
                                        </p:tav>
                                      </p:tavLst>
                                    </p:anim>
                                    <p:anim calcmode="lin" valueType="num">
                                      <p:cBhvr additive="base">
                                        <p:cTn id="263" dur="3000"/>
                                        <p:tgtEl>
                                          <p:spTgt spid="22"/>
                                        </p:tgtEl>
                                        <p:attrNameLst>
                                          <p:attrName>ppt_y</p:attrName>
                                        </p:attrNameLst>
                                      </p:cBhvr>
                                      <p:tavLst>
                                        <p:tav tm="0">
                                          <p:val>
                                            <p:strVal val="ppt_y"/>
                                          </p:val>
                                        </p:tav>
                                        <p:tav tm="100000">
                                          <p:val>
                                            <p:strVal val="ppt_y"/>
                                          </p:val>
                                        </p:tav>
                                      </p:tavLst>
                                    </p:anim>
                                    <p:set>
                                      <p:cBhvr>
                                        <p:cTn id="264" dur="1" fill="hold">
                                          <p:stCondLst>
                                            <p:cond delay="2999"/>
                                          </p:stCondLst>
                                        </p:cTn>
                                        <p:tgtEl>
                                          <p:spTgt spid="22"/>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23"/>
                                        </p:tgtEl>
                                        <p:attrNameLst>
                                          <p:attrName>ppt_x</p:attrName>
                                        </p:attrNameLst>
                                      </p:cBhvr>
                                      <p:tavLst>
                                        <p:tav tm="0">
                                          <p:val>
                                            <p:strVal val="ppt_x"/>
                                          </p:val>
                                        </p:tav>
                                        <p:tav tm="100000">
                                          <p:val>
                                            <p:strVal val="0-ppt_w/2"/>
                                          </p:val>
                                        </p:tav>
                                      </p:tavLst>
                                    </p:anim>
                                    <p:anim calcmode="lin" valueType="num">
                                      <p:cBhvr additive="base">
                                        <p:cTn id="267" dur="3000"/>
                                        <p:tgtEl>
                                          <p:spTgt spid="23"/>
                                        </p:tgtEl>
                                        <p:attrNameLst>
                                          <p:attrName>ppt_y</p:attrName>
                                        </p:attrNameLst>
                                      </p:cBhvr>
                                      <p:tavLst>
                                        <p:tav tm="0">
                                          <p:val>
                                            <p:strVal val="ppt_y"/>
                                          </p:val>
                                        </p:tav>
                                        <p:tav tm="100000">
                                          <p:val>
                                            <p:strVal val="ppt_y"/>
                                          </p:val>
                                        </p:tav>
                                      </p:tavLst>
                                    </p:anim>
                                    <p:set>
                                      <p:cBhvr>
                                        <p:cTn id="268" dur="1" fill="hold">
                                          <p:stCondLst>
                                            <p:cond delay="2999"/>
                                          </p:stCondLst>
                                        </p:cTn>
                                        <p:tgtEl>
                                          <p:spTgt spid="23"/>
                                        </p:tgtEl>
                                        <p:attrNameLst>
                                          <p:attrName>style.visibility</p:attrName>
                                        </p:attrNameLst>
                                      </p:cBhvr>
                                      <p:to>
                                        <p:strVal val="hidden"/>
                                      </p:to>
                                    </p:set>
                                  </p:childTnLst>
                                </p:cTn>
                              </p:par>
                              <p:par>
                                <p:cTn id="269" presetID="8" presetClass="emph" presetSubtype="0" fill="hold" grpId="3" nodeType="withEffect">
                                  <p:stCondLst>
                                    <p:cond delay="0"/>
                                  </p:stCondLst>
                                  <p:childTnLst>
                                    <p:animRot by="21600000">
                                      <p:cBhvr>
                                        <p:cTn id="270" dur="3000" fill="hold"/>
                                        <p:tgtEl>
                                          <p:spTgt spid="4"/>
                                        </p:tgtEl>
                                        <p:attrNameLst>
                                          <p:attrName>r</p:attrName>
                                        </p:attrNameLst>
                                      </p:cBhvr>
                                    </p:animRot>
                                  </p:childTnLst>
                                </p:cTn>
                              </p:par>
                              <p:par>
                                <p:cTn id="271" presetID="8" presetClass="emph" presetSubtype="0" fill="hold" grpId="3" nodeType="withEffect">
                                  <p:stCondLst>
                                    <p:cond delay="0"/>
                                  </p:stCondLst>
                                  <p:childTnLst>
                                    <p:animRot by="-21600000">
                                      <p:cBhvr>
                                        <p:cTn id="272" dur="3000" fill="hold"/>
                                        <p:tgtEl>
                                          <p:spTgt spid="5"/>
                                        </p:tgtEl>
                                        <p:attrNameLst>
                                          <p:attrName>r</p:attrName>
                                        </p:attrNameLst>
                                      </p:cBhvr>
                                    </p:animRot>
                                  </p:childTnLst>
                                </p:cTn>
                              </p:par>
                              <p:par>
                                <p:cTn id="273" presetID="8" presetClass="emph" presetSubtype="0" fill="hold" grpId="3" nodeType="withEffect">
                                  <p:stCondLst>
                                    <p:cond delay="0"/>
                                  </p:stCondLst>
                                  <p:childTnLst>
                                    <p:animRot by="21600000">
                                      <p:cBhvr>
                                        <p:cTn id="274" dur="3000" fill="hold"/>
                                        <p:tgtEl>
                                          <p:spTgt spid="6"/>
                                        </p:tgtEl>
                                        <p:attrNameLst>
                                          <p:attrName>r</p:attrName>
                                        </p:attrNameLst>
                                      </p:cBhvr>
                                    </p:animRot>
                                  </p:childTnLst>
                                </p:cTn>
                              </p:par>
                              <p:par>
                                <p:cTn id="275" presetID="8" presetClass="emph" presetSubtype="0" fill="hold" grpId="3" nodeType="withEffect">
                                  <p:stCondLst>
                                    <p:cond delay="0"/>
                                  </p:stCondLst>
                                  <p:childTnLst>
                                    <p:animRot by="-21600000">
                                      <p:cBhvr>
                                        <p:cTn id="276" dur="3000" fill="hold"/>
                                        <p:tgtEl>
                                          <p:spTgt spid="7"/>
                                        </p:tgtEl>
                                        <p:attrNameLst>
                                          <p:attrName>r</p:attrName>
                                        </p:attrNameLst>
                                      </p:cBhvr>
                                    </p:animRot>
                                  </p:childTnLst>
                                </p:cTn>
                              </p:par>
                              <p:par>
                                <p:cTn id="277" presetID="8" presetClass="emph" presetSubtype="0" fill="hold" grpId="3" nodeType="withEffect">
                                  <p:stCondLst>
                                    <p:cond delay="0"/>
                                  </p:stCondLst>
                                  <p:childTnLst>
                                    <p:animRot by="21600000">
                                      <p:cBhvr>
                                        <p:cTn id="278" dur="3000" fill="hold"/>
                                        <p:tgtEl>
                                          <p:spTgt spid="8"/>
                                        </p:tgtEl>
                                        <p:attrNameLst>
                                          <p:attrName>r</p:attrName>
                                        </p:attrNameLst>
                                      </p:cBhvr>
                                    </p:animRot>
                                  </p:childTnLst>
                                </p:cTn>
                              </p:par>
                              <p:par>
                                <p:cTn id="279" presetID="8" presetClass="emph" presetSubtype="0" fill="hold" grpId="3" nodeType="withEffect">
                                  <p:stCondLst>
                                    <p:cond delay="0"/>
                                  </p:stCondLst>
                                  <p:childTnLst>
                                    <p:animRot by="-21600000">
                                      <p:cBhvr>
                                        <p:cTn id="280" dur="3000" fill="hold"/>
                                        <p:tgtEl>
                                          <p:spTgt spid="9"/>
                                        </p:tgtEl>
                                        <p:attrNameLst>
                                          <p:attrName>r</p:attrName>
                                        </p:attrNameLst>
                                      </p:cBhvr>
                                    </p:animRot>
                                  </p:childTnLst>
                                </p:cTn>
                              </p:par>
                              <p:par>
                                <p:cTn id="281" presetID="8" presetClass="emph" presetSubtype="0" fill="hold" grpId="3" nodeType="withEffect">
                                  <p:stCondLst>
                                    <p:cond delay="0"/>
                                  </p:stCondLst>
                                  <p:childTnLst>
                                    <p:animRot by="21600000">
                                      <p:cBhvr>
                                        <p:cTn id="282" dur="3000" fill="hold"/>
                                        <p:tgtEl>
                                          <p:spTgt spid="10"/>
                                        </p:tgtEl>
                                        <p:attrNameLst>
                                          <p:attrName>r</p:attrName>
                                        </p:attrNameLst>
                                      </p:cBhvr>
                                    </p:animRot>
                                  </p:childTnLst>
                                </p:cTn>
                              </p:par>
                              <p:par>
                                <p:cTn id="283" presetID="8" presetClass="emph" presetSubtype="0" fill="hold" grpId="3" nodeType="withEffect">
                                  <p:stCondLst>
                                    <p:cond delay="0"/>
                                  </p:stCondLst>
                                  <p:childTnLst>
                                    <p:animRot by="-21600000">
                                      <p:cBhvr>
                                        <p:cTn id="284" dur="3000" fill="hold"/>
                                        <p:tgtEl>
                                          <p:spTgt spid="11"/>
                                        </p:tgtEl>
                                        <p:attrNameLst>
                                          <p:attrName>r</p:attrName>
                                        </p:attrNameLst>
                                      </p:cBhvr>
                                    </p:animRot>
                                  </p:childTnLst>
                                </p:cTn>
                              </p:par>
                              <p:par>
                                <p:cTn id="285" presetID="8" presetClass="emph" presetSubtype="0" fill="hold" grpId="3" nodeType="withEffect">
                                  <p:stCondLst>
                                    <p:cond delay="0"/>
                                  </p:stCondLst>
                                  <p:childTnLst>
                                    <p:animRot by="21600000">
                                      <p:cBhvr>
                                        <p:cTn id="286" dur="3000" fill="hold"/>
                                        <p:tgtEl>
                                          <p:spTgt spid="12"/>
                                        </p:tgtEl>
                                        <p:attrNameLst>
                                          <p:attrName>r</p:attrName>
                                        </p:attrNameLst>
                                      </p:cBhvr>
                                    </p:animRot>
                                  </p:childTnLst>
                                </p:cTn>
                              </p:par>
                              <p:par>
                                <p:cTn id="287" presetID="8" presetClass="emph" presetSubtype="0" fill="hold" grpId="3" nodeType="withEffect">
                                  <p:stCondLst>
                                    <p:cond delay="0"/>
                                  </p:stCondLst>
                                  <p:childTnLst>
                                    <p:animRot by="-21600000">
                                      <p:cBhvr>
                                        <p:cTn id="288" dur="3000" fill="hold"/>
                                        <p:tgtEl>
                                          <p:spTgt spid="13"/>
                                        </p:tgtEl>
                                        <p:attrNameLst>
                                          <p:attrName>r</p:attrName>
                                        </p:attrNameLst>
                                      </p:cBhvr>
                                    </p:animRot>
                                  </p:childTnLst>
                                </p:cTn>
                              </p:par>
                              <p:par>
                                <p:cTn id="289" presetID="8" presetClass="emph" presetSubtype="0" fill="hold" grpId="3" nodeType="withEffect">
                                  <p:stCondLst>
                                    <p:cond delay="0"/>
                                  </p:stCondLst>
                                  <p:childTnLst>
                                    <p:animRot by="21600000">
                                      <p:cBhvr>
                                        <p:cTn id="290" dur="3000" fill="hold"/>
                                        <p:tgtEl>
                                          <p:spTgt spid="14"/>
                                        </p:tgtEl>
                                        <p:attrNameLst>
                                          <p:attrName>r</p:attrName>
                                        </p:attrNameLst>
                                      </p:cBhvr>
                                    </p:animRot>
                                  </p:childTnLst>
                                </p:cTn>
                              </p:par>
                              <p:par>
                                <p:cTn id="291" presetID="8" presetClass="emph" presetSubtype="0" fill="hold" grpId="3" nodeType="withEffect">
                                  <p:stCondLst>
                                    <p:cond delay="0"/>
                                  </p:stCondLst>
                                  <p:childTnLst>
                                    <p:animRot by="-21600000">
                                      <p:cBhvr>
                                        <p:cTn id="292" dur="3000" fill="hold"/>
                                        <p:tgtEl>
                                          <p:spTgt spid="15"/>
                                        </p:tgtEl>
                                        <p:attrNameLst>
                                          <p:attrName>r</p:attrName>
                                        </p:attrNameLst>
                                      </p:cBhvr>
                                    </p:animRot>
                                  </p:childTnLst>
                                </p:cTn>
                              </p:par>
                              <p:par>
                                <p:cTn id="293" presetID="8" presetClass="emph" presetSubtype="0" fill="hold" grpId="3" nodeType="withEffect">
                                  <p:stCondLst>
                                    <p:cond delay="0"/>
                                  </p:stCondLst>
                                  <p:childTnLst>
                                    <p:animRot by="21600000">
                                      <p:cBhvr>
                                        <p:cTn id="294" dur="3000" fill="hold"/>
                                        <p:tgtEl>
                                          <p:spTgt spid="16"/>
                                        </p:tgtEl>
                                        <p:attrNameLst>
                                          <p:attrName>r</p:attrName>
                                        </p:attrNameLst>
                                      </p:cBhvr>
                                    </p:animRot>
                                  </p:childTnLst>
                                </p:cTn>
                              </p:par>
                              <p:par>
                                <p:cTn id="295" presetID="8" presetClass="emph" presetSubtype="0" fill="hold" grpId="3" nodeType="withEffect">
                                  <p:stCondLst>
                                    <p:cond delay="0"/>
                                  </p:stCondLst>
                                  <p:childTnLst>
                                    <p:animRot by="-21600000">
                                      <p:cBhvr>
                                        <p:cTn id="296" dur="3000" fill="hold"/>
                                        <p:tgtEl>
                                          <p:spTgt spid="17"/>
                                        </p:tgtEl>
                                        <p:attrNameLst>
                                          <p:attrName>r</p:attrName>
                                        </p:attrNameLst>
                                      </p:cBhvr>
                                    </p:animRot>
                                  </p:childTnLst>
                                </p:cTn>
                              </p:par>
                              <p:par>
                                <p:cTn id="297" presetID="8" presetClass="emph" presetSubtype="0" fill="hold" grpId="3" nodeType="withEffect">
                                  <p:stCondLst>
                                    <p:cond delay="0"/>
                                  </p:stCondLst>
                                  <p:childTnLst>
                                    <p:animRot by="21600000">
                                      <p:cBhvr>
                                        <p:cTn id="298" dur="3000" fill="hold"/>
                                        <p:tgtEl>
                                          <p:spTgt spid="18"/>
                                        </p:tgtEl>
                                        <p:attrNameLst>
                                          <p:attrName>r</p:attrName>
                                        </p:attrNameLst>
                                      </p:cBhvr>
                                    </p:animRot>
                                  </p:childTnLst>
                                </p:cTn>
                              </p:par>
                              <p:par>
                                <p:cTn id="299" presetID="8" presetClass="emph" presetSubtype="0" fill="hold" grpId="3" nodeType="withEffect">
                                  <p:stCondLst>
                                    <p:cond delay="0"/>
                                  </p:stCondLst>
                                  <p:childTnLst>
                                    <p:animRot by="-21600000">
                                      <p:cBhvr>
                                        <p:cTn id="300" dur="3000" fill="hold"/>
                                        <p:tgtEl>
                                          <p:spTgt spid="19"/>
                                        </p:tgtEl>
                                        <p:attrNameLst>
                                          <p:attrName>r</p:attrName>
                                        </p:attrNameLst>
                                      </p:cBhvr>
                                    </p:animRot>
                                  </p:childTnLst>
                                </p:cTn>
                              </p:par>
                              <p:par>
                                <p:cTn id="301" presetID="8" presetClass="emph" presetSubtype="0" fill="hold" grpId="3" nodeType="withEffect">
                                  <p:stCondLst>
                                    <p:cond delay="0"/>
                                  </p:stCondLst>
                                  <p:childTnLst>
                                    <p:animRot by="21600000">
                                      <p:cBhvr>
                                        <p:cTn id="302" dur="3000" fill="hold"/>
                                        <p:tgtEl>
                                          <p:spTgt spid="20"/>
                                        </p:tgtEl>
                                        <p:attrNameLst>
                                          <p:attrName>r</p:attrName>
                                        </p:attrNameLst>
                                      </p:cBhvr>
                                    </p:animRot>
                                  </p:childTnLst>
                                </p:cTn>
                              </p:par>
                              <p:par>
                                <p:cTn id="303" presetID="8" presetClass="emph" presetSubtype="0" fill="hold" grpId="3" nodeType="withEffect">
                                  <p:stCondLst>
                                    <p:cond delay="0"/>
                                  </p:stCondLst>
                                  <p:childTnLst>
                                    <p:animRot by="-21600000">
                                      <p:cBhvr>
                                        <p:cTn id="304" dur="3000" fill="hold"/>
                                        <p:tgtEl>
                                          <p:spTgt spid="21"/>
                                        </p:tgtEl>
                                        <p:attrNameLst>
                                          <p:attrName>r</p:attrName>
                                        </p:attrNameLst>
                                      </p:cBhvr>
                                    </p:animRot>
                                  </p:childTnLst>
                                </p:cTn>
                              </p:par>
                              <p:par>
                                <p:cTn id="305" presetID="8" presetClass="emph" presetSubtype="0" fill="hold" grpId="3" nodeType="withEffect">
                                  <p:stCondLst>
                                    <p:cond delay="0"/>
                                  </p:stCondLst>
                                  <p:childTnLst>
                                    <p:animRot by="21600000">
                                      <p:cBhvr>
                                        <p:cTn id="306" dur="3000" fill="hold"/>
                                        <p:tgtEl>
                                          <p:spTgt spid="22"/>
                                        </p:tgtEl>
                                        <p:attrNameLst>
                                          <p:attrName>r</p:attrName>
                                        </p:attrNameLst>
                                      </p:cBhvr>
                                    </p:animRot>
                                  </p:childTnLst>
                                </p:cTn>
                              </p:par>
                              <p:par>
                                <p:cTn id="307" presetID="8" presetClass="emph" presetSubtype="0" fill="hold" grpId="3" nodeType="withEffect">
                                  <p:stCondLst>
                                    <p:cond delay="0"/>
                                  </p:stCondLst>
                                  <p:childTnLst>
                                    <p:animRot by="-21600000">
                                      <p:cBhvr>
                                        <p:cTn id="308" dur="3000" fill="hold"/>
                                        <p:tgtEl>
                                          <p:spTgt spid="23"/>
                                        </p:tgtEl>
                                        <p:attrNameLst>
                                          <p:attrName>r</p:attrName>
                                        </p:attrNameLst>
                                      </p:cBhvr>
                                    </p:animRot>
                                  </p:childTnLst>
                                </p:cTn>
                              </p:par>
                              <p:par>
                                <p:cTn id="309" presetID="3" presetClass="exit" presetSubtype="10" fill="hold" grpId="4" nodeType="withEffect">
                                  <p:stCondLst>
                                    <p:cond delay="0"/>
                                  </p:stCondLst>
                                  <p:childTnLst>
                                    <p:animEffect transition="out" filter="blinds(horizontal)">
                                      <p:cBhvr>
                                        <p:cTn id="310" dur="3000"/>
                                        <p:tgtEl>
                                          <p:spTgt spid="4"/>
                                        </p:tgtEl>
                                      </p:cBhvr>
                                    </p:animEffect>
                                    <p:set>
                                      <p:cBhvr>
                                        <p:cTn id="311" dur="1" fill="hold">
                                          <p:stCondLst>
                                            <p:cond delay="2999"/>
                                          </p:stCondLst>
                                        </p:cTn>
                                        <p:tgtEl>
                                          <p:spTgt spid="4"/>
                                        </p:tgtEl>
                                        <p:attrNameLst>
                                          <p:attrName>style.visibility</p:attrName>
                                        </p:attrNameLst>
                                      </p:cBhvr>
                                      <p:to>
                                        <p:strVal val="hidden"/>
                                      </p:to>
                                    </p:set>
                                  </p:childTnLst>
                                </p:cTn>
                              </p:par>
                              <p:par>
                                <p:cTn id="312" presetID="3" presetClass="exit" presetSubtype="10" fill="hold" grpId="4" nodeType="withEffect">
                                  <p:stCondLst>
                                    <p:cond delay="0"/>
                                  </p:stCondLst>
                                  <p:childTnLst>
                                    <p:animEffect transition="out" filter="blinds(horizontal)">
                                      <p:cBhvr>
                                        <p:cTn id="313" dur="3000"/>
                                        <p:tgtEl>
                                          <p:spTgt spid="5"/>
                                        </p:tgtEl>
                                      </p:cBhvr>
                                    </p:animEffect>
                                    <p:set>
                                      <p:cBhvr>
                                        <p:cTn id="314" dur="1" fill="hold">
                                          <p:stCondLst>
                                            <p:cond delay="2999"/>
                                          </p:stCondLst>
                                        </p:cTn>
                                        <p:tgtEl>
                                          <p:spTgt spid="5"/>
                                        </p:tgtEl>
                                        <p:attrNameLst>
                                          <p:attrName>style.visibility</p:attrName>
                                        </p:attrNameLst>
                                      </p:cBhvr>
                                      <p:to>
                                        <p:strVal val="hidden"/>
                                      </p:to>
                                    </p:set>
                                  </p:childTnLst>
                                </p:cTn>
                              </p:par>
                              <p:par>
                                <p:cTn id="315" presetID="3" presetClass="exit" presetSubtype="10" fill="hold" grpId="4" nodeType="withEffect">
                                  <p:stCondLst>
                                    <p:cond delay="0"/>
                                  </p:stCondLst>
                                  <p:childTnLst>
                                    <p:animEffect transition="out" filter="blinds(horizontal)">
                                      <p:cBhvr>
                                        <p:cTn id="316" dur="3000"/>
                                        <p:tgtEl>
                                          <p:spTgt spid="6"/>
                                        </p:tgtEl>
                                      </p:cBhvr>
                                    </p:animEffect>
                                    <p:set>
                                      <p:cBhvr>
                                        <p:cTn id="317" dur="1" fill="hold">
                                          <p:stCondLst>
                                            <p:cond delay="2999"/>
                                          </p:stCondLst>
                                        </p:cTn>
                                        <p:tgtEl>
                                          <p:spTgt spid="6"/>
                                        </p:tgtEl>
                                        <p:attrNameLst>
                                          <p:attrName>style.visibility</p:attrName>
                                        </p:attrNameLst>
                                      </p:cBhvr>
                                      <p:to>
                                        <p:strVal val="hidden"/>
                                      </p:to>
                                    </p:set>
                                  </p:childTnLst>
                                </p:cTn>
                              </p:par>
                              <p:par>
                                <p:cTn id="318" presetID="3" presetClass="exit" presetSubtype="10" fill="hold" grpId="4" nodeType="withEffect">
                                  <p:stCondLst>
                                    <p:cond delay="0"/>
                                  </p:stCondLst>
                                  <p:childTnLst>
                                    <p:animEffect transition="out" filter="blinds(horizontal)">
                                      <p:cBhvr>
                                        <p:cTn id="319" dur="3000"/>
                                        <p:tgtEl>
                                          <p:spTgt spid="7"/>
                                        </p:tgtEl>
                                      </p:cBhvr>
                                    </p:animEffect>
                                    <p:set>
                                      <p:cBhvr>
                                        <p:cTn id="320" dur="1" fill="hold">
                                          <p:stCondLst>
                                            <p:cond delay="2999"/>
                                          </p:stCondLst>
                                        </p:cTn>
                                        <p:tgtEl>
                                          <p:spTgt spid="7"/>
                                        </p:tgtEl>
                                        <p:attrNameLst>
                                          <p:attrName>style.visibility</p:attrName>
                                        </p:attrNameLst>
                                      </p:cBhvr>
                                      <p:to>
                                        <p:strVal val="hidden"/>
                                      </p:to>
                                    </p:set>
                                  </p:childTnLst>
                                </p:cTn>
                              </p:par>
                              <p:par>
                                <p:cTn id="321" presetID="3" presetClass="exit" presetSubtype="10" fill="hold" grpId="4" nodeType="withEffect">
                                  <p:stCondLst>
                                    <p:cond delay="0"/>
                                  </p:stCondLst>
                                  <p:childTnLst>
                                    <p:animEffect transition="out" filter="blinds(horizontal)">
                                      <p:cBhvr>
                                        <p:cTn id="322" dur="3000"/>
                                        <p:tgtEl>
                                          <p:spTgt spid="8"/>
                                        </p:tgtEl>
                                      </p:cBhvr>
                                    </p:animEffect>
                                    <p:set>
                                      <p:cBhvr>
                                        <p:cTn id="323" dur="1" fill="hold">
                                          <p:stCondLst>
                                            <p:cond delay="2999"/>
                                          </p:stCondLst>
                                        </p:cTn>
                                        <p:tgtEl>
                                          <p:spTgt spid="8"/>
                                        </p:tgtEl>
                                        <p:attrNameLst>
                                          <p:attrName>style.visibility</p:attrName>
                                        </p:attrNameLst>
                                      </p:cBhvr>
                                      <p:to>
                                        <p:strVal val="hidden"/>
                                      </p:to>
                                    </p:set>
                                  </p:childTnLst>
                                </p:cTn>
                              </p:par>
                              <p:par>
                                <p:cTn id="324" presetID="3" presetClass="exit" presetSubtype="10" fill="hold" grpId="4" nodeType="withEffect">
                                  <p:stCondLst>
                                    <p:cond delay="0"/>
                                  </p:stCondLst>
                                  <p:childTnLst>
                                    <p:animEffect transition="out" filter="blinds(horizontal)">
                                      <p:cBhvr>
                                        <p:cTn id="325" dur="3000"/>
                                        <p:tgtEl>
                                          <p:spTgt spid="9"/>
                                        </p:tgtEl>
                                      </p:cBhvr>
                                    </p:animEffect>
                                    <p:set>
                                      <p:cBhvr>
                                        <p:cTn id="326" dur="1" fill="hold">
                                          <p:stCondLst>
                                            <p:cond delay="2999"/>
                                          </p:stCondLst>
                                        </p:cTn>
                                        <p:tgtEl>
                                          <p:spTgt spid="9"/>
                                        </p:tgtEl>
                                        <p:attrNameLst>
                                          <p:attrName>style.visibility</p:attrName>
                                        </p:attrNameLst>
                                      </p:cBhvr>
                                      <p:to>
                                        <p:strVal val="hidden"/>
                                      </p:to>
                                    </p:set>
                                  </p:childTnLst>
                                </p:cTn>
                              </p:par>
                              <p:par>
                                <p:cTn id="327" presetID="3" presetClass="exit" presetSubtype="10" fill="hold" grpId="4" nodeType="withEffect">
                                  <p:stCondLst>
                                    <p:cond delay="0"/>
                                  </p:stCondLst>
                                  <p:childTnLst>
                                    <p:animEffect transition="out" filter="blinds(horizontal)">
                                      <p:cBhvr>
                                        <p:cTn id="328" dur="3000"/>
                                        <p:tgtEl>
                                          <p:spTgt spid="10"/>
                                        </p:tgtEl>
                                      </p:cBhvr>
                                    </p:animEffect>
                                    <p:set>
                                      <p:cBhvr>
                                        <p:cTn id="329" dur="1" fill="hold">
                                          <p:stCondLst>
                                            <p:cond delay="2999"/>
                                          </p:stCondLst>
                                        </p:cTn>
                                        <p:tgtEl>
                                          <p:spTgt spid="10"/>
                                        </p:tgtEl>
                                        <p:attrNameLst>
                                          <p:attrName>style.visibility</p:attrName>
                                        </p:attrNameLst>
                                      </p:cBhvr>
                                      <p:to>
                                        <p:strVal val="hidden"/>
                                      </p:to>
                                    </p:set>
                                  </p:childTnLst>
                                </p:cTn>
                              </p:par>
                              <p:par>
                                <p:cTn id="330" presetID="3" presetClass="exit" presetSubtype="10" fill="hold" grpId="4" nodeType="withEffect">
                                  <p:stCondLst>
                                    <p:cond delay="0"/>
                                  </p:stCondLst>
                                  <p:childTnLst>
                                    <p:animEffect transition="out" filter="blinds(horizontal)">
                                      <p:cBhvr>
                                        <p:cTn id="331" dur="3000"/>
                                        <p:tgtEl>
                                          <p:spTgt spid="11"/>
                                        </p:tgtEl>
                                      </p:cBhvr>
                                    </p:animEffect>
                                    <p:set>
                                      <p:cBhvr>
                                        <p:cTn id="332" dur="1" fill="hold">
                                          <p:stCondLst>
                                            <p:cond delay="2999"/>
                                          </p:stCondLst>
                                        </p:cTn>
                                        <p:tgtEl>
                                          <p:spTgt spid="11"/>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12"/>
                                        </p:tgtEl>
                                      </p:cBhvr>
                                    </p:animEffect>
                                    <p:set>
                                      <p:cBhvr>
                                        <p:cTn id="335" dur="1" fill="hold">
                                          <p:stCondLst>
                                            <p:cond delay="2999"/>
                                          </p:stCondLst>
                                        </p:cTn>
                                        <p:tgtEl>
                                          <p:spTgt spid="12"/>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3"/>
                                        </p:tgtEl>
                                      </p:cBhvr>
                                    </p:animEffect>
                                    <p:set>
                                      <p:cBhvr>
                                        <p:cTn id="338" dur="1" fill="hold">
                                          <p:stCondLst>
                                            <p:cond delay="2999"/>
                                          </p:stCondLst>
                                        </p:cTn>
                                        <p:tgtEl>
                                          <p:spTgt spid="13"/>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4"/>
                                        </p:tgtEl>
                                      </p:cBhvr>
                                    </p:animEffect>
                                    <p:set>
                                      <p:cBhvr>
                                        <p:cTn id="341" dur="1" fill="hold">
                                          <p:stCondLst>
                                            <p:cond delay="2999"/>
                                          </p:stCondLst>
                                        </p:cTn>
                                        <p:tgtEl>
                                          <p:spTgt spid="14"/>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15"/>
                                        </p:tgtEl>
                                      </p:cBhvr>
                                    </p:animEffect>
                                    <p:set>
                                      <p:cBhvr>
                                        <p:cTn id="344" dur="1" fill="hold">
                                          <p:stCondLst>
                                            <p:cond delay="2999"/>
                                          </p:stCondLst>
                                        </p:cTn>
                                        <p:tgtEl>
                                          <p:spTgt spid="15"/>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16"/>
                                        </p:tgtEl>
                                      </p:cBhvr>
                                    </p:animEffect>
                                    <p:set>
                                      <p:cBhvr>
                                        <p:cTn id="347" dur="1" fill="hold">
                                          <p:stCondLst>
                                            <p:cond delay="2999"/>
                                          </p:stCondLst>
                                        </p:cTn>
                                        <p:tgtEl>
                                          <p:spTgt spid="16"/>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17"/>
                                        </p:tgtEl>
                                      </p:cBhvr>
                                    </p:animEffect>
                                    <p:set>
                                      <p:cBhvr>
                                        <p:cTn id="350" dur="1" fill="hold">
                                          <p:stCondLst>
                                            <p:cond delay="2999"/>
                                          </p:stCondLst>
                                        </p:cTn>
                                        <p:tgtEl>
                                          <p:spTgt spid="17"/>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18"/>
                                        </p:tgtEl>
                                      </p:cBhvr>
                                    </p:animEffect>
                                    <p:set>
                                      <p:cBhvr>
                                        <p:cTn id="353" dur="1" fill="hold">
                                          <p:stCondLst>
                                            <p:cond delay="2999"/>
                                          </p:stCondLst>
                                        </p:cTn>
                                        <p:tgtEl>
                                          <p:spTgt spid="18"/>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19"/>
                                        </p:tgtEl>
                                      </p:cBhvr>
                                    </p:animEffect>
                                    <p:set>
                                      <p:cBhvr>
                                        <p:cTn id="356" dur="1" fill="hold">
                                          <p:stCondLst>
                                            <p:cond delay="2999"/>
                                          </p:stCondLst>
                                        </p:cTn>
                                        <p:tgtEl>
                                          <p:spTgt spid="19"/>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20"/>
                                        </p:tgtEl>
                                      </p:cBhvr>
                                    </p:animEffect>
                                    <p:set>
                                      <p:cBhvr>
                                        <p:cTn id="359" dur="1" fill="hold">
                                          <p:stCondLst>
                                            <p:cond delay="2999"/>
                                          </p:stCondLst>
                                        </p:cTn>
                                        <p:tgtEl>
                                          <p:spTgt spid="20"/>
                                        </p:tgtEl>
                                        <p:attrNameLst>
                                          <p:attrName>style.visibility</p:attrName>
                                        </p:attrNameLst>
                                      </p:cBhvr>
                                      <p:to>
                                        <p:strVal val="hidden"/>
                                      </p:to>
                                    </p:set>
                                  </p:childTnLst>
                                </p:cTn>
                              </p:par>
                              <p:par>
                                <p:cTn id="360" presetID="3" presetClass="exit" presetSubtype="10" fill="hold" grpId="4" nodeType="withEffect">
                                  <p:stCondLst>
                                    <p:cond delay="0"/>
                                  </p:stCondLst>
                                  <p:childTnLst>
                                    <p:animEffect transition="out" filter="blinds(horizontal)">
                                      <p:cBhvr>
                                        <p:cTn id="361" dur="3000"/>
                                        <p:tgtEl>
                                          <p:spTgt spid="21"/>
                                        </p:tgtEl>
                                      </p:cBhvr>
                                    </p:animEffect>
                                    <p:set>
                                      <p:cBhvr>
                                        <p:cTn id="362" dur="1" fill="hold">
                                          <p:stCondLst>
                                            <p:cond delay="2999"/>
                                          </p:stCondLst>
                                        </p:cTn>
                                        <p:tgtEl>
                                          <p:spTgt spid="21"/>
                                        </p:tgtEl>
                                        <p:attrNameLst>
                                          <p:attrName>style.visibility</p:attrName>
                                        </p:attrNameLst>
                                      </p:cBhvr>
                                      <p:to>
                                        <p:strVal val="hidden"/>
                                      </p:to>
                                    </p:set>
                                  </p:childTnLst>
                                </p:cTn>
                              </p:par>
                              <p:par>
                                <p:cTn id="363" presetID="3" presetClass="exit" presetSubtype="10" fill="hold" grpId="4" nodeType="withEffect">
                                  <p:stCondLst>
                                    <p:cond delay="0"/>
                                  </p:stCondLst>
                                  <p:childTnLst>
                                    <p:animEffect transition="out" filter="blinds(horizontal)">
                                      <p:cBhvr>
                                        <p:cTn id="364" dur="3000"/>
                                        <p:tgtEl>
                                          <p:spTgt spid="22"/>
                                        </p:tgtEl>
                                      </p:cBhvr>
                                    </p:animEffect>
                                    <p:set>
                                      <p:cBhvr>
                                        <p:cTn id="365" dur="1" fill="hold">
                                          <p:stCondLst>
                                            <p:cond delay="2999"/>
                                          </p:stCondLst>
                                        </p:cTn>
                                        <p:tgtEl>
                                          <p:spTgt spid="22"/>
                                        </p:tgtEl>
                                        <p:attrNameLst>
                                          <p:attrName>style.visibility</p:attrName>
                                        </p:attrNameLst>
                                      </p:cBhvr>
                                      <p:to>
                                        <p:strVal val="hidden"/>
                                      </p:to>
                                    </p:set>
                                  </p:childTnLst>
                                </p:cTn>
                              </p:par>
                              <p:par>
                                <p:cTn id="366" presetID="3" presetClass="exit" presetSubtype="10" fill="hold" grpId="4" nodeType="withEffect">
                                  <p:stCondLst>
                                    <p:cond delay="0"/>
                                  </p:stCondLst>
                                  <p:childTnLst>
                                    <p:animEffect transition="out" filter="blinds(horizontal)">
                                      <p:cBhvr>
                                        <p:cTn id="367" dur="3000"/>
                                        <p:tgtEl>
                                          <p:spTgt spid="23"/>
                                        </p:tgtEl>
                                      </p:cBhvr>
                                    </p:animEffect>
                                    <p:set>
                                      <p:cBhvr>
                                        <p:cTn id="368" dur="1" fill="hold">
                                          <p:stCondLst>
                                            <p:cond delay="2999"/>
                                          </p:stCondLst>
                                        </p:cTn>
                                        <p:tgtEl>
                                          <p:spTgt spid="23"/>
                                        </p:tgtEl>
                                        <p:attrNameLst>
                                          <p:attrName>style.visibility</p:attrName>
                                        </p:attrNameLst>
                                      </p:cBhvr>
                                      <p:to>
                                        <p:strVal val="hidden"/>
                                      </p:to>
                                    </p:set>
                                  </p:childTnLst>
                                </p:cTn>
                              </p:par>
                              <p:par>
                                <p:cTn id="369" presetID="17" presetClass="entr" presetSubtype="2" fill="hold" nodeType="withEffect">
                                  <p:stCondLst>
                                    <p:cond delay="0"/>
                                  </p:stCondLst>
                                  <p:childTnLst>
                                    <p:set>
                                      <p:cBhvr>
                                        <p:cTn id="370" dur="1" fill="hold">
                                          <p:stCondLst>
                                            <p:cond delay="0"/>
                                          </p:stCondLst>
                                        </p:cTn>
                                        <p:tgtEl>
                                          <p:spTgt spid="3"/>
                                        </p:tgtEl>
                                        <p:attrNameLst>
                                          <p:attrName>style.visibility</p:attrName>
                                        </p:attrNameLst>
                                      </p:cBhvr>
                                      <p:to>
                                        <p:strVal val="visible"/>
                                      </p:to>
                                    </p:set>
                                    <p:anim calcmode="lin" valueType="num">
                                      <p:cBhvr>
                                        <p:cTn id="371" dur="3000" fill="hold"/>
                                        <p:tgtEl>
                                          <p:spTgt spid="3"/>
                                        </p:tgtEl>
                                        <p:attrNameLst>
                                          <p:attrName>ppt_x</p:attrName>
                                        </p:attrNameLst>
                                      </p:cBhvr>
                                      <p:tavLst>
                                        <p:tav tm="0">
                                          <p:val>
                                            <p:strVal val="#ppt_x+#ppt_w/2"/>
                                          </p:val>
                                        </p:tav>
                                        <p:tav tm="100000">
                                          <p:val>
                                            <p:strVal val="#ppt_x"/>
                                          </p:val>
                                        </p:tav>
                                      </p:tavLst>
                                    </p:anim>
                                    <p:anim calcmode="lin" valueType="num">
                                      <p:cBhvr>
                                        <p:cTn id="372" dur="3000" fill="hold"/>
                                        <p:tgtEl>
                                          <p:spTgt spid="3"/>
                                        </p:tgtEl>
                                        <p:attrNameLst>
                                          <p:attrName>ppt_y</p:attrName>
                                        </p:attrNameLst>
                                      </p:cBhvr>
                                      <p:tavLst>
                                        <p:tav tm="0">
                                          <p:val>
                                            <p:strVal val="#ppt_y"/>
                                          </p:val>
                                        </p:tav>
                                        <p:tav tm="100000">
                                          <p:val>
                                            <p:strVal val="#ppt_y"/>
                                          </p:val>
                                        </p:tav>
                                      </p:tavLst>
                                    </p:anim>
                                    <p:anim calcmode="lin" valueType="num">
                                      <p:cBhvr>
                                        <p:cTn id="373" dur="3000" fill="hold"/>
                                        <p:tgtEl>
                                          <p:spTgt spid="3"/>
                                        </p:tgtEl>
                                        <p:attrNameLst>
                                          <p:attrName>ppt_w</p:attrName>
                                        </p:attrNameLst>
                                      </p:cBhvr>
                                      <p:tavLst>
                                        <p:tav tm="0">
                                          <p:val>
                                            <p:fltVal val="0"/>
                                          </p:val>
                                        </p:tav>
                                        <p:tav tm="100000">
                                          <p:val>
                                            <p:strVal val="#ppt_w"/>
                                          </p:val>
                                        </p:tav>
                                      </p:tavLst>
                                    </p:anim>
                                    <p:anim calcmode="lin" valueType="num">
                                      <p:cBhvr>
                                        <p:cTn id="374"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itzplatz mit Lavendel_GMH_2013_23_11 Christiane Ba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285770"/>
            <a:ext cx="9715568"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3000" fill="hold"/>
                                        <p:tgtEl>
                                          <p:spTgt spid="3"/>
                                        </p:tgtEl>
                                        <p:attrNameLst>
                                          <p:attrName>ppt_x</p:attrName>
                                        </p:attrNameLst>
                                      </p:cBhvr>
                                      <p:tavLst>
                                        <p:tav tm="0">
                                          <p:val>
                                            <p:strVal val="0-#ppt_w/2"/>
                                          </p:val>
                                        </p:tav>
                                        <p:tav tm="100000">
                                          <p:val>
                                            <p:strVal val="#ppt_x"/>
                                          </p:val>
                                        </p:tav>
                                      </p:tavLst>
                                    </p:anim>
                                    <p:anim calcmode="lin" valueType="num">
                                      <p:cBhvr additive="base">
                                        <p:cTn id="35" dur="3000" fill="hold"/>
                                        <p:tgtEl>
                                          <p:spTgt spid="3"/>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3000" fill="hold"/>
                                        <p:tgtEl>
                                          <p:spTgt spid="4"/>
                                        </p:tgtEl>
                                        <p:attrNameLst>
                                          <p:attrName>ppt_x</p:attrName>
                                        </p:attrNameLst>
                                      </p:cBhvr>
                                      <p:tavLst>
                                        <p:tav tm="0">
                                          <p:val>
                                            <p:strVal val="1+#ppt_w/2"/>
                                          </p:val>
                                        </p:tav>
                                        <p:tav tm="100000">
                                          <p:val>
                                            <p:strVal val="#ppt_x"/>
                                          </p:val>
                                        </p:tav>
                                      </p:tavLst>
                                    </p:anim>
                                    <p:anim calcmode="lin" valueType="num">
                                      <p:cBhvr additive="base">
                                        <p:cTn id="47" dur="3000" fill="hold"/>
                                        <p:tgtEl>
                                          <p:spTgt spid="4"/>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fmla="#ppt_w*sin(2.5*pi*$)">
                                          <p:val>
                                            <p:fltVal val="0"/>
                                          </p:val>
                                        </p:tav>
                                        <p:tav tm="100000">
                                          <p:val>
                                            <p:fltVal val="1"/>
                                          </p:val>
                                        </p:tav>
                                      </p:tavLst>
                                    </p:anim>
                                    <p:anim calcmode="lin" valueType="num">
                                      <p:cBhvr>
                                        <p:cTn id="59" dur="3000" fill="hold"/>
                                        <p:tgtEl>
                                          <p:spTgt spid="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fmla="#ppt_w*sin(2.5*pi*$)">
                                          <p:val>
                                            <p:fltVal val="0"/>
                                          </p:val>
                                        </p:tav>
                                        <p:tav tm="100000">
                                          <p:val>
                                            <p:fltVal val="1"/>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0" fill="hold"/>
                                        <p:tgtEl>
                                          <p:spTgt spid="5"/>
                                        </p:tgtEl>
                                        <p:attrNameLst>
                                          <p:attrName>ppt_w</p:attrName>
                                        </p:attrNameLst>
                                      </p:cBhvr>
                                      <p:tavLst>
                                        <p:tav tm="0" fmla="#ppt_w*sin(2.5*pi*$)">
                                          <p:val>
                                            <p:fltVal val="0"/>
                                          </p:val>
                                        </p:tav>
                                        <p:tav tm="100000">
                                          <p:val>
                                            <p:fltVal val="1"/>
                                          </p:val>
                                        </p:tav>
                                      </p:tavLst>
                                    </p:anim>
                                    <p:anim calcmode="lin" valueType="num">
                                      <p:cBhvr>
                                        <p:cTn id="67" dur="3000" fill="hold"/>
                                        <p:tgtEl>
                                          <p:spTgt spid="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0" fill="hold"/>
                                        <p:tgtEl>
                                          <p:spTgt spid="6"/>
                                        </p:tgtEl>
                                        <p:attrNameLst>
                                          <p:attrName>ppt_w</p:attrName>
                                        </p:attrNameLst>
                                      </p:cBhvr>
                                      <p:tavLst>
                                        <p:tav tm="0" fmla="#ppt_w*sin(2.5*pi*$)">
                                          <p:val>
                                            <p:fltVal val="0"/>
                                          </p:val>
                                        </p:tav>
                                        <p:tav tm="100000">
                                          <p:val>
                                            <p:fltVal val="1"/>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fmla="#ppt_w*sin(2.5*pi*$)">
                                          <p:val>
                                            <p:fltVal val="0"/>
                                          </p:val>
                                        </p:tav>
                                        <p:tav tm="100000">
                                          <p:val>
                                            <p:fltVal val="1"/>
                                          </p:val>
                                        </p:tav>
                                      </p:tavLst>
                                    </p:anim>
                                    <p:anim calcmode="lin" valueType="num">
                                      <p:cBhvr>
                                        <p:cTn id="75" dur="3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fmla="#ppt_w*sin(2.5*pi*$)">
                                          <p:val>
                                            <p:fltVal val="0"/>
                                          </p:val>
                                        </p:tav>
                                        <p:tav tm="100000">
                                          <p:val>
                                            <p:fltVal val="1"/>
                                          </p:val>
                                        </p:tav>
                                      </p:tavLst>
                                    </p:anim>
                                    <p:anim calcmode="lin" valueType="num">
                                      <p:cBhvr>
                                        <p:cTn id="83" dur="3000" fill="hold"/>
                                        <p:tgtEl>
                                          <p:spTgt spid="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fmla="#ppt_w*sin(2.5*pi*$)">
                                          <p:val>
                                            <p:fltVal val="0"/>
                                          </p:val>
                                        </p:tav>
                                        <p:tav tm="100000">
                                          <p:val>
                                            <p:fltVal val="1"/>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3000" fill="hold"/>
                                        <p:tgtEl>
                                          <p:spTgt spid="11"/>
                                        </p:tgtEl>
                                        <p:attrNameLst>
                                          <p:attrName>ppt_w</p:attrName>
                                        </p:attrNameLst>
                                      </p:cBhvr>
                                      <p:tavLst>
                                        <p:tav tm="0" fmla="#ppt_w*sin(2.5*pi*$)">
                                          <p:val>
                                            <p:fltVal val="0"/>
                                          </p:val>
                                        </p:tav>
                                        <p:tav tm="100000">
                                          <p:val>
                                            <p:fltVal val="1"/>
                                          </p:val>
                                        </p:tav>
                                      </p:tavLst>
                                    </p:anim>
                                    <p:anim calcmode="lin" valueType="num">
                                      <p:cBhvr>
                                        <p:cTn id="91" dur="3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ppt_w</p:attrName>
                                        </p:attrNameLst>
                                      </p:cBhvr>
                                      <p:tavLst>
                                        <p:tav tm="0" fmla="#ppt_w*sin(2.5*pi*$)">
                                          <p:val>
                                            <p:fltVal val="0"/>
                                          </p:val>
                                        </p:tav>
                                        <p:tav tm="100000">
                                          <p:val>
                                            <p:fltVal val="1"/>
                                          </p:val>
                                        </p:tav>
                                      </p:tavLst>
                                    </p:anim>
                                    <p:anim calcmode="lin" valueType="num">
                                      <p:cBhvr>
                                        <p:cTn id="95" dur="3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fmla="#ppt_w*sin(2.5*pi*$)">
                                          <p:val>
                                            <p:fltVal val="0"/>
                                          </p:val>
                                        </p:tav>
                                        <p:tav tm="100000">
                                          <p:val>
                                            <p:fltVal val="1"/>
                                          </p:val>
                                        </p:tav>
                                      </p:tavLst>
                                    </p:anim>
                                    <p:anim calcmode="lin" valueType="num">
                                      <p:cBhvr>
                                        <p:cTn id="99" dur="3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fmla="#ppt_w*sin(2.5*pi*$)">
                                          <p:val>
                                            <p:fltVal val="0"/>
                                          </p:val>
                                        </p:tav>
                                        <p:tav tm="100000">
                                          <p:val>
                                            <p:fltVal val="1"/>
                                          </p:val>
                                        </p:tav>
                                      </p:tavLst>
                                    </p:anim>
                                    <p:anim calcmode="lin" valueType="num">
                                      <p:cBhvr>
                                        <p:cTn id="103" dur="3000" fill="hold"/>
                                        <p:tgtEl>
                                          <p:spTgt spid="14"/>
                                        </p:tgtEl>
                                        <p:attrNameLst>
                                          <p:attrName>ppt_h</p:attrName>
                                        </p:attrNameLst>
                                      </p:cBhvr>
                                      <p:tavLst>
                                        <p:tav tm="0">
                                          <p:val>
                                            <p:strVal val="#ppt_h"/>
                                          </p:val>
                                        </p:tav>
                                        <p:tav tm="100000">
                                          <p:val>
                                            <p:strVal val="#ppt_h"/>
                                          </p:val>
                                        </p:tav>
                                      </p:tavLst>
                                    </p:anim>
                                  </p:childTnLst>
                                </p:cTn>
                              </p:par>
                              <p:par>
                                <p:cTn id="104" presetID="3" presetClass="entr" presetSubtype="5" fill="hold" grpId="2"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blinds(vertical)">
                                      <p:cBhvr>
                                        <p:cTn id="106" dur="3000"/>
                                        <p:tgtEl>
                                          <p:spTgt spid="3"/>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blinds(vertical)">
                                      <p:cBhvr>
                                        <p:cTn id="109" dur="3000"/>
                                        <p:tgtEl>
                                          <p:spTgt spid="4"/>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5"/>
                                        </p:tgtEl>
                                        <p:attrNameLst>
                                          <p:attrName>style.visibility</p:attrName>
                                        </p:attrNameLst>
                                      </p:cBhvr>
                                      <p:to>
                                        <p:strVal val="visible"/>
                                      </p:to>
                                    </p:set>
                                    <p:animEffect transition="in" filter="blinds(vertical)">
                                      <p:cBhvr>
                                        <p:cTn id="112" dur="3000"/>
                                        <p:tgtEl>
                                          <p:spTgt spid="5"/>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6"/>
                                        </p:tgtEl>
                                        <p:attrNameLst>
                                          <p:attrName>style.visibility</p:attrName>
                                        </p:attrNameLst>
                                      </p:cBhvr>
                                      <p:to>
                                        <p:strVal val="visible"/>
                                      </p:to>
                                    </p:set>
                                    <p:animEffect transition="in" filter="blinds(vertical)">
                                      <p:cBhvr>
                                        <p:cTn id="115" dur="3000"/>
                                        <p:tgtEl>
                                          <p:spTgt spid="6"/>
                                        </p:tgtEl>
                                      </p:cBhvr>
                                    </p:animEffect>
                                  </p:childTnLst>
                                </p:cTn>
                              </p:par>
                              <p:par>
                                <p:cTn id="116" presetID="3" presetClass="entr" presetSubtype="5"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Effect transition="in" filter="blinds(vertical)">
                                      <p:cBhvr>
                                        <p:cTn id="118" dur="3000"/>
                                        <p:tgtEl>
                                          <p:spTgt spid="7"/>
                                        </p:tgtEl>
                                      </p:cBhvr>
                                    </p:animEffect>
                                  </p:childTnLst>
                                </p:cTn>
                              </p:par>
                              <p:par>
                                <p:cTn id="119" presetID="3" presetClass="entr" presetSubtype="5" fill="hold" grpId="2" nodeType="withEffect">
                                  <p:stCondLst>
                                    <p:cond delay="0"/>
                                  </p:stCondLst>
                                  <p:childTnLst>
                                    <p:set>
                                      <p:cBhvr>
                                        <p:cTn id="120" dur="1" fill="hold">
                                          <p:stCondLst>
                                            <p:cond delay="0"/>
                                          </p:stCondLst>
                                        </p:cTn>
                                        <p:tgtEl>
                                          <p:spTgt spid="8"/>
                                        </p:tgtEl>
                                        <p:attrNameLst>
                                          <p:attrName>style.visibility</p:attrName>
                                        </p:attrNameLst>
                                      </p:cBhvr>
                                      <p:to>
                                        <p:strVal val="visible"/>
                                      </p:to>
                                    </p:set>
                                    <p:animEffect transition="in" filter="blinds(vertical)">
                                      <p:cBhvr>
                                        <p:cTn id="121" dur="3000"/>
                                        <p:tgtEl>
                                          <p:spTgt spid="8"/>
                                        </p:tgtEl>
                                      </p:cBhvr>
                                    </p:animEffect>
                                  </p:childTnLst>
                                </p:cTn>
                              </p:par>
                              <p:par>
                                <p:cTn id="122" presetID="3" presetClass="entr" presetSubtype="5" fill="hold" grpId="2" nodeType="withEffect">
                                  <p:stCondLst>
                                    <p:cond delay="0"/>
                                  </p:stCondLst>
                                  <p:childTnLst>
                                    <p:set>
                                      <p:cBhvr>
                                        <p:cTn id="123" dur="1" fill="hold">
                                          <p:stCondLst>
                                            <p:cond delay="0"/>
                                          </p:stCondLst>
                                        </p:cTn>
                                        <p:tgtEl>
                                          <p:spTgt spid="9"/>
                                        </p:tgtEl>
                                        <p:attrNameLst>
                                          <p:attrName>style.visibility</p:attrName>
                                        </p:attrNameLst>
                                      </p:cBhvr>
                                      <p:to>
                                        <p:strVal val="visible"/>
                                      </p:to>
                                    </p:set>
                                    <p:animEffect transition="in" filter="blinds(vertical)">
                                      <p:cBhvr>
                                        <p:cTn id="124" dur="3000"/>
                                        <p:tgtEl>
                                          <p:spTgt spid="9"/>
                                        </p:tgtEl>
                                      </p:cBhvr>
                                    </p:animEffect>
                                  </p:childTnLst>
                                </p:cTn>
                              </p:par>
                              <p:par>
                                <p:cTn id="125" presetID="3" presetClass="entr" presetSubtype="5" fill="hold" grpId="2" nodeType="withEffect">
                                  <p:stCondLst>
                                    <p:cond delay="0"/>
                                  </p:stCondLst>
                                  <p:childTnLst>
                                    <p:set>
                                      <p:cBhvr>
                                        <p:cTn id="126" dur="1" fill="hold">
                                          <p:stCondLst>
                                            <p:cond delay="0"/>
                                          </p:stCondLst>
                                        </p:cTn>
                                        <p:tgtEl>
                                          <p:spTgt spid="10"/>
                                        </p:tgtEl>
                                        <p:attrNameLst>
                                          <p:attrName>style.visibility</p:attrName>
                                        </p:attrNameLst>
                                      </p:cBhvr>
                                      <p:to>
                                        <p:strVal val="visible"/>
                                      </p:to>
                                    </p:set>
                                    <p:animEffect transition="in" filter="blinds(vertical)">
                                      <p:cBhvr>
                                        <p:cTn id="127" dur="3000"/>
                                        <p:tgtEl>
                                          <p:spTgt spid="10"/>
                                        </p:tgtEl>
                                      </p:cBhvr>
                                    </p:animEffect>
                                  </p:childTnLst>
                                </p:cTn>
                              </p:par>
                              <p:par>
                                <p:cTn id="128" presetID="3" presetClass="entr" presetSubtype="5"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Effect transition="in" filter="blinds(vertical)">
                                      <p:cBhvr>
                                        <p:cTn id="130" dur="3000"/>
                                        <p:tgtEl>
                                          <p:spTgt spid="11"/>
                                        </p:tgtEl>
                                      </p:cBhvr>
                                    </p:animEffect>
                                  </p:childTnLst>
                                </p:cTn>
                              </p:par>
                              <p:par>
                                <p:cTn id="131" presetID="3" presetClass="entr" presetSubtype="5" fill="hold" grpId="2" nodeType="withEffect">
                                  <p:stCondLst>
                                    <p:cond delay="0"/>
                                  </p:stCondLst>
                                  <p:childTnLst>
                                    <p:set>
                                      <p:cBhvr>
                                        <p:cTn id="132" dur="1" fill="hold">
                                          <p:stCondLst>
                                            <p:cond delay="0"/>
                                          </p:stCondLst>
                                        </p:cTn>
                                        <p:tgtEl>
                                          <p:spTgt spid="12"/>
                                        </p:tgtEl>
                                        <p:attrNameLst>
                                          <p:attrName>style.visibility</p:attrName>
                                        </p:attrNameLst>
                                      </p:cBhvr>
                                      <p:to>
                                        <p:strVal val="visible"/>
                                      </p:to>
                                    </p:set>
                                    <p:animEffect transition="in" filter="blinds(vertical)">
                                      <p:cBhvr>
                                        <p:cTn id="133" dur="3000"/>
                                        <p:tgtEl>
                                          <p:spTgt spid="12"/>
                                        </p:tgtEl>
                                      </p:cBhvr>
                                    </p:animEffect>
                                  </p:childTnLst>
                                </p:cTn>
                              </p:par>
                              <p:par>
                                <p:cTn id="134" presetID="3" presetClass="entr" presetSubtype="5"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3000"/>
                                        <p:tgtEl>
                                          <p:spTgt spid="13"/>
                                        </p:tgtEl>
                                      </p:cBhvr>
                                    </p:animEffect>
                                  </p:childTnLst>
                                </p:cTn>
                              </p:par>
                              <p:par>
                                <p:cTn id="137" presetID="3" presetClass="entr" presetSubtype="5"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blinds(vertical)">
                                      <p:cBhvr>
                                        <p:cTn id="139" dur="3000"/>
                                        <p:tgtEl>
                                          <p:spTgt spid="14"/>
                                        </p:tgtEl>
                                      </p:cBhvr>
                                    </p:animEffect>
                                  </p:childTnLst>
                                </p:cTn>
                              </p:par>
                            </p:childTnLst>
                          </p:cTn>
                        </p:par>
                        <p:par>
                          <p:cTn id="140" fill="hold">
                            <p:stCondLst>
                              <p:cond delay="3000"/>
                            </p:stCondLst>
                            <p:childTnLst>
                              <p:par>
                                <p:cTn id="141" presetID="2" presetClass="exit" presetSubtype="6" fill="hold" grpId="3"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1+ppt_h/2"/>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1+ppt_w/2"/>
                                          </p:val>
                                        </p:tav>
                                      </p:tavLst>
                                    </p:anim>
                                    <p:anim calcmode="lin" valueType="num">
                                      <p:cBhvr additive="base">
                                        <p:cTn id="147" dur="3000"/>
                                        <p:tgtEl>
                                          <p:spTgt spid="8"/>
                                        </p:tgtEl>
                                        <p:attrNameLst>
                                          <p:attrName>ppt_y</p:attrName>
                                        </p:attrNameLst>
                                      </p:cBhvr>
                                      <p:tavLst>
                                        <p:tav tm="0">
                                          <p:val>
                                            <p:strVal val="ppt_y"/>
                                          </p:val>
                                        </p:tav>
                                        <p:tav tm="100000">
                                          <p:val>
                                            <p:strVal val="1+ppt_h/2"/>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1+ppt_h/2"/>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0-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0-ppt_w/2"/>
                                          </p:val>
                                        </p:tav>
                                      </p:tavLst>
                                    </p:anim>
                                    <p:anim calcmode="lin" valueType="num">
                                      <p:cBhvr additive="base">
                                        <p:cTn id="163" dur="3000"/>
                                        <p:tgtEl>
                                          <p:spTgt spid="12"/>
                                        </p:tgtEl>
                                        <p:attrNameLst>
                                          <p:attrName>ppt_y</p:attrName>
                                        </p:attrNameLst>
                                      </p:cBhvr>
                                      <p:tavLst>
                                        <p:tav tm="0">
                                          <p:val>
                                            <p:strVal val="ppt_y"/>
                                          </p:val>
                                        </p:tav>
                                        <p:tav tm="100000">
                                          <p:val>
                                            <p:strVal val="1+ppt_h/2"/>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3000"/>
                                        <p:tgtEl>
                                          <p:spTgt spid="3"/>
                                        </p:tgtEl>
                                        <p:attrNameLst>
                                          <p:attrName>ppt_x</p:attrName>
                                        </p:attrNameLst>
                                      </p:cBhvr>
                                      <p:tavLst>
                                        <p:tav tm="0">
                                          <p:val>
                                            <p:strVal val="ppt_x"/>
                                          </p:val>
                                        </p:tav>
                                        <p:tav tm="100000">
                                          <p:val>
                                            <p:strVal val="0-ppt_w/2"/>
                                          </p:val>
                                        </p:tav>
                                      </p:tavLst>
                                    </p:anim>
                                    <p:anim calcmode="lin" valueType="num">
                                      <p:cBhvr additive="base">
                                        <p:cTn id="167" dur="3000"/>
                                        <p:tgtEl>
                                          <p:spTgt spid="3"/>
                                        </p:tgtEl>
                                        <p:attrNameLst>
                                          <p:attrName>ppt_y</p:attrName>
                                        </p:attrNameLst>
                                      </p:cBhvr>
                                      <p:tavLst>
                                        <p:tav tm="0">
                                          <p:val>
                                            <p:strVal val="ppt_y"/>
                                          </p:val>
                                        </p:tav>
                                        <p:tav tm="100000">
                                          <p:val>
                                            <p:strVal val="0-ppt_h/2"/>
                                          </p:val>
                                        </p:tav>
                                      </p:tavLst>
                                    </p:anim>
                                    <p:set>
                                      <p:cBhvr>
                                        <p:cTn id="168" dur="1" fill="hold">
                                          <p:stCondLst>
                                            <p:cond delay="2999"/>
                                          </p:stCondLst>
                                        </p:cTn>
                                        <p:tgtEl>
                                          <p:spTgt spid="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0-ppt_w/2"/>
                                          </p:val>
                                        </p:tav>
                                      </p:tavLst>
                                    </p:anim>
                                    <p:anim calcmode="lin" valueType="num">
                                      <p:cBhvr additive="base">
                                        <p:cTn id="175" dur="3000"/>
                                        <p:tgtEl>
                                          <p:spTgt spid="13"/>
                                        </p:tgtEl>
                                        <p:attrNameLst>
                                          <p:attrName>ppt_y</p:attrName>
                                        </p:attrNameLst>
                                      </p:cBhvr>
                                      <p:tavLst>
                                        <p:tav tm="0">
                                          <p:val>
                                            <p:strVal val="ppt_y"/>
                                          </p:val>
                                        </p:tav>
                                        <p:tav tm="100000">
                                          <p:val>
                                            <p:strVal val="0-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3" fill="hold" grpId="3" nodeType="withEffect">
                                  <p:stCondLst>
                                    <p:cond delay="0"/>
                                  </p:stCondLst>
                                  <p:childTnLst>
                                    <p:anim calcmode="lin" valueType="num">
                                      <p:cBhvr additive="base">
                                        <p:cTn id="178" dur="3000"/>
                                        <p:tgtEl>
                                          <p:spTgt spid="4"/>
                                        </p:tgtEl>
                                        <p:attrNameLst>
                                          <p:attrName>ppt_x</p:attrName>
                                        </p:attrNameLst>
                                      </p:cBhvr>
                                      <p:tavLst>
                                        <p:tav tm="0">
                                          <p:val>
                                            <p:strVal val="ppt_x"/>
                                          </p:val>
                                        </p:tav>
                                        <p:tav tm="100000">
                                          <p:val>
                                            <p:strVal val="1+ppt_w/2"/>
                                          </p:val>
                                        </p:tav>
                                      </p:tavLst>
                                    </p:anim>
                                    <p:anim calcmode="lin" valueType="num">
                                      <p:cBhvr additive="base">
                                        <p:cTn id="179" dur="3000"/>
                                        <p:tgtEl>
                                          <p:spTgt spid="4"/>
                                        </p:tgtEl>
                                        <p:attrNameLst>
                                          <p:attrName>ppt_y</p:attrName>
                                        </p:attrNameLst>
                                      </p:cBhvr>
                                      <p:tavLst>
                                        <p:tav tm="0">
                                          <p:val>
                                            <p:strVal val="ppt_y"/>
                                          </p:val>
                                        </p:tav>
                                        <p:tav tm="100000">
                                          <p:val>
                                            <p:strVal val="0-ppt_h/2"/>
                                          </p:val>
                                        </p:tav>
                                      </p:tavLst>
                                    </p:anim>
                                    <p:set>
                                      <p:cBhvr>
                                        <p:cTn id="180" dur="1" fill="hold">
                                          <p:stCondLst>
                                            <p:cond delay="2999"/>
                                          </p:stCondLst>
                                        </p:cTn>
                                        <p:tgtEl>
                                          <p:spTgt spid="4"/>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1+ppt_w/2"/>
                                          </p:val>
                                        </p:tav>
                                      </p:tavLst>
                                    </p:anim>
                                    <p:anim calcmode="lin" valueType="num">
                                      <p:cBhvr additive="base">
                                        <p:cTn id="183" dur="3000"/>
                                        <p:tgtEl>
                                          <p:spTgt spid="10"/>
                                        </p:tgtEl>
                                        <p:attrNameLst>
                                          <p:attrName>ppt_y</p:attrName>
                                        </p:attrNameLst>
                                      </p:cBhvr>
                                      <p:tavLst>
                                        <p:tav tm="0">
                                          <p:val>
                                            <p:strVal val="ppt_y"/>
                                          </p:val>
                                        </p:tav>
                                        <p:tav tm="100000">
                                          <p:val>
                                            <p:strVal val="0-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1+ppt_w/2"/>
                                          </p:val>
                                        </p:tav>
                                      </p:tavLst>
                                    </p:anim>
                                    <p:anim calcmode="lin" valueType="num">
                                      <p:cBhvr additive="base">
                                        <p:cTn id="187" dur="3000"/>
                                        <p:tgtEl>
                                          <p:spTgt spid="14"/>
                                        </p:tgtEl>
                                        <p:attrNameLst>
                                          <p:attrName>ppt_y</p:attrName>
                                        </p:attrNameLst>
                                      </p:cBhvr>
                                      <p:tavLst>
                                        <p:tav tm="0">
                                          <p:val>
                                            <p:strVal val="ppt_y"/>
                                          </p:val>
                                        </p:tav>
                                        <p:tav tm="100000">
                                          <p:val>
                                            <p:strVal val="0-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19" presetClass="exit" presetSubtype="10" fill="hold" grpId="4" nodeType="withEffect">
                                  <p:stCondLst>
                                    <p:cond delay="0"/>
                                  </p:stCondLst>
                                  <p:childTnLst>
                                    <p:anim calcmode="lin" valueType="num">
                                      <p:cBhvr>
                                        <p:cTn id="190" dur="3000"/>
                                        <p:tgtEl>
                                          <p:spTgt spid="3"/>
                                        </p:tgtEl>
                                        <p:attrNameLst>
                                          <p:attrName>ppt_h</p:attrName>
                                        </p:attrNameLst>
                                      </p:cBhvr>
                                      <p:tavLst>
                                        <p:tav tm="0">
                                          <p:val>
                                            <p:strVal val="ppt_h"/>
                                          </p:val>
                                        </p:tav>
                                        <p:tav tm="100000">
                                          <p:val>
                                            <p:strVal val="ppt_h"/>
                                          </p:val>
                                        </p:tav>
                                      </p:tavLst>
                                    </p:anim>
                                    <p:anim calcmode="lin" valueType="num">
                                      <p:cBhvr>
                                        <p:cTn id="19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3"/>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3000"/>
                                        <p:tgtEl>
                                          <p:spTgt spid="4"/>
                                        </p:tgtEl>
                                        <p:attrNameLst>
                                          <p:attrName>ppt_h</p:attrName>
                                        </p:attrNameLst>
                                      </p:cBhvr>
                                      <p:tavLst>
                                        <p:tav tm="0">
                                          <p:val>
                                            <p:strVal val="ppt_h"/>
                                          </p:val>
                                        </p:tav>
                                        <p:tav tm="100000">
                                          <p:val>
                                            <p:strVal val="ppt_h"/>
                                          </p:val>
                                        </p:tav>
                                      </p:tavLst>
                                    </p:anim>
                                    <p:anim calcmode="lin" valueType="num">
                                      <p:cBhvr>
                                        <p:cTn id="195"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4"/>
                                        </p:tgtEl>
                                        <p:attrNameLst>
                                          <p:attrName>style.visibility</p:attrName>
                                        </p:attrNameLst>
                                      </p:cBhvr>
                                      <p:to>
                                        <p:strVal val="hidden"/>
                                      </p:to>
                                    </p:set>
                                  </p:childTnLst>
                                </p:cTn>
                              </p:par>
                              <p:par>
                                <p:cTn id="197" presetID="19" presetClass="exit" presetSubtype="10" fill="hold" grpId="4" nodeType="withEffect">
                                  <p:stCondLst>
                                    <p:cond delay="0"/>
                                  </p:stCondLst>
                                  <p:childTnLst>
                                    <p:anim calcmode="lin" valueType="num">
                                      <p:cBhvr>
                                        <p:cTn id="198" dur="3000"/>
                                        <p:tgtEl>
                                          <p:spTgt spid="5"/>
                                        </p:tgtEl>
                                        <p:attrNameLst>
                                          <p:attrName>ppt_h</p:attrName>
                                        </p:attrNameLst>
                                      </p:cBhvr>
                                      <p:tavLst>
                                        <p:tav tm="0">
                                          <p:val>
                                            <p:strVal val="ppt_h"/>
                                          </p:val>
                                        </p:tav>
                                        <p:tav tm="100000">
                                          <p:val>
                                            <p:strVal val="ppt_h"/>
                                          </p:val>
                                        </p:tav>
                                      </p:tavLst>
                                    </p:anim>
                                    <p:anim calcmode="lin" valueType="num">
                                      <p:cBhvr>
                                        <p:cTn id="19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5"/>
                                        </p:tgtEl>
                                        <p:attrNameLst>
                                          <p:attrName>style.visibility</p:attrName>
                                        </p:attrNameLst>
                                      </p:cBhvr>
                                      <p:to>
                                        <p:strVal val="hidden"/>
                                      </p:to>
                                    </p:set>
                                  </p:childTnLst>
                                </p:cTn>
                              </p:par>
                              <p:par>
                                <p:cTn id="201" presetID="19" presetClass="exit" presetSubtype="10" fill="hold" grpId="4" nodeType="withEffect">
                                  <p:stCondLst>
                                    <p:cond delay="0"/>
                                  </p:stCondLst>
                                  <p:childTnLst>
                                    <p:anim calcmode="lin" valueType="num">
                                      <p:cBhvr>
                                        <p:cTn id="202" dur="3000"/>
                                        <p:tgtEl>
                                          <p:spTgt spid="6"/>
                                        </p:tgtEl>
                                        <p:attrNameLst>
                                          <p:attrName>ppt_h</p:attrName>
                                        </p:attrNameLst>
                                      </p:cBhvr>
                                      <p:tavLst>
                                        <p:tav tm="0">
                                          <p:val>
                                            <p:strVal val="ppt_h"/>
                                          </p:val>
                                        </p:tav>
                                        <p:tav tm="100000">
                                          <p:val>
                                            <p:strVal val="ppt_h"/>
                                          </p:val>
                                        </p:tav>
                                      </p:tavLst>
                                    </p:anim>
                                    <p:anim calcmode="lin" valueType="num">
                                      <p:cBhvr>
                                        <p:cTn id="20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6"/>
                                        </p:tgtEl>
                                        <p:attrNameLst>
                                          <p:attrName>style.visibility</p:attrName>
                                        </p:attrNameLst>
                                      </p:cBhvr>
                                      <p:to>
                                        <p:strVal val="hidden"/>
                                      </p:to>
                                    </p:set>
                                  </p:childTnLst>
                                </p:cTn>
                              </p:par>
                              <p:par>
                                <p:cTn id="205" presetID="19" presetClass="exit" presetSubtype="10" fill="hold" grpId="4" nodeType="withEffect">
                                  <p:stCondLst>
                                    <p:cond delay="0"/>
                                  </p:stCondLst>
                                  <p:childTnLst>
                                    <p:anim calcmode="lin" valueType="num">
                                      <p:cBhvr>
                                        <p:cTn id="206" dur="3000"/>
                                        <p:tgtEl>
                                          <p:spTgt spid="7"/>
                                        </p:tgtEl>
                                        <p:attrNameLst>
                                          <p:attrName>ppt_h</p:attrName>
                                        </p:attrNameLst>
                                      </p:cBhvr>
                                      <p:tavLst>
                                        <p:tav tm="0">
                                          <p:val>
                                            <p:strVal val="ppt_h"/>
                                          </p:val>
                                        </p:tav>
                                        <p:tav tm="100000">
                                          <p:val>
                                            <p:strVal val="ppt_h"/>
                                          </p:val>
                                        </p:tav>
                                      </p:tavLst>
                                    </p:anim>
                                    <p:anim calcmode="lin" valueType="num">
                                      <p:cBhvr>
                                        <p:cTn id="20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7"/>
                                        </p:tgtEl>
                                        <p:attrNameLst>
                                          <p:attrName>style.visibility</p:attrName>
                                        </p:attrNameLst>
                                      </p:cBhvr>
                                      <p:to>
                                        <p:strVal val="hidden"/>
                                      </p:to>
                                    </p:set>
                                  </p:childTnLst>
                                </p:cTn>
                              </p:par>
                              <p:par>
                                <p:cTn id="209" presetID="19" presetClass="exit" presetSubtype="10" fill="hold" grpId="4" nodeType="withEffect">
                                  <p:stCondLst>
                                    <p:cond delay="0"/>
                                  </p:stCondLst>
                                  <p:childTnLst>
                                    <p:anim calcmode="lin" valueType="num">
                                      <p:cBhvr>
                                        <p:cTn id="210" dur="3000"/>
                                        <p:tgtEl>
                                          <p:spTgt spid="8"/>
                                        </p:tgtEl>
                                        <p:attrNameLst>
                                          <p:attrName>ppt_h</p:attrName>
                                        </p:attrNameLst>
                                      </p:cBhvr>
                                      <p:tavLst>
                                        <p:tav tm="0">
                                          <p:val>
                                            <p:strVal val="ppt_h"/>
                                          </p:val>
                                        </p:tav>
                                        <p:tav tm="100000">
                                          <p:val>
                                            <p:strVal val="ppt_h"/>
                                          </p:val>
                                        </p:tav>
                                      </p:tavLst>
                                    </p:anim>
                                    <p:anim calcmode="lin" valueType="num">
                                      <p:cBhvr>
                                        <p:cTn id="21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8"/>
                                        </p:tgtEl>
                                        <p:attrNameLst>
                                          <p:attrName>style.visibility</p:attrName>
                                        </p:attrNameLst>
                                      </p:cBhvr>
                                      <p:to>
                                        <p:strVal val="hidden"/>
                                      </p:to>
                                    </p:set>
                                  </p:childTnLst>
                                </p:cTn>
                              </p:par>
                              <p:par>
                                <p:cTn id="213" presetID="19" presetClass="exit" presetSubtype="10" fill="hold" grpId="4" nodeType="withEffect">
                                  <p:stCondLst>
                                    <p:cond delay="0"/>
                                  </p:stCondLst>
                                  <p:childTnLst>
                                    <p:anim calcmode="lin" valueType="num">
                                      <p:cBhvr>
                                        <p:cTn id="214" dur="3000"/>
                                        <p:tgtEl>
                                          <p:spTgt spid="9"/>
                                        </p:tgtEl>
                                        <p:attrNameLst>
                                          <p:attrName>ppt_h</p:attrName>
                                        </p:attrNameLst>
                                      </p:cBhvr>
                                      <p:tavLst>
                                        <p:tav tm="0">
                                          <p:val>
                                            <p:strVal val="ppt_h"/>
                                          </p:val>
                                        </p:tav>
                                        <p:tav tm="100000">
                                          <p:val>
                                            <p:strVal val="ppt_h"/>
                                          </p:val>
                                        </p:tav>
                                      </p:tavLst>
                                    </p:anim>
                                    <p:anim calcmode="lin" valueType="num">
                                      <p:cBhvr>
                                        <p:cTn id="21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9"/>
                                        </p:tgtEl>
                                        <p:attrNameLst>
                                          <p:attrName>style.visibility</p:attrName>
                                        </p:attrNameLst>
                                      </p:cBhvr>
                                      <p:to>
                                        <p:strVal val="hidden"/>
                                      </p:to>
                                    </p:set>
                                  </p:childTnLst>
                                </p:cTn>
                              </p:par>
                              <p:par>
                                <p:cTn id="217" presetID="19" presetClass="exit" presetSubtype="10" fill="hold" grpId="4" nodeType="withEffect">
                                  <p:stCondLst>
                                    <p:cond delay="0"/>
                                  </p:stCondLst>
                                  <p:childTnLst>
                                    <p:anim calcmode="lin" valueType="num">
                                      <p:cBhvr>
                                        <p:cTn id="218" dur="3000"/>
                                        <p:tgtEl>
                                          <p:spTgt spid="10"/>
                                        </p:tgtEl>
                                        <p:attrNameLst>
                                          <p:attrName>ppt_h</p:attrName>
                                        </p:attrNameLst>
                                      </p:cBhvr>
                                      <p:tavLst>
                                        <p:tav tm="0">
                                          <p:val>
                                            <p:strVal val="ppt_h"/>
                                          </p:val>
                                        </p:tav>
                                        <p:tav tm="100000">
                                          <p:val>
                                            <p:strVal val="ppt_h"/>
                                          </p:val>
                                        </p:tav>
                                      </p:tavLst>
                                    </p:anim>
                                    <p:anim calcmode="lin" valueType="num">
                                      <p:cBhvr>
                                        <p:cTn id="21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10"/>
                                        </p:tgtEl>
                                        <p:attrNameLst>
                                          <p:attrName>style.visibility</p:attrName>
                                        </p:attrNameLst>
                                      </p:cBhvr>
                                      <p:to>
                                        <p:strVal val="hidden"/>
                                      </p:to>
                                    </p:set>
                                  </p:childTnLst>
                                </p:cTn>
                              </p:par>
                              <p:par>
                                <p:cTn id="221" presetID="19" presetClass="exit" presetSubtype="10" fill="hold" grpId="4" nodeType="withEffect">
                                  <p:stCondLst>
                                    <p:cond delay="0"/>
                                  </p:stCondLst>
                                  <p:childTnLst>
                                    <p:anim calcmode="lin" valueType="num">
                                      <p:cBhvr>
                                        <p:cTn id="222" dur="3000"/>
                                        <p:tgtEl>
                                          <p:spTgt spid="11"/>
                                        </p:tgtEl>
                                        <p:attrNameLst>
                                          <p:attrName>ppt_h</p:attrName>
                                        </p:attrNameLst>
                                      </p:cBhvr>
                                      <p:tavLst>
                                        <p:tav tm="0">
                                          <p:val>
                                            <p:strVal val="ppt_h"/>
                                          </p:val>
                                        </p:tav>
                                        <p:tav tm="100000">
                                          <p:val>
                                            <p:strVal val="ppt_h"/>
                                          </p:val>
                                        </p:tav>
                                      </p:tavLst>
                                    </p:anim>
                                    <p:anim calcmode="lin" valueType="num">
                                      <p:cBhvr>
                                        <p:cTn id="22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1"/>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3000"/>
                                        <p:tgtEl>
                                          <p:spTgt spid="12"/>
                                        </p:tgtEl>
                                        <p:attrNameLst>
                                          <p:attrName>ppt_h</p:attrName>
                                        </p:attrNameLst>
                                      </p:cBhvr>
                                      <p:tavLst>
                                        <p:tav tm="0">
                                          <p:val>
                                            <p:strVal val="ppt_h"/>
                                          </p:val>
                                        </p:tav>
                                        <p:tav tm="100000">
                                          <p:val>
                                            <p:strVal val="ppt_h"/>
                                          </p:val>
                                        </p:tav>
                                      </p:tavLst>
                                    </p:anim>
                                    <p:anim calcmode="lin" valueType="num">
                                      <p:cBhvr>
                                        <p:cTn id="22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2"/>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13"/>
                                        </p:tgtEl>
                                        <p:attrNameLst>
                                          <p:attrName>ppt_h</p:attrName>
                                        </p:attrNameLst>
                                      </p:cBhvr>
                                      <p:tavLst>
                                        <p:tav tm="0">
                                          <p:val>
                                            <p:strVal val="ppt_h"/>
                                          </p:val>
                                        </p:tav>
                                        <p:tav tm="100000">
                                          <p:val>
                                            <p:strVal val="ppt_h"/>
                                          </p:val>
                                        </p:tav>
                                      </p:tavLst>
                                    </p:anim>
                                    <p:anim calcmode="lin" valueType="num">
                                      <p:cBhvr>
                                        <p:cTn id="231"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3"/>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3000"/>
                                        <p:tgtEl>
                                          <p:spTgt spid="14"/>
                                        </p:tgtEl>
                                        <p:attrNameLst>
                                          <p:attrName>ppt_h</p:attrName>
                                        </p:attrNameLst>
                                      </p:cBhvr>
                                      <p:tavLst>
                                        <p:tav tm="0">
                                          <p:val>
                                            <p:strVal val="ppt_h"/>
                                          </p:val>
                                        </p:tav>
                                        <p:tav tm="100000">
                                          <p:val>
                                            <p:strVal val="ppt_h"/>
                                          </p:val>
                                        </p:tav>
                                      </p:tavLst>
                                    </p:anim>
                                    <p:anim calcmode="lin" valueType="num">
                                      <p:cBhvr>
                                        <p:cTn id="235"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4"/>
                                        </p:tgtEl>
                                        <p:attrNameLst>
                                          <p:attrName>style.visibility</p:attrName>
                                        </p:attrNameLst>
                                      </p:cBhvr>
                                      <p:to>
                                        <p:strVal val="hidden"/>
                                      </p:to>
                                    </p:set>
                                  </p:childTnLst>
                                </p:cTn>
                              </p:par>
                              <p:par>
                                <p:cTn id="237" presetID="23" presetClass="entr" presetSubtype="272"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 calcmode="lin" valueType="num">
                                      <p:cBhvr>
                                        <p:cTn id="239" dur="2000" fill="hold"/>
                                        <p:tgtEl>
                                          <p:spTgt spid="2"/>
                                        </p:tgtEl>
                                        <p:attrNameLst>
                                          <p:attrName>ppt_w</p:attrName>
                                        </p:attrNameLst>
                                      </p:cBhvr>
                                      <p:tavLst>
                                        <p:tav tm="0">
                                          <p:val>
                                            <p:strVal val="2/3*#ppt_w"/>
                                          </p:val>
                                        </p:tav>
                                        <p:tav tm="100000">
                                          <p:val>
                                            <p:strVal val="#ppt_w"/>
                                          </p:val>
                                        </p:tav>
                                      </p:tavLst>
                                    </p:anim>
                                    <p:anim calcmode="lin" valueType="num">
                                      <p:cBhvr>
                                        <p:cTn id="240" dur="2000" fill="hold"/>
                                        <p:tgtEl>
                                          <p:spTgt spid="2"/>
                                        </p:tgtEl>
                                        <p:attrNameLst>
                                          <p:attrName>ppt_h</p:attrName>
                                        </p:attrNameLst>
                                      </p:cBhvr>
                                      <p:tavLst>
                                        <p:tav tm="0">
                                          <p:val>
                                            <p:strVal val="2/3*#ppt_h"/>
                                          </p:val>
                                        </p:tav>
                                        <p:tav tm="100000">
                                          <p:val>
                                            <p:strVal val="#ppt_h"/>
                                          </p:val>
                                        </p:tav>
                                      </p:tavLst>
                                    </p:anim>
                                  </p:childTnLst>
                                </p:cTn>
                              </p:par>
                              <p:par>
                                <p:cTn id="241" presetID="4" presetClass="entr" presetSubtype="32" fill="hold" nodeType="withEffect">
                                  <p:stCondLst>
                                    <p:cond delay="0"/>
                                  </p:stCondLst>
                                  <p:childTnLst>
                                    <p:set>
                                      <p:cBhvr>
                                        <p:cTn id="242" dur="1" fill="hold">
                                          <p:stCondLst>
                                            <p:cond delay="0"/>
                                          </p:stCondLst>
                                        </p:cTn>
                                        <p:tgtEl>
                                          <p:spTgt spid="2"/>
                                        </p:tgtEl>
                                        <p:attrNameLst>
                                          <p:attrName>style.visibility</p:attrName>
                                        </p:attrNameLst>
                                      </p:cBhvr>
                                      <p:to>
                                        <p:strVal val="visible"/>
                                      </p:to>
                                    </p:set>
                                    <p:animEffect transition="in" filter="box(out)">
                                      <p:cBhvr>
                                        <p:cTn id="2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iroda-cvety-buket-lavanda-lent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ae.png"/>
          <p:cNvPicPr>
            <a:picLocks noChangeAspect="1"/>
          </p:cNvPicPr>
          <p:nvPr/>
        </p:nvPicPr>
        <p:blipFill>
          <a:blip r:embed="rId3"/>
          <a:stretch>
            <a:fillRect/>
          </a:stretch>
        </p:blipFill>
        <p:spPr>
          <a:xfrm>
            <a:off x="3122014" y="1"/>
            <a:ext cx="1249948" cy="1285866"/>
          </a:xfrm>
          <a:prstGeom prst="rect">
            <a:avLst/>
          </a:prstGeom>
          <a:effectLst>
            <a:reflection blurRad="6350" stA="50000" endA="295" endPos="92000" dist="101600" dir="5400000" sy="-100000" algn="bl" rotWithShape="0"/>
          </a:effectLst>
        </p:spPr>
      </p:pic>
      <p:pic>
        <p:nvPicPr>
          <p:cNvPr id="4" name="3 Imagen" descr="aae.png"/>
          <p:cNvPicPr>
            <a:picLocks noChangeAspect="1"/>
          </p:cNvPicPr>
          <p:nvPr/>
        </p:nvPicPr>
        <p:blipFill>
          <a:blip r:embed="rId3"/>
          <a:stretch>
            <a:fillRect/>
          </a:stretch>
        </p:blipFill>
        <p:spPr>
          <a:xfrm>
            <a:off x="4643438" y="0"/>
            <a:ext cx="1249948" cy="1285866"/>
          </a:xfrm>
          <a:prstGeom prst="rect">
            <a:avLst/>
          </a:prstGeom>
          <a:effectLst>
            <a:reflection blurRad="6350" stA="50000" endA="295" endPos="92000" dist="101600" dir="5400000" sy="-100000" algn="bl" rotWithShape="0"/>
          </a:effectLst>
        </p:spPr>
      </p:pic>
      <p:pic>
        <p:nvPicPr>
          <p:cNvPr id="5" name="4 Imagen" descr="aae.png"/>
          <p:cNvPicPr>
            <a:picLocks noChangeAspect="1"/>
          </p:cNvPicPr>
          <p:nvPr/>
        </p:nvPicPr>
        <p:blipFill>
          <a:blip r:embed="rId3"/>
          <a:stretch>
            <a:fillRect/>
          </a:stretch>
        </p:blipFill>
        <p:spPr>
          <a:xfrm>
            <a:off x="3143240" y="1285866"/>
            <a:ext cx="1249948" cy="1285866"/>
          </a:xfrm>
          <a:prstGeom prst="rect">
            <a:avLst/>
          </a:prstGeom>
          <a:effectLst>
            <a:reflection blurRad="6350" stA="50000" endA="295" endPos="92000" dist="101600" dir="5400000" sy="-100000" algn="bl" rotWithShape="0"/>
          </a:effectLst>
        </p:spPr>
      </p:pic>
      <p:pic>
        <p:nvPicPr>
          <p:cNvPr id="6" name="5 Imagen" descr="aae.png"/>
          <p:cNvPicPr>
            <a:picLocks noChangeAspect="1"/>
          </p:cNvPicPr>
          <p:nvPr/>
        </p:nvPicPr>
        <p:blipFill>
          <a:blip r:embed="rId3"/>
          <a:stretch>
            <a:fillRect/>
          </a:stretch>
        </p:blipFill>
        <p:spPr>
          <a:xfrm>
            <a:off x="4643438" y="1285866"/>
            <a:ext cx="1249948" cy="1285866"/>
          </a:xfrm>
          <a:prstGeom prst="rect">
            <a:avLst/>
          </a:prstGeom>
          <a:effectLst>
            <a:reflection blurRad="6350" stA="50000" endA="295" endPos="92000" dist="101600" dir="5400000" sy="-100000" algn="bl" rotWithShape="0"/>
          </a:effectLst>
        </p:spPr>
      </p:pic>
      <p:pic>
        <p:nvPicPr>
          <p:cNvPr id="7" name="6 Imagen" descr="aae.png"/>
          <p:cNvPicPr>
            <a:picLocks noChangeAspect="1"/>
          </p:cNvPicPr>
          <p:nvPr/>
        </p:nvPicPr>
        <p:blipFill>
          <a:blip r:embed="rId3"/>
          <a:stretch>
            <a:fillRect/>
          </a:stretch>
        </p:blipFill>
        <p:spPr>
          <a:xfrm>
            <a:off x="3193452" y="2571769"/>
            <a:ext cx="1249948" cy="1285866"/>
          </a:xfrm>
          <a:prstGeom prst="rect">
            <a:avLst/>
          </a:prstGeom>
          <a:effectLst>
            <a:reflection blurRad="6350" stA="50000" endA="295" endPos="92000" dist="101600" dir="5400000" sy="-100000" algn="bl" rotWithShape="0"/>
          </a:effectLst>
        </p:spPr>
      </p:pic>
      <p:pic>
        <p:nvPicPr>
          <p:cNvPr id="8" name="7 Imagen" descr="aae.png"/>
          <p:cNvPicPr>
            <a:picLocks noChangeAspect="1"/>
          </p:cNvPicPr>
          <p:nvPr/>
        </p:nvPicPr>
        <p:blipFill>
          <a:blip r:embed="rId3"/>
          <a:stretch>
            <a:fillRect/>
          </a:stretch>
        </p:blipFill>
        <p:spPr>
          <a:xfrm>
            <a:off x="4714876" y="2571768"/>
            <a:ext cx="1249948" cy="1285866"/>
          </a:xfrm>
          <a:prstGeom prst="rect">
            <a:avLst/>
          </a:prstGeom>
          <a:effectLst>
            <a:reflection blurRad="6350" stA="50000" endA="295" endPos="92000" dist="101600" dir="5400000" sy="-100000" algn="bl" rotWithShape="0"/>
          </a:effectLst>
        </p:spPr>
      </p:pic>
      <p:pic>
        <p:nvPicPr>
          <p:cNvPr id="9" name="8 Imagen" descr="aae.png"/>
          <p:cNvPicPr>
            <a:picLocks noChangeAspect="1"/>
          </p:cNvPicPr>
          <p:nvPr/>
        </p:nvPicPr>
        <p:blipFill>
          <a:blip r:embed="rId3"/>
          <a:stretch>
            <a:fillRect/>
          </a:stretch>
        </p:blipFill>
        <p:spPr>
          <a:xfrm>
            <a:off x="3193452" y="3857635"/>
            <a:ext cx="1249948" cy="1285866"/>
          </a:xfrm>
          <a:prstGeom prst="rect">
            <a:avLst/>
          </a:prstGeom>
          <a:effectLst>
            <a:reflection blurRad="6350" stA="50000" endA="295" endPos="92000" dist="101600" dir="5400000" sy="-100000" algn="bl" rotWithShape="0"/>
          </a:effectLst>
        </p:spPr>
      </p:pic>
      <p:pic>
        <p:nvPicPr>
          <p:cNvPr id="10" name="9 Imagen" descr="aae.png"/>
          <p:cNvPicPr>
            <a:picLocks noChangeAspect="1"/>
          </p:cNvPicPr>
          <p:nvPr/>
        </p:nvPicPr>
        <p:blipFill>
          <a:blip r:embed="rId3"/>
          <a:stretch>
            <a:fillRect/>
          </a:stretch>
        </p:blipFill>
        <p:spPr>
          <a:xfrm>
            <a:off x="4714876" y="3857634"/>
            <a:ext cx="1249948" cy="1285866"/>
          </a:xfrm>
          <a:prstGeom prst="rect">
            <a:avLst/>
          </a:prstGeom>
          <a:effectLst>
            <a:reflection blurRad="6350" stA="50000" endA="295" endPos="92000" dist="101600" dir="5400000" sy="-100000" algn="bl" rotWithShape="0"/>
          </a:effectLst>
        </p:spPr>
      </p:pic>
      <p:pic>
        <p:nvPicPr>
          <p:cNvPr id="2052" name="Picture 4" descr="Rendered Image"/>
          <p:cNvPicPr>
            <a:picLocks noChangeAspect="1" noChangeArrowheads="1"/>
          </p:cNvPicPr>
          <p:nvPr/>
        </p:nvPicPr>
        <p:blipFill>
          <a:blip r:embed="rId4">
            <a:lum bright="40000" contrast="40000"/>
          </a:blip>
          <a:srcRect/>
          <a:stretch>
            <a:fillRect/>
          </a:stretch>
        </p:blipFill>
        <p:spPr bwMode="auto">
          <a:xfrm rot="19454327">
            <a:off x="798864" y="3198203"/>
            <a:ext cx="2400300" cy="1552576"/>
          </a:xfrm>
          <a:prstGeom prst="rect">
            <a:avLst/>
          </a:prstGeom>
          <a:noFill/>
        </p:spPr>
      </p:pic>
      <p:sp>
        <p:nvSpPr>
          <p:cNvPr id="12" name="11 Rectángulo"/>
          <p:cNvSpPr/>
          <p:nvPr/>
        </p:nvSpPr>
        <p:spPr>
          <a:xfrm>
            <a:off x="-285784" y="-285770"/>
            <a:ext cx="9715568" cy="657229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1+#ppt_w/2"/>
                                          </p:val>
                                        </p:tav>
                                        <p:tav tm="100000">
                                          <p:val>
                                            <p:strVal val="#ppt_x"/>
                                          </p:val>
                                        </p:tav>
                                      </p:tavLst>
                                    </p:anim>
                                    <p:anim calcmode="lin" valueType="num">
                                      <p:cBhvr additive="base">
                                        <p:cTn id="27" dur="3000" fill="hold"/>
                                        <p:tgtEl>
                                          <p:spTgt spid="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3"/>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5"/>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9"/>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1+ppt_w/2"/>
                                          </p:val>
                                        </p:tav>
                                      </p:tavLst>
                                    </p:anim>
                                    <p:anim calcmode="lin" valueType="num">
                                      <p:cBhvr additive="base">
                                        <p:cTn id="59" dur="3000"/>
                                        <p:tgtEl>
                                          <p:spTgt spid="3"/>
                                        </p:tgtEl>
                                        <p:attrNameLst>
                                          <p:attrName>ppt_y</p:attrName>
                                        </p:attrNameLst>
                                      </p:cBhvr>
                                      <p:tavLst>
                                        <p:tav tm="0">
                                          <p:val>
                                            <p:strVal val="ppt_y"/>
                                          </p:val>
                                        </p:tav>
                                        <p:tav tm="100000">
                                          <p:val>
                                            <p:strVal val="ppt_y"/>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5"/>
                                        </p:tgtEl>
                                        <p:attrNameLst>
                                          <p:attrName>ppt_x</p:attrName>
                                        </p:attrNameLst>
                                      </p:cBhvr>
                                      <p:tavLst>
                                        <p:tav tm="0">
                                          <p:val>
                                            <p:strVal val="ppt_x"/>
                                          </p:val>
                                        </p:tav>
                                        <p:tav tm="100000">
                                          <p:val>
                                            <p:strVal val="1+ppt_w/2"/>
                                          </p:val>
                                        </p:tav>
                                      </p:tavLst>
                                    </p:anim>
                                    <p:anim calcmode="lin" valueType="num">
                                      <p:cBhvr additive="base">
                                        <p:cTn id="63" dur="3000"/>
                                        <p:tgtEl>
                                          <p:spTgt spid="5"/>
                                        </p:tgtEl>
                                        <p:attrNameLst>
                                          <p:attrName>ppt_y</p:attrName>
                                        </p:attrNameLst>
                                      </p:cBhvr>
                                      <p:tavLst>
                                        <p:tav tm="0">
                                          <p:val>
                                            <p:strVal val="ppt_y"/>
                                          </p:val>
                                        </p:tav>
                                        <p:tav tm="100000">
                                          <p:val>
                                            <p:strVal val="ppt_y"/>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ppt_y"/>
                                          </p:val>
                                        </p:tav>
                                      </p:tavLst>
                                    </p:anim>
                                    <p:set>
                                      <p:cBhvr>
                                        <p:cTn id="72" dur="1" fill="hold">
                                          <p:stCondLst>
                                            <p:cond delay="2999"/>
                                          </p:stCondLst>
                                        </p:cTn>
                                        <p:tgtEl>
                                          <p:spTgt spid="9"/>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3000" fill="hold"/>
                                        <p:tgtEl>
                                          <p:spTgt spid="3"/>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7"/>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9"/>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0-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0-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8" presetClass="emph" presetSubtype="0" fill="hold" nodeType="withEffect">
                                  <p:stCondLst>
                                    <p:cond delay="0"/>
                                  </p:stCondLst>
                                  <p:childTnLst>
                                    <p:animRot by="-21600000">
                                      <p:cBhvr>
                                        <p:cTn id="98" dur="3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3000"/>
                                        <p:tgtEl>
                                          <p:spTgt spid="2"/>
                                        </p:tgtEl>
                                      </p:cBhvr>
                                    </p:animEffect>
                                  </p:childTnLst>
                                </p:cTn>
                              </p:par>
                            </p:childTnLst>
                          </p:cTn>
                        </p:par>
                        <p:par>
                          <p:cTn id="112" fill="hold">
                            <p:stCondLst>
                              <p:cond delay="6000"/>
                            </p:stCondLst>
                            <p:childTnLst>
                              <p:par>
                                <p:cTn id="113" presetID="15" presetClass="entr" presetSubtype="0" fill="hold" nodeType="afterEffect">
                                  <p:stCondLst>
                                    <p:cond delay="0"/>
                                  </p:stCondLst>
                                  <p:childTnLst>
                                    <p:set>
                                      <p:cBhvr>
                                        <p:cTn id="114" dur="1" fill="hold">
                                          <p:stCondLst>
                                            <p:cond delay="0"/>
                                          </p:stCondLst>
                                        </p:cTn>
                                        <p:tgtEl>
                                          <p:spTgt spid="2052"/>
                                        </p:tgtEl>
                                        <p:attrNameLst>
                                          <p:attrName>style.visibility</p:attrName>
                                        </p:attrNameLst>
                                      </p:cBhvr>
                                      <p:to>
                                        <p:strVal val="visible"/>
                                      </p:to>
                                    </p:set>
                                    <p:anim calcmode="lin" valueType="num">
                                      <p:cBhvr>
                                        <p:cTn id="115" dur="2000" fill="hold"/>
                                        <p:tgtEl>
                                          <p:spTgt spid="2052"/>
                                        </p:tgtEl>
                                        <p:attrNameLst>
                                          <p:attrName>ppt_w</p:attrName>
                                        </p:attrNameLst>
                                      </p:cBhvr>
                                      <p:tavLst>
                                        <p:tav tm="0">
                                          <p:val>
                                            <p:fltVal val="0"/>
                                          </p:val>
                                        </p:tav>
                                        <p:tav tm="100000">
                                          <p:val>
                                            <p:strVal val="#ppt_w"/>
                                          </p:val>
                                        </p:tav>
                                      </p:tavLst>
                                    </p:anim>
                                    <p:anim calcmode="lin" valueType="num">
                                      <p:cBhvr>
                                        <p:cTn id="116" dur="2000" fill="hold"/>
                                        <p:tgtEl>
                                          <p:spTgt spid="2052"/>
                                        </p:tgtEl>
                                        <p:attrNameLst>
                                          <p:attrName>ppt_h</p:attrName>
                                        </p:attrNameLst>
                                      </p:cBhvr>
                                      <p:tavLst>
                                        <p:tav tm="0">
                                          <p:val>
                                            <p:fltVal val="0"/>
                                          </p:val>
                                        </p:tav>
                                        <p:tav tm="100000">
                                          <p:val>
                                            <p:strVal val="#ppt_h"/>
                                          </p:val>
                                        </p:tav>
                                      </p:tavLst>
                                    </p:anim>
                                    <p:anim calcmode="lin" valueType="num">
                                      <p:cBhvr>
                                        <p:cTn id="117" dur="2000" fill="hold"/>
                                        <p:tgtEl>
                                          <p:spTgt spid="2052"/>
                                        </p:tgtEl>
                                        <p:attrNameLst>
                                          <p:attrName>ppt_x</p:attrName>
                                        </p:attrNameLst>
                                      </p:cBhvr>
                                      <p:tavLst>
                                        <p:tav tm="0" fmla="#ppt_x+(cos(-2*pi*(1-$))*-#ppt_x-sin(-2*pi*(1-$))*(1-#ppt_y))*(1-$)">
                                          <p:val>
                                            <p:fltVal val="0"/>
                                          </p:val>
                                        </p:tav>
                                        <p:tav tm="100000">
                                          <p:val>
                                            <p:fltVal val="1"/>
                                          </p:val>
                                        </p:tav>
                                      </p:tavLst>
                                    </p:anim>
                                    <p:anim calcmode="lin" valueType="num">
                                      <p:cBhvr>
                                        <p:cTn id="118" dur="2000" fill="hold"/>
                                        <p:tgtEl>
                                          <p:spTgt spid="205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6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 SUBLIME FRAGANCIA DE LAVAND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SUBLIME FRAGANCIA DE LAVANDA -</Template>
  <TotalTime>0</TotalTime>
  <Words>560</Words>
  <Application>Microsoft Office PowerPoint</Application>
  <PresentationFormat>Presentación en pantalla (16:9)</PresentationFormat>
  <Paragraphs>32</Paragraphs>
  <Slides>69</Slides>
  <Notes>1</Notes>
  <HiddenSlides>0</HiddenSlides>
  <MMClips>1</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 SUBLIME FRAGANCIA DE LAVANDA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2015-12-02T16:52:29Z</dcterms:created>
  <dcterms:modified xsi:type="dcterms:W3CDTF">2015-12-02T16:54:12Z</dcterms:modified>
</cp:coreProperties>
</file>