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  <p:sldMasterId id="2147483666" r:id="rId3"/>
  </p:sldMasterIdLst>
  <p:notesMasterIdLst>
    <p:notesMasterId r:id="rId57"/>
  </p:notesMasterIdLst>
  <p:sldIdLst>
    <p:sldId id="316" r:id="rId4"/>
    <p:sldId id="481" r:id="rId5"/>
    <p:sldId id="459" r:id="rId6"/>
    <p:sldId id="469" r:id="rId7"/>
    <p:sldId id="474" r:id="rId8"/>
    <p:sldId id="472" r:id="rId9"/>
    <p:sldId id="453" r:id="rId10"/>
    <p:sldId id="411" r:id="rId11"/>
    <p:sldId id="470" r:id="rId12"/>
    <p:sldId id="475" r:id="rId13"/>
    <p:sldId id="476" r:id="rId14"/>
    <p:sldId id="478" r:id="rId15"/>
    <p:sldId id="471" r:id="rId16"/>
    <p:sldId id="455" r:id="rId17"/>
    <p:sldId id="456" r:id="rId18"/>
    <p:sldId id="458" r:id="rId19"/>
    <p:sldId id="457" r:id="rId20"/>
    <p:sldId id="402" r:id="rId21"/>
    <p:sldId id="463" r:id="rId22"/>
    <p:sldId id="461" r:id="rId23"/>
    <p:sldId id="465" r:id="rId24"/>
    <p:sldId id="460" r:id="rId25"/>
    <p:sldId id="464" r:id="rId26"/>
    <p:sldId id="466" r:id="rId27"/>
    <p:sldId id="452" r:id="rId28"/>
    <p:sldId id="406" r:id="rId29"/>
    <p:sldId id="430" r:id="rId30"/>
    <p:sldId id="467" r:id="rId31"/>
    <p:sldId id="468" r:id="rId32"/>
    <p:sldId id="444" r:id="rId33"/>
    <p:sldId id="480" r:id="rId34"/>
    <p:sldId id="462" r:id="rId35"/>
    <p:sldId id="479" r:id="rId36"/>
    <p:sldId id="485" r:id="rId37"/>
    <p:sldId id="473" r:id="rId38"/>
    <p:sldId id="487" r:id="rId39"/>
    <p:sldId id="482" r:id="rId40"/>
    <p:sldId id="483" r:id="rId41"/>
    <p:sldId id="484" r:id="rId42"/>
    <p:sldId id="486" r:id="rId43"/>
    <p:sldId id="488" r:id="rId44"/>
    <p:sldId id="489" r:id="rId45"/>
    <p:sldId id="490" r:id="rId46"/>
    <p:sldId id="491" r:id="rId47"/>
    <p:sldId id="492" r:id="rId48"/>
    <p:sldId id="494" r:id="rId49"/>
    <p:sldId id="495" r:id="rId50"/>
    <p:sldId id="493" r:id="rId51"/>
    <p:sldId id="496" r:id="rId52"/>
    <p:sldId id="497" r:id="rId53"/>
    <p:sldId id="439" r:id="rId54"/>
    <p:sldId id="317" r:id="rId55"/>
    <p:sldId id="498" r:id="rId56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exfRVMUrQ84QJblDvkOtQ==" hashData="tX+FKCSF45johiQlWuylzSAaeW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1092" y="-336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tableStyles" Target="tableStyle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40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5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5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53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7" y="274653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444215" y="6356365"/>
            <a:ext cx="3192198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224449" y="6356365"/>
            <a:ext cx="2352146" cy="365125"/>
          </a:xfrm>
          <a:prstGeom prst="rect">
            <a:avLst/>
          </a:prstGeom>
        </p:spPr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52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30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37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5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30/07/2021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5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5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3.wav"/><Relationship Id="rId4" Type="http://schemas.openxmlformats.org/officeDocument/2006/relationships/image" Target="../media/image39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5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7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61.jpeg"/><Relationship Id="rId4" Type="http://schemas.openxmlformats.org/officeDocument/2006/relationships/image" Target="../media/image2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22448"/>
            <a:ext cx="1029689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3" y="5857914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10" y="4572031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99952" y="1006002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SOS</a:t>
            </a:r>
          </a:p>
          <a:p>
            <a:pPr algn="ctr"/>
            <a:r>
              <a:rPr lang="es-ES" sz="6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Galgos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978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04-Spanish Eyes-4.13 E.wav"/>
          </p:stSnd>
        </p:sndAc>
      </p:transition>
    </mc:Choice>
    <mc:Fallback xmlns="">
      <p:transition spd="slow" advTm="14000">
        <p:fade/>
        <p:sndAc>
          <p:stSnd loop="1">
            <p:snd r:embed="rId9" name="04-Spanish Eyes-4.13 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Galgos asesinados inocentemen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Galgos asesinados inocentemente"/>
          <p:cNvSpPr>
            <a:spLocks noChangeAspect="1" noChangeArrowheads="1"/>
          </p:cNvSpPr>
          <p:nvPr/>
        </p:nvSpPr>
        <p:spPr bwMode="auto">
          <a:xfrm>
            <a:off x="307975" y="794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-144463"/>
            <a:ext cx="10080624" cy="700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44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42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utbolistas que son tratados como galgos - JACINTO ELÁ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726" y="-71931"/>
            <a:ext cx="12752602" cy="717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25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algos del Sur rescata 31 perros en la última semana, 27 de ellos galgos de  ca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2336" y="2386"/>
            <a:ext cx="11430000" cy="685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21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etenido un cazador de Toledo por ahorcar a tres galgos. | Igualdad Anim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12" y="-315416"/>
            <a:ext cx="10386316" cy="778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ste sábado será la gran final del LXXIX Campeonato de España de Galgos en  campo en Osun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24028" y="0"/>
            <a:ext cx="104294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51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39"/>
            <a:ext cx="10330380" cy="6891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306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4116" y="1196757"/>
            <a:ext cx="6608564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3600" b="1" i="1" dirty="0">
                <a:solidFill>
                  <a:srgbClr val="00B0F0"/>
                </a:solidFill>
                <a:latin typeface="+mj-lt"/>
              </a:rPr>
              <a:t>«De los 3 millones de cazadores registrados en España, 200.000 son galgueros y la mentalidad es, al final de la temporada de caza, cuando ya no les sirven, ¿para qué tenerlos? </a:t>
            </a:r>
            <a:r>
              <a:rPr lang="es-ES" altLang="es-ES" sz="3600" b="1" i="1" dirty="0" smtClean="0">
                <a:solidFill>
                  <a:srgbClr val="00B0F0"/>
                </a:solidFill>
                <a:latin typeface="+mj-lt"/>
              </a:rPr>
              <a:t>--.   La mejor </a:t>
            </a:r>
            <a:r>
              <a:rPr lang="es-ES" altLang="es-ES" sz="3600" b="1" i="1" dirty="0">
                <a:solidFill>
                  <a:srgbClr val="00B0F0"/>
                </a:solidFill>
                <a:latin typeface="+mj-lt"/>
              </a:rPr>
              <a:t>solución es educar a las próximas generaciones».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5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789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00">
        <p14:shred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sociación Galgos de CaSa — PIPPER ON TO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3" y="-285750"/>
            <a:ext cx="10084398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4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NUNCAJAMAS COCKER: LOS GALGOS AHORCADOS; POR RAFAEL NARB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3906" y="28342"/>
            <a:ext cx="10575126" cy="682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377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Asociación Galgos de CaSa — PIPPER ON TOU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" y="-690232"/>
            <a:ext cx="10077654" cy="7558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05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orazón Animal: Galgos de Casa no de Ca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315416"/>
            <a:ext cx="10440913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59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OS GALGOS AHORCADOS | Rafael Narbona | Carreras de perros, Galgo, Imagenes  de galg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675" y="0"/>
            <a:ext cx="10972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64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pload.wikimedia.org/wikipedia/commons/thumb/6/69/Galgo_espa%C3%B1ol_cachorro.jpg/800px-Galgo_espa%C3%B1ol_cacho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7" y="-252248"/>
            <a:ext cx="10053748" cy="7110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26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l Galgo, el perro mas rapido del mundo!! | Furry Español Amin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116256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80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emuestra que eres un galguero bue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06" y="0"/>
            <a:ext cx="10571889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89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sí funciona un gal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184" y="0"/>
            <a:ext cx="103692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04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50648" y="907957"/>
            <a:ext cx="6993285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>
                <a:solidFill>
                  <a:srgbClr val="00B0F0"/>
                </a:solidFill>
                <a:latin typeface="+mj-lt"/>
              </a:rPr>
              <a:t>«La situación de abandono y maltrato de los galgos en nuestro país es un problema que lastima a los españoles sensibles y a personas de países vecinos y, por tanto, también daña la imagen de España como un país moderno y justo».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5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728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000">
        <p14:shred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og Run GIF - Dog Run Speed - Descubre &amp;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88282" y="-13018"/>
            <a:ext cx="10368906" cy="747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27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algo Pup Running 3 on Make 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5840" y="0"/>
            <a:ext cx="10116464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7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🏅 Perros Lebreles ➡️ las razas más veloces del planeta 2021 ✓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4463"/>
            <a:ext cx="11203941" cy="700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031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shred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acma vuelve a la carga: &amp;quot;miles de galgos serán abandonados o ahorcados a  manos de los cazadores&amp;quot; | Cazavisió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4" y="-8324"/>
            <a:ext cx="10291442" cy="686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1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14-Moon River 2-3.30 E.wav"/>
          </p:stSnd>
        </p:sndAc>
      </p:transition>
    </mc:Choice>
    <mc:Fallback xmlns="">
      <p:transition spd="slow" advTm="8000">
        <p:fade/>
        <p:sndAc>
          <p:stSnd>
            <p:snd r:embed="rId4" name="14-Moon River 2-3.30 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os galgos si que saben de moda! DogBuddy blo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0" y="0"/>
            <a:ext cx="105764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1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IF: A este galgo le gusta jugar en la nieve (Gif #2502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4301" y="-675456"/>
            <a:ext cx="10612688" cy="75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5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1473" y="1340768"/>
            <a:ext cx="7206305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i="1" dirty="0" smtClean="0">
                <a:solidFill>
                  <a:srgbClr val="00B0F0"/>
                </a:solidFill>
                <a:latin typeface="+mj-lt"/>
              </a:rPr>
              <a:t>Nos </a:t>
            </a:r>
            <a:r>
              <a:rPr lang="es-ES" altLang="es-ES" i="1" dirty="0">
                <a:solidFill>
                  <a:srgbClr val="00B0F0"/>
                </a:solidFill>
                <a:latin typeface="+mj-lt"/>
              </a:rPr>
              <a:t>informan sobre una más de las formas repugnantes de entrenar a estos ángeles para la </a:t>
            </a:r>
            <a:r>
              <a:rPr lang="es-ES" altLang="es-ES" i="1" dirty="0" smtClean="0">
                <a:solidFill>
                  <a:srgbClr val="00B0F0"/>
                </a:solidFill>
                <a:latin typeface="+mj-lt"/>
              </a:rPr>
              <a:t>caza. ¿</a:t>
            </a:r>
            <a:r>
              <a:rPr lang="es-ES" altLang="es-ES" i="1" dirty="0">
                <a:solidFill>
                  <a:srgbClr val="00B0F0"/>
                </a:solidFill>
                <a:latin typeface="+mj-lt"/>
              </a:rPr>
              <a:t>Es que se les consiente todo a estos </a:t>
            </a:r>
            <a:r>
              <a:rPr lang="es-ES" altLang="es-ES" i="1" dirty="0" smtClean="0">
                <a:solidFill>
                  <a:srgbClr val="00B0F0"/>
                </a:solidFill>
                <a:latin typeface="+mj-lt"/>
              </a:rPr>
              <a:t>individuos?. Después </a:t>
            </a:r>
            <a:r>
              <a:rPr lang="es-ES" altLang="es-ES" i="1" dirty="0">
                <a:solidFill>
                  <a:srgbClr val="00B0F0"/>
                </a:solidFill>
                <a:latin typeface="+mj-lt"/>
              </a:rPr>
              <a:t>de este indigno trato los pobres galgos como tantos miles al zulo a sufrir la miseria </a:t>
            </a:r>
            <a:r>
              <a:rPr lang="es-ES" altLang="es-ES" i="1" dirty="0" smtClean="0">
                <a:solidFill>
                  <a:srgbClr val="00B0F0"/>
                </a:solidFill>
                <a:latin typeface="+mj-lt"/>
              </a:rPr>
              <a:t>hacinados, pan </a:t>
            </a:r>
            <a:r>
              <a:rPr lang="es-ES" altLang="es-ES" i="1" dirty="0">
                <a:solidFill>
                  <a:srgbClr val="00B0F0"/>
                </a:solidFill>
                <a:latin typeface="+mj-lt"/>
              </a:rPr>
              <a:t>duro y </a:t>
            </a:r>
            <a:r>
              <a:rPr lang="es-ES" altLang="es-ES" i="1" dirty="0" smtClean="0">
                <a:solidFill>
                  <a:srgbClr val="00B0F0"/>
                </a:solidFill>
                <a:latin typeface="+mj-lt"/>
              </a:rPr>
              <a:t>palos. Terminaremos </a:t>
            </a:r>
            <a:r>
              <a:rPr lang="es-ES" altLang="es-ES" i="1" dirty="0">
                <a:solidFill>
                  <a:srgbClr val="00B0F0"/>
                </a:solidFill>
                <a:latin typeface="+mj-lt"/>
              </a:rPr>
              <a:t>con esto porque no vamos a parar </a:t>
            </a:r>
            <a:r>
              <a:rPr lang="es-ES" altLang="es-ES" i="1" dirty="0" smtClean="0">
                <a:solidFill>
                  <a:srgbClr val="00B0F0"/>
                </a:solidFill>
                <a:latin typeface="+mj-lt"/>
              </a:rPr>
              <a:t> hasta solucionar el problema.</a:t>
            </a:r>
            <a:endParaRPr lang="es-ES" altLang="es-ES" i="1" dirty="0">
              <a:solidFill>
                <a:srgbClr val="00B0F0"/>
              </a:solidFill>
              <a:latin typeface="+mj-lt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i="1" dirty="0">
              <a:solidFill>
                <a:srgbClr val="00B0F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5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7403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000">
        <p14:shred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5" y="5306266"/>
            <a:ext cx="1588311" cy="1366752"/>
          </a:xfrm>
          <a:prstGeom prst="rect">
            <a:avLst/>
          </a:prstGeom>
          <a:noFill/>
        </p:spPr>
      </p:pic>
      <p:pic>
        <p:nvPicPr>
          <p:cNvPr id="17410" name="Picture 2" descr="FEPAEX: CONTINÚA EL MALTRATO A LOS GALG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21768"/>
            <a:ext cx="10254353" cy="6836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7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67904" y="1151285"/>
            <a:ext cx="7932430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Cada año en España, decenas de miles de galgos son ahorcados, arrojados a pozos y cunetas como desechos de caza. En SOS Galgos, con nuestros esfuerzos de rescate, recuperación y adopción, hemos dado nueva vida a más de 3.000 galgos. Pero nuestro trabajo también está en la lucha diaria por intentar cambiar la sociedad desde el ámbito legal y </a:t>
            </a:r>
            <a:r>
              <a:rPr lang="es-ES" altLang="es-ES" sz="2800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educativo.. Con </a:t>
            </a:r>
            <a:r>
              <a:rPr lang="es-ES" altLang="es-ES" sz="2800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tu ayuda, podemos dar un mejor futuro a muchos más galgos</a:t>
            </a:r>
            <a:r>
              <a:rPr lang="es-ES" altLang="es-ES" sz="2800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.        </a:t>
            </a:r>
            <a:r>
              <a:rPr lang="es-ES" altLang="es-ES" sz="2800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 </a:t>
            </a:r>
            <a:r>
              <a:rPr lang="es-ES" altLang="es-ES" sz="2800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  ¡Pon </a:t>
            </a:r>
            <a:r>
              <a:rPr lang="es-ES" altLang="es-ES" sz="2800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un galgo en tu vida!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5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1000">
        <p14:shred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l que los colgó no tiene alma» | La Ver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14185"/>
            <a:ext cx="10056855" cy="6872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76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ondenan a un cazador a siete meses de prisión por ahorcar a dos de sus galg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71" y="0"/>
            <a:ext cx="103275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87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83928" y="908720"/>
            <a:ext cx="7315448" cy="5570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800" i="1" dirty="0">
                <a:solidFill>
                  <a:srgbClr val="00B0F0"/>
                </a:solidFill>
                <a:latin typeface="+mj-lt"/>
              </a:rPr>
              <a:t>Galgos de Casa no de </a:t>
            </a:r>
            <a:r>
              <a:rPr lang="es-ES" altLang="es-ES" sz="4800" i="1" dirty="0" smtClean="0">
                <a:solidFill>
                  <a:srgbClr val="00B0F0"/>
                </a:solidFill>
                <a:latin typeface="+mj-lt"/>
              </a:rPr>
              <a:t>Caza.  </a:t>
            </a:r>
            <a:r>
              <a:rPr lang="es-ES" altLang="es-ES" sz="2800" i="1" dirty="0" smtClean="0">
                <a:solidFill>
                  <a:srgbClr val="00B0F0"/>
                </a:solidFill>
                <a:latin typeface="+mj-lt"/>
              </a:rPr>
              <a:t>La </a:t>
            </a:r>
            <a:r>
              <a:rPr lang="es-ES" altLang="es-ES" sz="2800" i="1" dirty="0">
                <a:solidFill>
                  <a:srgbClr val="00B0F0"/>
                </a:solidFill>
                <a:latin typeface="+mj-lt"/>
              </a:rPr>
              <a:t>caza con galgo se lleva a cuestas el sufrimiento, tortura y la muerte de miles de galgos cada </a:t>
            </a:r>
            <a:r>
              <a:rPr lang="es-ES" altLang="es-ES" sz="2800" i="1" dirty="0" smtClean="0">
                <a:solidFill>
                  <a:srgbClr val="00B0F0"/>
                </a:solidFill>
                <a:latin typeface="+mj-lt"/>
              </a:rPr>
              <a:t>año. Antiguamente </a:t>
            </a:r>
            <a:r>
              <a:rPr lang="es-ES" altLang="es-ES" sz="2800" i="1" dirty="0">
                <a:solidFill>
                  <a:srgbClr val="00B0F0"/>
                </a:solidFill>
                <a:latin typeface="+mj-lt"/>
              </a:rPr>
              <a:t>los galgos eran los perros de nobles y reyes. La gente pobre tenía prohibido poseerlos, pero parece que esa mentalidad y costumbres han quedado muy atrás</a:t>
            </a:r>
            <a:r>
              <a:rPr lang="es-ES" altLang="es-ES" sz="2800" i="1" dirty="0" smtClean="0">
                <a:solidFill>
                  <a:srgbClr val="00B0F0"/>
                </a:solidFill>
                <a:latin typeface="+mj-lt"/>
              </a:rPr>
              <a:t>...Estamos </a:t>
            </a:r>
            <a:r>
              <a:rPr lang="es-ES" altLang="es-ES" sz="2800" i="1" dirty="0">
                <a:solidFill>
                  <a:srgbClr val="00B0F0"/>
                </a:solidFill>
                <a:latin typeface="+mj-lt"/>
              </a:rPr>
              <a:t>hablando de que unos 50.000 galgos son abandonados, mutilados, desatendidos, maltratados, ahorcados y asesinados cada año en España. Ésta es la realidad del galgo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5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196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7000">
        <p14:shred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azones | Adopta un Gal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6" y="-167609"/>
            <a:ext cx="5555324" cy="719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Twitter पर Proyecto Galgo Arg: &amp;quot;Brinkmann Cba 02/12 galgo ahorcado. En esa  zona los usan para carreras y caza. No sirven= muerte ‼️  https://t.co/3JUkI6agSb&amp;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371" y="3"/>
            <a:ext cx="453805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18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elrefugioescuela.com/sofia/wp-content/uploads/2012/08/galgos-murc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2415" y="-12135"/>
            <a:ext cx="14113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23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nvestigan por maltrato animal al dueño de un galgo que apareció muerto,  con serios traumatismos | BURGOSconec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633" y="24535"/>
            <a:ext cx="10186258" cy="6833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715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acma vuelve a la carga: &amp;quot;miles de galgos serán abandonados o ahorcados a  manos de los cazadores&amp;quot; | Cazavis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171400"/>
            <a:ext cx="1023011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00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algo_espanol_pelo_822x601 - Peluquería y cosmética can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37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66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603448"/>
            <a:ext cx="10459644" cy="771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6" name="Picture 2" descr="Se necesitan familias para adoptar galgos - De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720162"/>
            <a:ext cx="10360176" cy="516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73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13-As Time Goes By-3.10 E.wav"/>
          </p:stSnd>
        </p:sndAc>
      </p:transition>
    </mc:Choice>
    <mc:Fallback xmlns="">
      <p:transition spd="slow" advTm="8000">
        <p:fade/>
        <p:sndAc>
          <p:stSnd>
            <p:snd r:embed="rId5" name="13-As Time Goes By-3.10 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etición · Firma para acabar con la tragedia de muchos de los galgos  utilizados para la caza. · Change.o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8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Galgos De CaSa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012"/>
            <a:ext cx="10080625" cy="688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36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SOS Galgos – Asociación sin ánimo de lucro dedicada al rescate y defensa  del gal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70" y="6"/>
            <a:ext cx="10399074" cy="7038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17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603448"/>
            <a:ext cx="10459644" cy="771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2" name="Picture 2" descr="En febrero no hay amor para los galgos - Zarpas y Colmill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0" y="679239"/>
            <a:ext cx="10133623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65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Galgos, moda salvado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71400"/>
            <a:ext cx="10394181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43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MIL ANUNCIOS.COM - Más que sufran*adopta galgos Barcelona*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5533776" cy="737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6" name="Picture 4" descr="TODO sobre la Raza de Perro Galgo Español, ¡no te lo pierdas! ı Wakym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25" y="-198107"/>
            <a:ext cx="4762500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938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ebate para intentar erradicar la caza con galgos | Cazavis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76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055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8882" y="-459432"/>
            <a:ext cx="11736084" cy="782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98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El galgo, un perro atleta hecho para la ca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352" y="-63062"/>
            <a:ext cx="11811000" cy="7236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84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Whippet: variedades, aspecto físico, carácter, cría y pre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1962"/>
            <a:ext cx="10319941" cy="687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04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SOS Galgos – Asociación sin ánimo de lucro dedicada al rescate y defensa  del gal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150"/>
            <a:ext cx="10309190" cy="687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13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omunicado OFICIAL Carreras de Galgos – Kennel Club Argenti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277" y="-21962"/>
            <a:ext cx="10368905" cy="687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46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MIL ANUNCIOS.COM - Crias galgos Segunda mano y anuncios clasificado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512859" y="-16963"/>
            <a:ext cx="3567766" cy="3247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4" name="Picture 2" descr="MIL ANUNCIOS.COM - Galgo italiano Segunda mano y anuncios clasificad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908"/>
            <a:ext cx="6888908" cy="688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8" name="Picture 6" descr="Galgos: Una contrareloj contra la muert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80993" y="3239182"/>
            <a:ext cx="4499632" cy="3627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25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32" y="-603448"/>
            <a:ext cx="10459644" cy="7710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58" name="Picture 2" descr="Una camada de once cachorros de galgo abandonados dentro de una caja en  Fuenlabrada (Madrid) | Schnauzi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3" y="-963486"/>
            <a:ext cx="5047995" cy="901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0" name="Picture 4" descr="MAGIA CANINA: Mi experiencia con un cachorro de Galgo: &amp;quot;Fideo&amp;quot;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079892" y="1097782"/>
            <a:ext cx="5041913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94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LUB NACIONAL DEL GALGO ESPAÑ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-124316"/>
            <a:ext cx="10207869" cy="4129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365791" y="4734026"/>
            <a:ext cx="613090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00B0F0"/>
                </a:solidFill>
                <a:latin typeface="+mj-lt"/>
              </a:rPr>
              <a:t>«No me cabe en la cabeza esa práctica. </a:t>
            </a:r>
            <a:r>
              <a:rPr lang="es-ES" altLang="es-ES" sz="2400" b="1" i="1" dirty="0" smtClean="0">
                <a:solidFill>
                  <a:srgbClr val="00B0F0"/>
                </a:solidFill>
                <a:latin typeface="+mj-lt"/>
              </a:rPr>
              <a:t>El </a:t>
            </a:r>
            <a:r>
              <a:rPr lang="es-ES" altLang="es-ES" sz="2400" b="1" i="1" dirty="0">
                <a:solidFill>
                  <a:srgbClr val="00B0F0"/>
                </a:solidFill>
                <a:latin typeface="+mj-lt"/>
              </a:rPr>
              <a:t>perro es el compañero de la jornada de caza al que se le cuida con esmero, trabajo y esfuerzo»,…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 b="1" i="1" dirty="0">
              <a:solidFill>
                <a:srgbClr val="00B0F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25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021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7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07" y="5464915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8" y="1067212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30 de julio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20:50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978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302" y="3276600"/>
            <a:ext cx="33602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8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3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8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0806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536281" y="838200"/>
            <a:ext cx="532033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OS GALG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SOS GALGOS</Template>
  <TotalTime>2</TotalTime>
  <Words>426</Words>
  <Application>Microsoft Office PowerPoint</Application>
  <PresentationFormat>Personalizado</PresentationFormat>
  <Paragraphs>20</Paragraphs>
  <Slides>53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53</vt:i4>
      </vt:variant>
    </vt:vector>
  </HeadingPairs>
  <TitlesOfParts>
    <vt:vector size="56" baseType="lpstr">
      <vt:lpstr>SOS GALGOS</vt:lpstr>
      <vt:lpstr>1_Diseño predeterminado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2021-07-30T18:50:25Z</dcterms:created>
  <dcterms:modified xsi:type="dcterms:W3CDTF">2021-07-30T18:53:06Z</dcterms:modified>
</cp:coreProperties>
</file>