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8" r:id="rId4"/>
    <p:sldId id="307" r:id="rId5"/>
    <p:sldId id="306" r:id="rId6"/>
    <p:sldId id="305" r:id="rId7"/>
    <p:sldId id="304" r:id="rId8"/>
    <p:sldId id="303" r:id="rId9"/>
    <p:sldId id="302" r:id="rId10"/>
    <p:sldId id="301" r:id="rId11"/>
    <p:sldId id="300" r:id="rId12"/>
    <p:sldId id="299" r:id="rId13"/>
    <p:sldId id="298" r:id="rId14"/>
    <p:sldId id="297" r:id="rId15"/>
    <p:sldId id="296" r:id="rId16"/>
    <p:sldId id="295" r:id="rId17"/>
    <p:sldId id="294" r:id="rId18"/>
    <p:sldId id="293" r:id="rId19"/>
    <p:sldId id="292" r:id="rId20"/>
    <p:sldId id="291" r:id="rId21"/>
    <p:sldId id="290" r:id="rId22"/>
    <p:sldId id="289" r:id="rId23"/>
    <p:sldId id="288" r:id="rId24"/>
    <p:sldId id="287" r:id="rId25"/>
    <p:sldId id="286" r:id="rId26"/>
    <p:sldId id="284" r:id="rId27"/>
    <p:sldId id="283" r:id="rId28"/>
    <p:sldId id="282" r:id="rId29"/>
    <p:sldId id="281" r:id="rId30"/>
    <p:sldId id="280" r:id="rId31"/>
    <p:sldId id="279" r:id="rId32"/>
    <p:sldId id="278" r:id="rId33"/>
    <p:sldId id="277" r:id="rId34"/>
    <p:sldId id="276" r:id="rId35"/>
    <p:sldId id="275" r:id="rId36"/>
    <p:sldId id="274" r:id="rId37"/>
    <p:sldId id="273" r:id="rId38"/>
    <p:sldId id="272" r:id="rId39"/>
    <p:sldId id="271" r:id="rId40"/>
    <p:sldId id="270" r:id="rId41"/>
    <p:sldId id="269" r:id="rId42"/>
    <p:sldId id="268" r:id="rId43"/>
    <p:sldId id="267" r:id="rId44"/>
    <p:sldId id="310" r:id="rId45"/>
    <p:sldId id="311" r:id="rId46"/>
    <p:sldId id="312" r:id="rId47"/>
    <p:sldId id="313" r:id="rId48"/>
    <p:sldId id="314" r:id="rId49"/>
    <p:sldId id="315" r:id="rId50"/>
    <p:sldId id="316" r:id="rId5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IMYJ7/pKT1fJ9ahlaDtDA==" hashData="BW+LMdL0zojYL16JA+fpLttvPH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E42CB-8859-43C5-9E3D-2E537011E537}" type="datetimeFigureOut">
              <a:rPr lang="es-ES" smtClean="0"/>
              <a:pPr/>
              <a:t>06/01/2014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87300-D193-4E66-9A56-126D9F131D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E42CB-8859-43C5-9E3D-2E537011E537}" type="datetimeFigureOut">
              <a:rPr lang="es-ES" smtClean="0"/>
              <a:pPr/>
              <a:t>06/01/2014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87300-D193-4E66-9A56-126D9F131D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E42CB-8859-43C5-9E3D-2E537011E537}" type="datetimeFigureOut">
              <a:rPr lang="es-ES" smtClean="0"/>
              <a:pPr/>
              <a:t>06/01/2014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87300-D193-4E66-9A56-126D9F131D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E42CB-8859-43C5-9E3D-2E537011E537}" type="datetimeFigureOut">
              <a:rPr lang="es-ES" smtClean="0"/>
              <a:pPr/>
              <a:t>06/01/2014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87300-D193-4E66-9A56-126D9F131D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E42CB-8859-43C5-9E3D-2E537011E537}" type="datetimeFigureOut">
              <a:rPr lang="es-ES" smtClean="0"/>
              <a:pPr/>
              <a:t>06/01/2014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87300-D193-4E66-9A56-126D9F131D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E42CB-8859-43C5-9E3D-2E537011E537}" type="datetimeFigureOut">
              <a:rPr lang="es-ES" smtClean="0"/>
              <a:pPr/>
              <a:t>06/01/2014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87300-D193-4E66-9A56-126D9F131D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E42CB-8859-43C5-9E3D-2E537011E537}" type="datetimeFigureOut">
              <a:rPr lang="es-ES" smtClean="0"/>
              <a:pPr/>
              <a:t>06/01/2014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87300-D193-4E66-9A56-126D9F131D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E42CB-8859-43C5-9E3D-2E537011E537}" type="datetimeFigureOut">
              <a:rPr lang="es-ES" smtClean="0"/>
              <a:pPr/>
              <a:t>06/01/2014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87300-D193-4E66-9A56-126D9F131D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E42CB-8859-43C5-9E3D-2E537011E537}" type="datetimeFigureOut">
              <a:rPr lang="es-ES" smtClean="0"/>
              <a:pPr/>
              <a:t>06/01/2014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87300-D193-4E66-9A56-126D9F131D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E42CB-8859-43C5-9E3D-2E537011E537}" type="datetimeFigureOut">
              <a:rPr lang="es-ES" smtClean="0"/>
              <a:pPr/>
              <a:t>06/01/2014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87300-D193-4E66-9A56-126D9F131D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E42CB-8859-43C5-9E3D-2E537011E537}" type="datetimeFigureOut">
              <a:rPr lang="es-ES" smtClean="0"/>
              <a:pPr/>
              <a:t>06/01/2014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87300-D193-4E66-9A56-126D9F131D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C08307-4B45-45C6-92E4-8B6C6EC8DEA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AE42CB-8859-43C5-9E3D-2E537011E537}" type="datetimeFigureOut">
              <a:rPr lang="es-ES" smtClean="0"/>
              <a:pPr/>
              <a:t>06/01/2014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987300-D193-4E66-9A56-126D9F131D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1D96514-6586-470A-A515-B7C44910E42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png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9.png"/><Relationship Id="rId7" Type="http://schemas.openxmlformats.org/officeDocument/2006/relationships/image" Target="../media/image6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hipastii-payk21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3" name="Picture 5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1916832"/>
            <a:ext cx="5884525" cy="1152128"/>
          </a:xfrm>
          <a:prstGeom prst="rect">
            <a:avLst/>
          </a:prstGeom>
          <a:noFill/>
        </p:spPr>
      </p:pic>
      <p:pic>
        <p:nvPicPr>
          <p:cNvPr id="2055" name="Picture 7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8" y="3350040"/>
            <a:ext cx="2448272" cy="964785"/>
          </a:xfrm>
          <a:prstGeom prst="rect">
            <a:avLst/>
          </a:prstGeom>
          <a:noFill/>
        </p:spPr>
      </p:pic>
      <p:pic>
        <p:nvPicPr>
          <p:cNvPr id="2057" name="Picture 9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848" y="4653136"/>
            <a:ext cx="3134284" cy="1152128"/>
          </a:xfrm>
          <a:prstGeom prst="rect">
            <a:avLst/>
          </a:prstGeom>
          <a:noFill/>
        </p:spPr>
      </p:pic>
      <p:pic>
        <p:nvPicPr>
          <p:cNvPr id="1026" name="Picture 2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552" y="5661248"/>
            <a:ext cx="720080" cy="722807"/>
          </a:xfrm>
          <a:prstGeom prst="rect">
            <a:avLst/>
          </a:prstGeom>
          <a:noFill/>
        </p:spPr>
      </p:pic>
      <p:pic>
        <p:nvPicPr>
          <p:cNvPr id="1027" name="Picture 3" descr="C:\Users\Usuario\Desktop\descargas\ZNECESARIO PARA PPS\Glit__.substr($img_name,0,10)._[6] (2)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40152" y="5805264"/>
            <a:ext cx="2828925" cy="438150"/>
          </a:xfrm>
          <a:prstGeom prst="rect">
            <a:avLst/>
          </a:prstGeom>
          <a:noFill/>
        </p:spPr>
      </p:pic>
      <p:pic>
        <p:nvPicPr>
          <p:cNvPr id="1028" name="Picture 4" descr="C:\Users\Usuario\Desktop\descargas\ZNECESARIO PARA PPS\picgifs-53-81e655010362e18a4764ab86f80d5f2fb07260bb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627784" y="620688"/>
            <a:ext cx="4124325" cy="314325"/>
          </a:xfrm>
          <a:prstGeom prst="rect">
            <a:avLst/>
          </a:prstGeom>
          <a:noFill/>
        </p:spPr>
      </p:pic>
      <p:pic>
        <p:nvPicPr>
          <p:cNvPr id="11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  <p:sndAc>
      <p:stSnd>
        <p:snd r:embed="rId2" name="Kylie Minogue - Cant get you out of my head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f8bb_63a2967d_ori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4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e2f6_d8795890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2c9e_23bc66c_ori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5b2f_950d3ca5_ori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3b2f_f83d992e_XL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0648"/>
            <a:ext cx="9144000" cy="6597352"/>
          </a:xfrm>
          <a:prstGeom prst="rect">
            <a:avLst/>
          </a:prstGeom>
        </p:spPr>
      </p:pic>
      <p:pic>
        <p:nvPicPr>
          <p:cNvPr id="3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3b33_406e2df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220072" cy="6858000"/>
          </a:xfrm>
          <a:prstGeom prst="rect">
            <a:avLst/>
          </a:prstGeom>
        </p:spPr>
      </p:pic>
      <p:pic>
        <p:nvPicPr>
          <p:cNvPr id="3" name="2 Imagen" descr="8e6a73053a58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0"/>
            <a:ext cx="4552950" cy="6838950"/>
          </a:xfrm>
          <a:prstGeom prst="rect">
            <a:avLst/>
          </a:prstGeom>
        </p:spPr>
      </p:pic>
      <p:pic>
        <p:nvPicPr>
          <p:cNvPr id="4099" name="Picture 3" descr="C:\Users\Usuario\Downloads\BARRAS PNG\0_1keszlet005_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756402" y="3332988"/>
            <a:ext cx="6858000" cy="192024"/>
          </a:xfrm>
          <a:prstGeom prst="rect">
            <a:avLst/>
          </a:prstGeom>
          <a:noFill/>
        </p:spPr>
      </p:pic>
      <p:pic>
        <p:nvPicPr>
          <p:cNvPr id="6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3b49_be2d06d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7f64_ae27b36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0fc2_34327717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36fc_9e9f2e0_ori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43b_7743618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79d5_8250b325_ori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88024" cy="6858000"/>
          </a:xfrm>
          <a:prstGeom prst="rect">
            <a:avLst/>
          </a:prstGeom>
        </p:spPr>
      </p:pic>
      <p:pic>
        <p:nvPicPr>
          <p:cNvPr id="3" name="2 Imagen" descr="trt5565666_001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0"/>
            <a:ext cx="4355976" cy="6858000"/>
          </a:xfrm>
          <a:prstGeom prst="rect">
            <a:avLst/>
          </a:prstGeom>
        </p:spPr>
      </p:pic>
      <p:pic>
        <p:nvPicPr>
          <p:cNvPr id="4" name="Picture 3" descr="C:\Users\Usuario\Downloads\BARRAS PNG\0_1keszlet005_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83028" y="3332988"/>
            <a:ext cx="6858000" cy="192024"/>
          </a:xfrm>
          <a:prstGeom prst="rect">
            <a:avLst/>
          </a:prstGeom>
          <a:noFill/>
        </p:spPr>
      </p:pic>
      <p:pic>
        <p:nvPicPr>
          <p:cNvPr id="5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430_139476c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1505_217b7949_ori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7631_e37a33e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b80_6d29e09d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d816eebf3c9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c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ee0e49d894c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0bc795ce95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c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00px-Caribbean_Flamingo1_(Phoenicopterus_ruber)_(0421)_-_Relic3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55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2384288_679x49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219132_14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219188_686693_whiteonwhit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0" y="95250"/>
            <a:ext cx="8890000" cy="6667500"/>
          </a:xfrm>
          <a:prstGeom prst="rect">
            <a:avLst/>
          </a:prstGeom>
        </p:spPr>
      </p:pic>
      <p:pic>
        <p:nvPicPr>
          <p:cNvPr id="3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6422617_04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0" y="95250"/>
            <a:ext cx="8890000" cy="6667500"/>
          </a:xfrm>
          <a:prstGeom prst="rect">
            <a:avLst/>
          </a:prstGeom>
        </p:spPr>
      </p:pic>
      <p:pic>
        <p:nvPicPr>
          <p:cNvPr id="3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7147139_1230121196_113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080448_1247038706_1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365213_1243211055845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0823061_3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6856294_pt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750"/>
            <a:ext cx="9144000" cy="6794500"/>
          </a:xfrm>
          <a:prstGeom prst="rect">
            <a:avLst/>
          </a:prstGeom>
        </p:spPr>
      </p:pic>
      <p:pic>
        <p:nvPicPr>
          <p:cNvPr id="3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9303622_3728681_larg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9303807_3645706_larg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0318176_0826fdd9e179b9e040ae3b48c94e483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1283455494_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b0769ac6b97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utifulBirdsPhotography1_00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ython1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heather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336704"/>
          </a:xfrm>
          <a:prstGeom prst="rect">
            <a:avLst/>
          </a:prstGeom>
        </p:spPr>
      </p:pic>
      <p:pic>
        <p:nvPicPr>
          <p:cNvPr id="3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mblr_mk9flgQfAu1rcvh74o1_128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40960" cy="6480720"/>
          </a:xfrm>
          <a:prstGeom prst="rect">
            <a:avLst/>
          </a:prstGeom>
        </p:spPr>
      </p:pic>
      <p:pic>
        <p:nvPicPr>
          <p:cNvPr id="3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60322532_7de882c10b9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276198_1257085270_beatiful_birds01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d2b0256a28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zzPPS PARA HACER\George-Giant-0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32656"/>
            <a:ext cx="8712968" cy="6264696"/>
          </a:xfrm>
          <a:prstGeom prst="rect">
            <a:avLst/>
          </a:prstGeom>
          <a:noFill/>
        </p:spPr>
      </p:pic>
      <p:pic>
        <p:nvPicPr>
          <p:cNvPr id="5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esktop\descargas\zzPPS PARA HACER\1267072367_gigant-george-0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8640960" cy="6264696"/>
          </a:xfrm>
          <a:prstGeom prst="rect">
            <a:avLst/>
          </a:prstGeom>
          <a:noFill/>
        </p:spPr>
      </p:pic>
      <p:pic>
        <p:nvPicPr>
          <p:cNvPr id="5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esktop\descargas\zzPPS PARA HACER\35dd6e4bac36775e41ab2bd0852de03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8572500" cy="6192688"/>
          </a:xfrm>
          <a:prstGeom prst="rect">
            <a:avLst/>
          </a:prstGeom>
          <a:noFill/>
        </p:spPr>
      </p:pic>
      <p:pic>
        <p:nvPicPr>
          <p:cNvPr id="3" name="Picture 2" descr="C:\Users\Usuario\Downloads\zzCUADROS GUAPOS\Nueva carpeta (2)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40</Words>
  <Application>Microsoft Office PowerPoint</Application>
  <PresentationFormat>Presentación en pantalla (4:3)</PresentationFormat>
  <Paragraphs>15</Paragraphs>
  <Slides>49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10</cp:revision>
  <dcterms:created xsi:type="dcterms:W3CDTF">2013-07-12T12:33:51Z</dcterms:created>
  <dcterms:modified xsi:type="dcterms:W3CDTF">2014-01-06T22:53:56Z</dcterms:modified>
</cp:coreProperties>
</file>