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5" r:id="rId12"/>
    <p:sldId id="264" r:id="rId13"/>
    <p:sldId id="263" r:id="rId14"/>
    <p:sldId id="262" r:id="rId15"/>
    <p:sldId id="261" r:id="rId16"/>
    <p:sldId id="277" r:id="rId17"/>
    <p:sldId id="276" r:id="rId18"/>
    <p:sldId id="275" r:id="rId19"/>
    <p:sldId id="274" r:id="rId20"/>
    <p:sldId id="260" r:id="rId21"/>
    <p:sldId id="259" r:id="rId22"/>
    <p:sldId id="258" r:id="rId23"/>
    <p:sldId id="257" r:id="rId24"/>
    <p:sldId id="278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scBoZmRMhND8B4rXTmUsA==" hashData="efJwRezRGBfvlyrbpmVNWYY2c/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0047B-6AC9-4D10-A407-7278EDEF397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E8E59-C293-4919-94F5-69D2B8969C2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C2B11-66AD-4E93-BADE-8668F749D2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F8C204-97B1-45C8-B057-A6FD397B77F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c_keretek_22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http://es.bloggif.com/tmp/807a957e7e9527a778db3b5561a69b33/text.gif?139489180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764704"/>
            <a:ext cx="6991350" cy="628651"/>
          </a:xfrm>
          <a:prstGeom prst="rect">
            <a:avLst/>
          </a:prstGeom>
          <a:noFill/>
        </p:spPr>
      </p:pic>
      <p:pic>
        <p:nvPicPr>
          <p:cNvPr id="1036" name="Picture 12" descr="http://es.bloggif.com/tmp/807a957e7e9527a778db3b5561a69b33/text.gif?139489184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852936"/>
            <a:ext cx="3524250" cy="590551"/>
          </a:xfrm>
          <a:prstGeom prst="rect">
            <a:avLst/>
          </a:prstGeom>
          <a:noFill/>
        </p:spPr>
      </p:pic>
      <p:pic>
        <p:nvPicPr>
          <p:cNvPr id="1038" name="Picture 14" descr="http://es.bloggif.com/tmp/807a957e7e9527a778db3b5561a69b33/text.gif?139489189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5013176"/>
            <a:ext cx="4648200" cy="628651"/>
          </a:xfrm>
          <a:prstGeom prst="rect">
            <a:avLst/>
          </a:prstGeom>
          <a:noFill/>
        </p:spPr>
      </p:pic>
      <p:pic>
        <p:nvPicPr>
          <p:cNvPr id="1040" name="Picture 16" descr="http://es.bloggif.com/tmp/807a957e7e9527a778db3b5561a69b33/text.gif?139489195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4293096"/>
            <a:ext cx="3352800" cy="36195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  <p:sndAc>
      <p:stSnd>
        <p:snd r:embed="rId2" name="lbumdefotosquinteroatencia-110806100701-phpapp0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49989" cy="6264696"/>
          </a:xfrm>
          <a:prstGeom prst="rect">
            <a:avLst/>
          </a:prstGeom>
        </p:spPr>
      </p:pic>
      <p:pic>
        <p:nvPicPr>
          <p:cNvPr id="3" name="2 Imagen" descr="c_keretek_223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49989" cy="6192688"/>
          </a:xfrm>
          <a:prstGeom prst="rect">
            <a:avLst/>
          </a:prstGeom>
        </p:spPr>
      </p:pic>
      <p:pic>
        <p:nvPicPr>
          <p:cNvPr id="3" name="2 Imagen" descr="c_keretek_224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49989" cy="6264696"/>
          </a:xfrm>
          <a:prstGeom prst="rect">
            <a:avLst/>
          </a:prstGeom>
        </p:spPr>
      </p:pic>
      <p:pic>
        <p:nvPicPr>
          <p:cNvPr id="3" name="2 Imagen" descr="c_keretek_225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192688"/>
          </a:xfrm>
          <a:prstGeom prst="rect">
            <a:avLst/>
          </a:prstGeom>
        </p:spPr>
      </p:pic>
      <p:pic>
        <p:nvPicPr>
          <p:cNvPr id="3" name="2 Imagen" descr="c_keretek_226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49989" cy="6192688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43027" cy="6264696"/>
          </a:xfrm>
          <a:prstGeom prst="rect">
            <a:avLst/>
          </a:prstGeom>
        </p:spPr>
      </p:pic>
      <p:pic>
        <p:nvPicPr>
          <p:cNvPr id="3" name="2 Imagen" descr="c_keretek_228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43027" cy="6192688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264696"/>
          </a:xfrm>
          <a:prstGeom prst="rect">
            <a:avLst/>
          </a:prstGeom>
        </p:spPr>
      </p:pic>
      <p:pic>
        <p:nvPicPr>
          <p:cNvPr id="3" name="2 Imagen" descr="c_keretek_225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24936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52928" cy="6240016"/>
          </a:xfrm>
          <a:prstGeom prst="rect">
            <a:avLst/>
          </a:prstGeom>
        </p:spPr>
      </p:pic>
      <p:pic>
        <p:nvPicPr>
          <p:cNvPr id="3" name="2 Imagen" descr="c_keretek_225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24936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16352"/>
          </a:xfrm>
          <a:prstGeom prst="rect">
            <a:avLst/>
          </a:prstGeom>
        </p:spPr>
      </p:pic>
      <p:pic>
        <p:nvPicPr>
          <p:cNvPr id="3" name="2 Imagen" descr="c_keretek_225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his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424936" cy="6096000"/>
          </a:xfrm>
          <a:prstGeom prst="rect">
            <a:avLst/>
          </a:prstGeom>
        </p:spPr>
      </p:pic>
      <p:pic>
        <p:nvPicPr>
          <p:cNvPr id="3" name="2 Imagen" descr="c_keretek_225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3" name="2 Imagen" descr="c_keretek_227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2014-03-15T13:20:43Z</dcterms:created>
  <dcterms:modified xsi:type="dcterms:W3CDTF">2014-03-15T14:17:39Z</dcterms:modified>
</cp:coreProperties>
</file>