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99" r:id="rId3"/>
    <p:sldId id="290" r:id="rId4"/>
    <p:sldId id="366" r:id="rId5"/>
    <p:sldId id="365" r:id="rId6"/>
    <p:sldId id="279" r:id="rId7"/>
    <p:sldId id="292" r:id="rId8"/>
    <p:sldId id="282" r:id="rId9"/>
    <p:sldId id="368" r:id="rId10"/>
    <p:sldId id="367" r:id="rId11"/>
    <p:sldId id="372" r:id="rId12"/>
    <p:sldId id="373" r:id="rId13"/>
    <p:sldId id="369" r:id="rId14"/>
    <p:sldId id="386" r:id="rId15"/>
    <p:sldId id="371" r:id="rId16"/>
    <p:sldId id="370" r:id="rId17"/>
    <p:sldId id="374" r:id="rId18"/>
    <p:sldId id="375" r:id="rId19"/>
    <p:sldId id="378" r:id="rId20"/>
    <p:sldId id="376" r:id="rId21"/>
    <p:sldId id="389" r:id="rId22"/>
    <p:sldId id="382" r:id="rId23"/>
    <p:sldId id="384" r:id="rId24"/>
    <p:sldId id="383" r:id="rId25"/>
    <p:sldId id="385" r:id="rId26"/>
    <p:sldId id="388" r:id="rId27"/>
    <p:sldId id="392" r:id="rId28"/>
    <p:sldId id="390" r:id="rId29"/>
    <p:sldId id="391" r:id="rId30"/>
    <p:sldId id="395" r:id="rId31"/>
    <p:sldId id="396" r:id="rId32"/>
    <p:sldId id="304" r:id="rId33"/>
    <p:sldId id="330" r:id="rId34"/>
    <p:sldId id="393" r:id="rId35"/>
    <p:sldId id="400" r:id="rId36"/>
    <p:sldId id="321" r:id="rId37"/>
    <p:sldId id="401" r:id="rId38"/>
    <p:sldId id="337" r:id="rId39"/>
    <p:sldId id="335" r:id="rId40"/>
    <p:sldId id="339" r:id="rId41"/>
    <p:sldId id="394" r:id="rId42"/>
    <p:sldId id="340" r:id="rId43"/>
    <p:sldId id="342" r:id="rId44"/>
    <p:sldId id="350" r:id="rId45"/>
    <p:sldId id="343" r:id="rId46"/>
    <p:sldId id="351" r:id="rId47"/>
    <p:sldId id="402" r:id="rId48"/>
    <p:sldId id="358" r:id="rId49"/>
    <p:sldId id="360" r:id="rId50"/>
    <p:sldId id="356" r:id="rId51"/>
    <p:sldId id="403" r:id="rId52"/>
    <p:sldId id="379" r:id="rId53"/>
    <p:sldId id="404" r:id="rId5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9c/MCYyNrIUAuXdnEUrYpA" hashData="V+IELVZvWlRZ2UpjMU1SoWJ6Gc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5357" autoAdjust="0"/>
  </p:normalViewPr>
  <p:slideViewPr>
    <p:cSldViewPr>
      <p:cViewPr>
        <p:scale>
          <a:sx n="47" d="100"/>
          <a:sy n="47" d="100"/>
        </p:scale>
        <p:origin x="-936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1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7774-F965-4E57-B12D-E23B8AE89586}" type="datetimeFigureOut">
              <a:rPr lang="es-CL" smtClean="0"/>
              <a:pPr/>
              <a:t>26-11-2013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1352-EC2D-4C41-9B4D-0A67C6CC4F4F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7774-F965-4E57-B12D-E23B8AE89586}" type="datetimeFigureOut">
              <a:rPr lang="es-CL" smtClean="0"/>
              <a:pPr/>
              <a:t>26-11-2013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1352-EC2D-4C41-9B4D-0A67C6CC4F4F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7774-F965-4E57-B12D-E23B8AE89586}" type="datetimeFigureOut">
              <a:rPr lang="es-CL" smtClean="0"/>
              <a:pPr/>
              <a:t>26-11-2013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1352-EC2D-4C41-9B4D-0A67C6CC4F4F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7774-F965-4E57-B12D-E23B8AE89586}" type="datetimeFigureOut">
              <a:rPr lang="es-CL" smtClean="0"/>
              <a:pPr/>
              <a:t>26-11-2013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1352-EC2D-4C41-9B4D-0A67C6CC4F4F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7774-F965-4E57-B12D-E23B8AE89586}" type="datetimeFigureOut">
              <a:rPr lang="es-CL" smtClean="0"/>
              <a:pPr/>
              <a:t>26-11-2013</a:t>
            </a:fld>
            <a:endParaRPr lang="es-C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1352-EC2D-4C41-9B4D-0A67C6CC4F4F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7774-F965-4E57-B12D-E23B8AE89586}" type="datetimeFigureOut">
              <a:rPr lang="es-CL" smtClean="0"/>
              <a:pPr/>
              <a:t>26-11-2013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1352-EC2D-4C41-9B4D-0A67C6CC4F4F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7774-F965-4E57-B12D-E23B8AE89586}" type="datetimeFigureOut">
              <a:rPr lang="es-CL" smtClean="0"/>
              <a:pPr/>
              <a:t>26-11-2013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1352-EC2D-4C41-9B4D-0A67C6CC4F4F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7774-F965-4E57-B12D-E23B8AE89586}" type="datetimeFigureOut">
              <a:rPr lang="es-CL" smtClean="0"/>
              <a:pPr/>
              <a:t>26-11-2013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1352-EC2D-4C41-9B4D-0A67C6CC4F4F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C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7774-F965-4E57-B12D-E23B8AE89586}" type="datetimeFigureOut">
              <a:rPr lang="es-CL" smtClean="0"/>
              <a:pPr/>
              <a:t>26-11-2013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1352-EC2D-4C41-9B4D-0A67C6CC4F4F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7774-F965-4E57-B12D-E23B8AE89586}" type="datetimeFigureOut">
              <a:rPr lang="es-CL" smtClean="0"/>
              <a:pPr/>
              <a:t>26-11-2013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1352-EC2D-4C41-9B4D-0A67C6CC4F4F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C7774-F965-4E57-B12D-E23B8AE89586}" type="datetimeFigureOut">
              <a:rPr lang="es-CL" smtClean="0"/>
              <a:pPr/>
              <a:t>26-11-2013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C1352-EC2D-4C41-9B4D-0A67C6CC4F4F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AF9082-F3F7-408B-8B49-FDD720A2D0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C7774-F965-4E57-B12D-E23B8AE89586}" type="datetimeFigureOut">
              <a:rPr lang="es-CL" smtClean="0"/>
              <a:pPr/>
              <a:t>26-11-2013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C1352-EC2D-4C41-9B4D-0A67C6CC4F4F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2DBE5DC-7AA0-46CF-8EC3-66180950211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53.png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png"/><Relationship Id="rId4" Type="http://schemas.openxmlformats.org/officeDocument/2006/relationships/image" Target="../media/image8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png"/><Relationship Id="rId4" Type="http://schemas.openxmlformats.org/officeDocument/2006/relationships/image" Target="../media/image1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4" Type="http://schemas.openxmlformats.org/officeDocument/2006/relationships/image" Target="../media/image3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1.png"/><Relationship Id="rId4" Type="http://schemas.openxmlformats.org/officeDocument/2006/relationships/image" Target="../media/image11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7.png"/><Relationship Id="rId4" Type="http://schemas.openxmlformats.org/officeDocument/2006/relationships/image" Target="../media/image6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19.png"/><Relationship Id="rId7" Type="http://schemas.openxmlformats.org/officeDocument/2006/relationships/image" Target="../media/image12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2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2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Estrella de 7 puntas"/>
          <p:cNvSpPr/>
          <p:nvPr/>
        </p:nvSpPr>
        <p:spPr>
          <a:xfrm>
            <a:off x="0" y="0"/>
            <a:ext cx="9144000" cy="6858000"/>
          </a:xfrm>
          <a:prstGeom prst="star7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prstMaterial="metal">
            <a:bevelT w="330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672">
    <p:wheel spokes="8"/>
    <p:sndAc>
      <p:stSnd loop="1">
        <p:snd r:embed="rId2" name="Rencont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4"/>
                                      </p:to>
                                    </p:set>
                                    <p:animEffect filter="image" prLst="opacity: 0.4">
                                      <p:cBhvr rctx="IE">
                                        <p:cTn id="19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:\MIS COSAS\DOCUMENTOS ANA\PAISAJES\NIEBLAS\NIEBLAS\Madrugada en Saxon Suiza by Daniel Rerich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PAISAJES\NIEBLAS\NIEBLAS\Madrugada en Saxon Suiza by Daniel Rerich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53000"/>
          </a:blip>
          <a:srcRect/>
          <a:stretch>
            <a:fillRect/>
          </a:stretch>
        </p:blipFill>
        <p:spPr bwMode="auto">
          <a:xfrm flipH="1">
            <a:off x="-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F:\MIS COSAS\DOCUMENTOS ANA\PHOTOSOP\SILUETAS\aves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357166"/>
            <a:ext cx="3177796" cy="2143140"/>
          </a:xfrm>
          <a:prstGeom prst="rect">
            <a:avLst/>
          </a:prstGeom>
          <a:noFill/>
        </p:spPr>
      </p:pic>
      <p:pic>
        <p:nvPicPr>
          <p:cNvPr id="9220" name="Picture 4" descr="C:\Documents and Settings\Ana María\Mis documentos\Downloads\logoHG4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3143248"/>
            <a:ext cx="3543309" cy="22145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23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MIS COSAS\DOCUMENTOS ANA\PAISAJES\NIEBLAS\NIEBLAS\249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PAISAJES\NIEBLAS\NIEBLAS\249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PAISAJES\NIEBLAS\NIEBLAS\249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grayscl/>
            <a:lum bright="43000"/>
          </a:blip>
          <a:srcRect/>
          <a:stretch>
            <a:fillRect/>
          </a:stretch>
        </p:blipFill>
        <p:spPr bwMode="auto">
          <a:xfrm>
            <a:off x="0" y="0"/>
            <a:ext cx="914243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C:\Documents and Settings\Ana María\Mis documentos\Downloads\SILUETAS (227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1907377"/>
            <a:ext cx="5143504" cy="495062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5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4" dur="indefinite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F:\MIS COSAS\DOCUMENTOS ANA\PAISAJES\NIEBLAS\NIEBLAS\108258_1587fb5d7aaa4c42735ac793c17de725_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PAISAJES\NIEBLAS\NIEBLAS\108258_1587fb5d7aaa4c42735ac793c17de725_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grayscl/>
            <a:lum bright="31000"/>
          </a:blip>
          <a:srcRect/>
          <a:stretch>
            <a:fillRect/>
          </a:stretch>
        </p:blipFill>
        <p:spPr bwMode="auto">
          <a:xfrm>
            <a:off x="0" y="0"/>
            <a:ext cx="914243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Documents and Settings\Ana María\Mis documentos\Downloads\SILUETAS (210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357554" y="3429000"/>
            <a:ext cx="3929090" cy="31520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70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914243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Mis documentos\Downloads\familia en siluet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1857364"/>
            <a:ext cx="4099144" cy="404344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344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F:\MIS COSAS\DOCUMENTOS ANA\PAISAJES\NIEBLAS\NIEBLAS\nieblaenarb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0" name="Picture 2" descr="F:\MIS COSAS\DOCUMENTOS ANA\PAISAJES\NIEBLAS\NIEBLAS\nieblaenarb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1">
                <a:lumMod val="75000"/>
                <a:tint val="45000"/>
                <a:satMod val="400000"/>
              </a:schemeClr>
            </a:duotone>
            <a:lum bright="33000"/>
          </a:blip>
          <a:srcRect/>
          <a:stretch>
            <a:fillRect/>
          </a:stretch>
        </p:blipFill>
        <p:spPr bwMode="auto">
          <a:xfrm rot="10800000"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C:\Documents and Settings\Ana María\Mis documentos\Downloads\SILUETAS (15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6404" y="857232"/>
            <a:ext cx="2856404" cy="2857520"/>
          </a:xfrm>
          <a:prstGeom prst="rect">
            <a:avLst/>
          </a:prstGeom>
          <a:noFill/>
        </p:spPr>
      </p:pic>
      <p:pic>
        <p:nvPicPr>
          <p:cNvPr id="12291" name="Picture 3" descr="F:\MIS COSAS\DOCUMENTOS ANA\PHOTOSOP\SILUETAS\ciervo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2937309"/>
            <a:ext cx="3714776" cy="39206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469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 tmFilter="0, 0; .2, .5; .8, .5; 1, 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0" autoRev="1" fill="hold"/>
                                        <p:tgtEl>
                                          <p:spTgt spid="327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6" dur="indefinite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8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3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61111E-6 -1.01248E-6 L 0.55365 -0.0853 " pathEditMode="relative" rAng="0" ptsTypes="AA">
                                      <p:cBhvr>
                                        <p:cTn id="25" dur="8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" y="-43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5"/>
                                      </p:to>
                                    </p:set>
                                    <p:animEffect filter="image" prLst="opacity: 0.65">
                                      <p:cBhvr rctx="IE">
                                        <p:cTn id="28" dur="indefinite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F:\MIS COSAS\DOCUMENTOS ANA\PHOTOSOP\SILUETAS\ensombra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357686" y="2714620"/>
            <a:ext cx="3181240" cy="38576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61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8" dur="indefinite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MIS COSAS\DOCUMENTOS ANA\PAISAJES\NIEBLAS\NIEBLAS\portadas-de-paisajes-para-facebook-3----www_bancodeimagenesgratuitas_com--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PAISAJES\NIEBLAS\NIEBLAS\portadas-de-paisajes-para-facebook-3----www_bancodeimagenesgratuitas_com--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5000"/>
          </a:blip>
          <a:srcRect/>
          <a:stretch>
            <a:fillRect/>
          </a:stretch>
        </p:blipFill>
        <p:spPr bwMode="auto">
          <a:xfrm rot="10800000"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F:\MIS COSAS\DOCUMENTOS ANA\PHOTOSOP\SILUETAS\SILUETAS\vinilos-decorativos-silueta-mujer-estilo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357166"/>
            <a:ext cx="5715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53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4"/>
                                      </p:to>
                                    </p:set>
                                    <p:animEffect filter="image" prLst="opacity: 0.4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MIS COSAS\DOCUMENTOS ANA\PAISAJES\NIEBLAS\NIEBLAS\playanieb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PAISAJES\NIEBLAS\NIEBLAS\playanieb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1">
                <a:lumMod val="75000"/>
                <a:tint val="45000"/>
                <a:satMod val="400000"/>
              </a:schemeClr>
            </a:duotone>
            <a:lum bright="33000"/>
          </a:blip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F:\MIS COSAS\DOCUMENTOS ANA\PHOTOSOP\SILUETAS\AMOR (73).png"/>
          <p:cNvPicPr>
            <a:picLocks noChangeAspect="1" noChangeArrowheads="1"/>
          </p:cNvPicPr>
          <p:nvPr/>
        </p:nvPicPr>
        <p:blipFill>
          <a:blip r:embed="rId4" cstate="print">
            <a:biLevel thresh="50000"/>
          </a:blip>
          <a:srcRect/>
          <a:stretch>
            <a:fillRect/>
          </a:stretch>
        </p:blipFill>
        <p:spPr bwMode="auto">
          <a:xfrm>
            <a:off x="-571536" y="1725283"/>
            <a:ext cx="4825960" cy="51327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98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4"/>
                                      </p:to>
                                    </p:set>
                                    <p:animEffect filter="image" prLst="opacity: 0.4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5"/>
                                      </p:to>
                                    </p:set>
                                    <p:animEffect filter="image" prLst="opacity: 0.65">
                                      <p:cBhvr rctx="IE">
                                        <p:cTn id="22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na María\Escritorio\242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242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40000"/>
          </a:blip>
          <a:srcRect/>
          <a:stretch>
            <a:fillRect/>
          </a:stretch>
        </p:blipFill>
        <p:spPr bwMode="auto">
          <a:xfrm rot="10800000"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Mis documentos\Downloads\vinilo-decorativo-silueta-audrey-hepbur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1143000"/>
            <a:ext cx="5715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54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RBOLES~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C:\Documents and Settings\Ana María\Escritorio\RBOLES~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40000"/>
          </a:blip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C:\Documents and Settings\Ana María\Mis documentos\Downloads\vinilo decorativo arce navida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06540" y="2571744"/>
            <a:ext cx="3251080" cy="3915548"/>
          </a:xfrm>
          <a:prstGeom prst="rect">
            <a:avLst/>
          </a:prstGeom>
          <a:noFill/>
        </p:spPr>
      </p:pic>
      <p:pic>
        <p:nvPicPr>
          <p:cNvPr id="6" name="Picture 3" descr="C:\Documents and Settings\Ana María\Mis documentos\Downloads\vinilo decorativo mujer fotograf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3000372"/>
            <a:ext cx="2126478" cy="35194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735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4000"/>
          </a:blip>
          <a:srcRect/>
          <a:stretch>
            <a:fillRect/>
          </a:stretch>
        </p:blipFill>
        <p:spPr bwMode="auto">
          <a:xfrm rot="10800000"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F:\MIS COSAS\DOCUMENTOS ANA\PHOTOSOP\SILUETAS\SILUETAS\abcb9ba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357421" y="2793208"/>
            <a:ext cx="2300593" cy="36361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na María\Escritorio\163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163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5000"/>
          </a:blip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5 Grupo"/>
          <p:cNvGrpSpPr/>
          <p:nvPr/>
        </p:nvGrpSpPr>
        <p:grpSpPr>
          <a:xfrm>
            <a:off x="214282" y="2478083"/>
            <a:ext cx="7165999" cy="4379917"/>
            <a:chOff x="214282" y="2478083"/>
            <a:chExt cx="7165999" cy="4379917"/>
          </a:xfrm>
        </p:grpSpPr>
        <p:pic>
          <p:nvPicPr>
            <p:cNvPr id="7" name="Picture 2" descr="C:\Documents and Settings\Ana María\Mis documentos\Downloads\business_012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000364" y="2478083"/>
              <a:ext cx="4379917" cy="4379917"/>
            </a:xfrm>
            <a:prstGeom prst="rect">
              <a:avLst/>
            </a:prstGeom>
            <a:noFill/>
          </p:spPr>
        </p:pic>
        <p:pic>
          <p:nvPicPr>
            <p:cNvPr id="8" name="Picture 4" descr="C:\Documents and Settings\Ana María\Escritorio\two-36999_640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214282" y="4000504"/>
              <a:ext cx="4048158" cy="2857496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10297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na María\Escritorio\NIEBLA\11839338I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C:\Documents and Settings\Ana María\Escritorio\NIEBLA\11839338Iu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NIEBLA\11839338Iu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NIEBLA\11839338Iu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NIEBLA\11839338Iu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C:\Documents and Settings\Ana María\Mis documentos\Downloads\north-48519_64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17998" flipH="1">
            <a:off x="5318212" y="2231140"/>
            <a:ext cx="3643338" cy="4119023"/>
          </a:xfrm>
          <a:prstGeom prst="rect">
            <a:avLst/>
          </a:prstGeom>
          <a:noFill/>
        </p:spPr>
      </p:pic>
      <p:pic>
        <p:nvPicPr>
          <p:cNvPr id="9" name="Picture 8" descr="C:\Documents and Settings\Ana María\Mis documentos\Downloads\vinilo pizarra silueta gacel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200072">
            <a:off x="500034" y="3000372"/>
            <a:ext cx="3786214" cy="34861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8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9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1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0800000"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F:\MIS COSAS\DOCUMENTOS ANA\PHOTOSOP\SILUETAS\SILUETAS (26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2928934"/>
            <a:ext cx="1357322" cy="3378988"/>
          </a:xfrm>
          <a:prstGeom prst="rect">
            <a:avLst/>
          </a:prstGeom>
          <a:noFill/>
        </p:spPr>
      </p:pic>
      <p:pic>
        <p:nvPicPr>
          <p:cNvPr id="2051" name="Picture 3" descr="F:\MIS COSAS\DOCUMENTOS ANA\PHOTOSOP\SILUETAS\stacks_image_26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2714620"/>
            <a:ext cx="3714756" cy="3714756"/>
          </a:xfrm>
          <a:prstGeom prst="rect">
            <a:avLst/>
          </a:prstGeom>
          <a:noFill/>
        </p:spPr>
      </p:pic>
      <p:pic>
        <p:nvPicPr>
          <p:cNvPr id="1026" name="Picture 2" descr="F:\MIS COSAS\DOCUMENTOS ANA\PHOTOSOP\SILUETAS\SILUETAS (3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2" y="2643182"/>
            <a:ext cx="2000264" cy="392346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89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4"/>
                                      </p:to>
                                    </p:set>
                                    <p:animEffect filter="image" prLst="opacity: 0.4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MIS COSAS\DOCUMENTOS ANA\PAISAJES\NIEBLAS\NIEBLAS\TEXAS, U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PAISAJES\NIEBLAS\NIEBLAS\TEXAS, U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PAISAJES\NIEBLAS\NIEBLAS\TEXAS, U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4000"/>
          </a:blip>
          <a:srcRect/>
          <a:stretch>
            <a:fillRect/>
          </a:stretch>
        </p:blipFill>
        <p:spPr bwMode="auto">
          <a:xfrm rot="10800000"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F:\MIS COSAS\DOCUMENTOS ANA\PHOTOSOP\SILUETAS\aves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357166"/>
            <a:ext cx="1690678" cy="1151774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Mis documentos\Downloads\vinilo-siluetas-3-caballer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1571612"/>
            <a:ext cx="4357678" cy="43576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375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4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5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7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8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000"/>
                            </p:stCondLst>
                            <p:childTnLst>
                              <p:par>
                                <p:cTn id="4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na María\Escritorio\3BE5B600-07C5-490A-A2A1-95E338286F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3BE5B600-07C5-490A-A2A1-95E338286F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grayscl/>
            <a:lum bright="43000"/>
          </a:blip>
          <a:srcRect/>
          <a:stretch>
            <a:fillRect/>
          </a:stretch>
        </p:blipFill>
        <p:spPr bwMode="auto">
          <a:xfrm>
            <a:off x="0" y="0"/>
            <a:ext cx="914243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Documents and Settings\Ana María\Mis documentos\Downloads\Autoadhesivo decorativo nostalgi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2643181"/>
            <a:ext cx="3071834" cy="2786083"/>
          </a:xfrm>
          <a:prstGeom prst="rect">
            <a:avLst/>
          </a:prstGeom>
          <a:noFill/>
        </p:spPr>
      </p:pic>
      <p:pic>
        <p:nvPicPr>
          <p:cNvPr id="6" name="Picture 4" descr="F:\MIS COSAS\DOCUMENTOS ANA\PHOTOSOP\SILUETAS\SILUETAS (2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3732595"/>
            <a:ext cx="1428760" cy="31254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922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6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ocuments and Settings\Ana María\Escritorio\NIEBLA\4112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4" descr="C:\Documents and Settings\Ana María\Escritorio\NIEBLA\4112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Documents and Settings\Ana María\Escritorio\NIEBLA\4112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40000"/>
          </a:blip>
          <a:srcRect/>
          <a:stretch>
            <a:fillRect/>
          </a:stretch>
        </p:blipFill>
        <p:spPr bwMode="auto">
          <a:xfrm rot="10800000"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Documents and Settings\Ana María\Mis documentos\Downloads\siluet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1816100"/>
            <a:ext cx="7618413" cy="5041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92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13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NIEBLA\Bankoboev_Ru_tuman_v_sosnovom_bor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NIEBLA\Bankoboev_Ru_tuman_v_sosnovom_bor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Documents and Settings\Ana María\Mis documentos\Downloads\vinilo pizarra silueta fel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4981575"/>
            <a:ext cx="3562350" cy="1876425"/>
          </a:xfrm>
          <a:prstGeom prst="rect">
            <a:avLst/>
          </a:prstGeom>
          <a:noFill/>
        </p:spPr>
      </p:pic>
      <p:pic>
        <p:nvPicPr>
          <p:cNvPr id="2050" name="Picture 2" descr="F:\MIS COSAS\DOCUMENTOS ANA\PHOTOSOP\SILUETAS\SILUETAS\vinilos-decorativos-silueta-muje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-357222" y="0"/>
            <a:ext cx="6786610" cy="68579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"/>
                                      </p:to>
                                    </p:set>
                                    <p:animEffect filter="image" prLst="opacity: 0.6">
                                      <p:cBhvr rctx="IE">
                                        <p:cTn id="25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4000"/>
          </a:blip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6 Grupo"/>
          <p:cNvGrpSpPr/>
          <p:nvPr/>
        </p:nvGrpSpPr>
        <p:grpSpPr>
          <a:xfrm>
            <a:off x="2000232" y="1857364"/>
            <a:ext cx="6380181" cy="4749292"/>
            <a:chOff x="1428728" y="1857364"/>
            <a:chExt cx="6380181" cy="4749292"/>
          </a:xfrm>
        </p:grpSpPr>
        <p:pic>
          <p:nvPicPr>
            <p:cNvPr id="8" name="Picture 4" descr="C:\Documents and Settings\Ana María\Mis documentos\Downloads\vinilo silueta chica de compras 1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428728" y="2285992"/>
              <a:ext cx="1576515" cy="4320664"/>
            </a:xfrm>
            <a:prstGeom prst="rect">
              <a:avLst/>
            </a:prstGeom>
            <a:noFill/>
          </p:spPr>
        </p:pic>
        <p:pic>
          <p:nvPicPr>
            <p:cNvPr id="9" name="Picture 6" descr="C:\Documents and Settings\Ana María\Mis documentos\Downloads\business_013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071802" y="1857364"/>
              <a:ext cx="4737107" cy="4737107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1118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na María\Escritorio\24767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24767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3 Grupo"/>
          <p:cNvGrpSpPr/>
          <p:nvPr/>
        </p:nvGrpSpPr>
        <p:grpSpPr>
          <a:xfrm>
            <a:off x="1630470" y="785794"/>
            <a:ext cx="6870588" cy="6072206"/>
            <a:chOff x="1630470" y="785794"/>
            <a:chExt cx="6870588" cy="6072206"/>
          </a:xfrm>
        </p:grpSpPr>
        <p:pic>
          <p:nvPicPr>
            <p:cNvPr id="5" name="Picture 3" descr="C:\Documents and Settings\Ana María\Mis documentos\Downloads\stacks_image_269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714876" y="2500306"/>
              <a:ext cx="3786182" cy="3875859"/>
            </a:xfrm>
            <a:prstGeom prst="rect">
              <a:avLst/>
            </a:prstGeom>
            <a:noFill/>
          </p:spPr>
        </p:pic>
        <p:pic>
          <p:nvPicPr>
            <p:cNvPr id="6" name="Picture 5" descr="C:\Documents and Settings\Ana María\Escritorio\silueta de mujer (mzacha)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630470" y="2419243"/>
              <a:ext cx="1919162" cy="4438757"/>
            </a:xfrm>
            <a:prstGeom prst="rect">
              <a:avLst/>
            </a:prstGeom>
            <a:noFill/>
          </p:spPr>
        </p:pic>
        <p:pic>
          <p:nvPicPr>
            <p:cNvPr id="7" name="Picture 11" descr="C:\Documents and Settings\Ana María\Mis documentos\Downloads\SILUETAS (152)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000628" y="785794"/>
              <a:ext cx="989874" cy="952496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104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4"/>
                                      </p:to>
                                    </p:set>
                                    <p:animEffect filter="image" prLst="opacity: 0.4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na María\Escritorio\TRONCOSDEOTOÑO.jpg"/>
          <p:cNvPicPr>
            <a:picLocks noChangeAspect="1" noChangeArrowheads="1"/>
          </p:cNvPicPr>
          <p:nvPr/>
        </p:nvPicPr>
        <p:blipFill>
          <a:blip r:embed="rId2" cstate="print"/>
          <a:srcRect r="12658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TRONCOSDEOTOÑO.jpg"/>
          <p:cNvPicPr>
            <a:picLocks noChangeAspect="1" noChangeArrowheads="1"/>
          </p:cNvPicPr>
          <p:nvPr/>
        </p:nvPicPr>
        <p:blipFill>
          <a:blip r:embed="rId2" cstate="print"/>
          <a:srcRect r="1265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4000"/>
          </a:blip>
          <a:srcRect/>
          <a:stretch>
            <a:fillRect/>
          </a:stretch>
        </p:blipFill>
        <p:spPr bwMode="auto">
          <a:xfrm rot="10800000"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F:\MIS COSAS\DOCUMENTOS ANA\PHOTOSOP\SILUETAS\sticker-couple000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1714488"/>
            <a:ext cx="4857764" cy="48577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781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"/>
                                      </p:to>
                                    </p:set>
                                    <p:animEffect filter="image" prLst="opacity: 0.6">
                                      <p:cBhvr rctx="IE">
                                        <p:cTn id="22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na María\Escritorio\eaaffdc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eaaffdc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eaaffdc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Documents and Settings\Ana María\Mis documentos\Downloads\vinilos-decorativos-rostro-de-muj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-857288" y="357166"/>
            <a:ext cx="5357850" cy="6094532"/>
          </a:xfrm>
          <a:prstGeom prst="rect">
            <a:avLst/>
          </a:prstGeom>
          <a:noFill/>
        </p:spPr>
      </p:pic>
      <p:pic>
        <p:nvPicPr>
          <p:cNvPr id="3074" name="Picture 2" descr="F:\MIS COSAS\DOCUMENTOS ANA\PHOTOSOP\SILUETAS\SILUETAS\Johnny Depp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153288" flipH="1">
            <a:off x="5415927" y="3918676"/>
            <a:ext cx="3699814" cy="28233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797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"/>
                                      </p:to>
                                    </p:set>
                                    <p:animEffect filter="image" prLst="opacity: 0.3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5"/>
                                      </p:to>
                                    </p:set>
                                    <p:animEffect filter="image" prLst="opacity: 0.65">
                                      <p:cBhvr rctx="IE">
                                        <p:cTn id="21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na María\Escritorio\NIEBLA\1152_12971933637-tpfil02aw-109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NIEBLA\1152_12971933637-tpfil02aw-109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NIEBLA\1152_12971933637-tpfil02aw-109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4000"/>
          </a:blip>
          <a:srcRect/>
          <a:stretch>
            <a:fillRect/>
          </a:stretch>
        </p:blipFill>
        <p:spPr bwMode="auto">
          <a:xfrm rot="10800000" flipH="1">
            <a:off x="0" y="0"/>
            <a:ext cx="9144000" cy="6903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F:\MIS COSAS\DOCUMENTOS ANA\PHOTOSOP\SILUETAS\SILUETAS (27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2308238"/>
            <a:ext cx="1947867" cy="45497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4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29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0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Mis documentos\Downloads\cropped-nicubunu_Woman_Silhouette_1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571604" y="3429000"/>
            <a:ext cx="5357850" cy="252134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na María\Escritorio\parq-1600.jpg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parq-1600.jpg"/>
          <p:cNvPicPr>
            <a:picLocks noChangeAspect="1" noChangeArrowheads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parq-1600.jpg"/>
          <p:cNvPicPr>
            <a:picLocks noChangeAspect="1" noChangeArrowheads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parq-1600.jpg"/>
          <p:cNvPicPr>
            <a:picLocks noChangeAspect="1" noChangeArrowheads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parq-1600.jpg"/>
          <p:cNvPicPr>
            <a:picLocks noChangeAspect="1" noChangeArrowheads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4000"/>
          </a:blip>
          <a:srcRect/>
          <a:stretch>
            <a:fillRect/>
          </a:stretch>
        </p:blipFill>
        <p:spPr bwMode="auto">
          <a:xfrm flipH="1"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Documents and Settings\Ana María\Mis documentos\Downloads\Vinilo decorativo silueta mujer 8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2428868"/>
            <a:ext cx="2569109" cy="4001899"/>
          </a:xfrm>
          <a:prstGeom prst="rect">
            <a:avLst/>
          </a:prstGeom>
          <a:noFill/>
        </p:spPr>
      </p:pic>
      <p:pic>
        <p:nvPicPr>
          <p:cNvPr id="4098" name="Picture 2" descr="F:\MIS COSAS\DOCUMENTOS ANA\PHOTOSOP\SILUETAS\SILUETAS\125944772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1898858"/>
            <a:ext cx="1835148" cy="43955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641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4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 rctx="PPT">
                                        <p:cTn id="37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5"/>
                                      </p:to>
                                    </p:set>
                                    <p:animEffect filter="image" prLst="opacity: 0.65">
                                      <p:cBhvr rctx="IE">
                                        <p:cTn id="38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0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41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4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6" dur="indefinite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7" dur="indefinite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na María\Escritorio\la_magie_d__ayguebonne_by_lavaspawn-d2pwwbk.jpg"/>
          <p:cNvPicPr>
            <a:picLocks noChangeAspect="1" noChangeArrowheads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la_magie_d__ayguebonne_by_lavaspawn-d2pwwbk.jpg"/>
          <p:cNvPicPr>
            <a:picLocks noChangeAspect="1" noChangeArrowheads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la_magie_d__ayguebonne_by_lavaspawn-d2pwwbk.jpg"/>
          <p:cNvPicPr>
            <a:picLocks noChangeAspect="1" noChangeArrowheads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Documents and Settings\Ana María\Escritorio\8787970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23674" y="2143116"/>
            <a:ext cx="2848590" cy="414340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Documents and Settings\Ana María\Escritorio\W258167_(www_GdeFon_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3" descr="C:\Documents and Settings\Ana María\Escritorio\W258167_(www_GdeFon_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58335" y="285728"/>
            <a:ext cx="8599945" cy="6216778"/>
          </a:xfrm>
          <a:prstGeom prst="rect">
            <a:avLst/>
          </a:prstGeom>
          <a:noFill/>
        </p:spPr>
      </p:pic>
      <p:pic>
        <p:nvPicPr>
          <p:cNvPr id="2" name="Picture 3" descr="C:\Documents and Settings\Ana María\Escritorio\W258167_(www_GdeFon_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71480"/>
            <a:ext cx="8001056" cy="5572164"/>
          </a:xfrm>
          <a:prstGeom prst="rect">
            <a:avLst/>
          </a:prstGeom>
          <a:noFill/>
        </p:spPr>
      </p:pic>
      <p:pic>
        <p:nvPicPr>
          <p:cNvPr id="5" name="Picture 3" descr="C:\Documents and Settings\Ana María\Escritorio\W258167_(www_GdeFon_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85786" y="857232"/>
            <a:ext cx="7500990" cy="4929222"/>
          </a:xfrm>
          <a:prstGeom prst="rect">
            <a:avLst/>
          </a:prstGeom>
          <a:noFill/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4000"/>
          </a:blip>
          <a:srcRect/>
          <a:stretch>
            <a:fillRect/>
          </a:stretch>
        </p:blipFill>
        <p:spPr bwMode="auto">
          <a:xfrm rot="10800000"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F:\MIS COSAS\DOCUMENTOS ANA\PHOTOSOP\SILUETAS\bailand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2021266"/>
            <a:ext cx="4646773" cy="48367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5"/>
                                      </p:to>
                                    </p:set>
                                    <p:animEffect filter="image" prLst="opacity: 0.65">
                                      <p:cBhvr rctx="IE">
                                        <p:cTn id="24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na María\Escritorio\4854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4854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4854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4000"/>
          </a:blip>
          <a:srcRect/>
          <a:stretch>
            <a:fillRect/>
          </a:stretch>
        </p:blipFill>
        <p:spPr bwMode="auto">
          <a:xfrm flipH="1" flipV="1">
            <a:off x="0" y="0"/>
            <a:ext cx="9144000" cy="6857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F:\MIS COSAS\DOCUMENTOS ANA\PHOTOSOP\SILUETAS\SILUETAS (79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2295209"/>
            <a:ext cx="4714876" cy="45627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63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3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226851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C:\Documents and Settings\Ana María\Escritorio\226851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 bwMode="auto">
          <a:xfrm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Ana María\Mis documentos\Downloads\lobbyis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3071810"/>
            <a:ext cx="4786346" cy="337660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0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1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7215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 descr="F:\MIS COSAS\DOCUMENTOS ANA\PHOTOSOP\SILUETAS\aves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214546" y="0"/>
            <a:ext cx="2749597" cy="1652464"/>
          </a:xfrm>
          <a:prstGeom prst="rect">
            <a:avLst/>
          </a:prstGeom>
          <a:noFill/>
        </p:spPr>
      </p:pic>
      <p:pic>
        <p:nvPicPr>
          <p:cNvPr id="2050" name="Picture 2" descr="C:\Documents and Settings\Ana María\Mis documentos\Downloads\vinilo decorativo pareja novio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3428992" y="2786058"/>
            <a:ext cx="3596766" cy="38004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297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Ana María\Escritorio\226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226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4000"/>
          </a:blip>
          <a:srcRect/>
          <a:stretch>
            <a:fillRect/>
          </a:stretch>
        </p:blipFill>
        <p:spPr bwMode="auto">
          <a:xfrm flipH="1"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4" descr="C:\Documents and Settings\Ana María\Escritorio\SILUETAS (96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2150052"/>
            <a:ext cx="3133728" cy="47079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79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6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0" dur="6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8" dur="indefinite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na María\Escritorio\arboles_grandes_y_verdes-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arboles_grandes_y_verdes-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85720" y="285728"/>
            <a:ext cx="8501122" cy="6322263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arboles_grandes_y_verdes-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71480"/>
            <a:ext cx="8001056" cy="5750783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arboles_grandes_y_verdes-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857224" y="857232"/>
            <a:ext cx="7358114" cy="5143535"/>
          </a:xfrm>
          <a:prstGeom prst="rect">
            <a:avLst/>
          </a:prstGeom>
          <a:noFill/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7286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Mis documentos\Downloads\vinilo-siluetas-humanos-4-mujer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-285784" y="857232"/>
            <a:ext cx="4714980" cy="65008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"/>
                                      </p:to>
                                    </p:set>
                                    <p:animEffect filter="image" prLst="opacity: 0.6">
                                      <p:cBhvr rctx="IE">
                                        <p:cTn id="1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22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0800000" flipH="1"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F:\MIS COSAS\DOCUMENTOS ANA\PHOTOSOP\SILUETAS\mountain-36874_64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2071678"/>
            <a:ext cx="2863439" cy="3524232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</p:pic>
      <p:pic>
        <p:nvPicPr>
          <p:cNvPr id="4" name="Picture 5" descr="F:\MIS COSAS\DOCUMENTOS ANA\PHOTOSOP\SILUETAS\vinilos-decorativos-rostro-de-muje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0"/>
            <a:ext cx="3143256" cy="31432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36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4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na María\Escritorio\NIEBLA\548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NIEBLA\548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 descr="F:\MIS COSAS\DOCUMENTOS ANA\PHOTOSOP\SILUETAS\ensombra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2643182"/>
            <a:ext cx="3954463" cy="3954463"/>
          </a:xfrm>
          <a:prstGeom prst="rect">
            <a:avLst/>
          </a:prstGeom>
          <a:noFill/>
        </p:spPr>
      </p:pic>
      <p:pic>
        <p:nvPicPr>
          <p:cNvPr id="5122" name="Picture 2" descr="F:\MIS COSAS\DOCUMENTOS ANA\PHOTOSOP\SILUETAS\aves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857884" y="571480"/>
            <a:ext cx="2071702" cy="13775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9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2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F:\MIS COSAS\DOCUMENTOS ANA\PHOTOSOP\SILUETAS\SILUETAS (27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2071678"/>
            <a:ext cx="2273598" cy="50006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93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"/>
                                      </p:to>
                                    </p:set>
                                    <p:animEffect filter="image" prLst="opacity: 0.3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Ana María\Escritorio\camino-precioso_1024x640.jpg"/>
          <p:cNvPicPr>
            <a:picLocks noChangeAspect="1" noChangeArrowheads="1"/>
          </p:cNvPicPr>
          <p:nvPr/>
        </p:nvPicPr>
        <p:blipFill>
          <a:blip r:embed="rId2" cstate="print"/>
          <a:srcRect t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camino-precioso_1024x640.jpg"/>
          <p:cNvPicPr>
            <a:picLocks noChangeAspect="1" noChangeArrowheads="1"/>
          </p:cNvPicPr>
          <p:nvPr/>
        </p:nvPicPr>
        <p:blipFill>
          <a:blip r:embed="rId2" cstate="print"/>
          <a:srcRect t="4166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grayscl/>
            <a:lum bright="31000"/>
          </a:blip>
          <a:srcRect/>
          <a:stretch>
            <a:fillRect/>
          </a:stretch>
        </p:blipFill>
        <p:spPr bwMode="auto">
          <a:xfrm>
            <a:off x="0" y="0"/>
            <a:ext cx="914243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F:\MIS COSAS\DOCUMENTOS ANA\PHOTOSOP\SILUETAS\134621018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2071678"/>
            <a:ext cx="3867147" cy="3867147"/>
          </a:xfrm>
          <a:prstGeom prst="rect">
            <a:avLst/>
          </a:prstGeom>
          <a:noFill/>
        </p:spPr>
      </p:pic>
      <p:pic>
        <p:nvPicPr>
          <p:cNvPr id="2" name="Picture 3" descr="F:\MIS COSAS\DOCUMENTOS ANA\PHOTOSOP\SILUETAS\SILUETAS (47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2143116"/>
            <a:ext cx="2171701" cy="326264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26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Ana María\Escritorio\24701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24701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4000"/>
          </a:blip>
          <a:srcRect/>
          <a:stretch>
            <a:fillRect/>
          </a:stretch>
        </p:blipFill>
        <p:spPr bwMode="auto">
          <a:xfrm flipH="1"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Picture 2" descr="F:\MIS COSAS\DOCUMENTOS ANA\PHOTOSOP\SILUETAS\SILUETAS (12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2000240"/>
            <a:ext cx="2357454" cy="4625341"/>
          </a:xfrm>
          <a:prstGeom prst="rect">
            <a:avLst/>
          </a:prstGeom>
          <a:noFill/>
        </p:spPr>
      </p:pic>
      <p:pic>
        <p:nvPicPr>
          <p:cNvPr id="38915" name="Picture 3" descr="F:\MIS COSAS\DOCUMENTOS ANA\PHOTOSOP\SILUETAS\SILUETAS (123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2044787"/>
            <a:ext cx="2330459" cy="4813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485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4" dur="indefinite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na María\Escritorio\casamediobosqu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2" name="Picture 2" descr="C:\Documents and Settings\Ana María\Escritorio\casamediobosqu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4000"/>
          </a:blip>
          <a:srcRect/>
          <a:stretch>
            <a:fillRect/>
          </a:stretch>
        </p:blipFill>
        <p:spPr bwMode="auto">
          <a:xfrm rot="10800000" flipH="1"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0" descr="C:\Documents and Settings\Ana María\Mis documentos\Downloads\vinilo pizarra silueta gente 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3000372"/>
            <a:ext cx="3490912" cy="35842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307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MIS COSAS\DOCUMENTOS ANA\PAISAJES\NIEBLAS\NIEBLAS\1269667275bf59dg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PAISAJES\NIEBLAS\NIEBLAS\1269667275bf59dg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57158" y="285728"/>
            <a:ext cx="8358246" cy="6286544"/>
          </a:xfrm>
          <a:prstGeom prst="rect">
            <a:avLst/>
          </a:prstGeom>
          <a:noFill/>
        </p:spPr>
      </p:pic>
      <p:pic>
        <p:nvPicPr>
          <p:cNvPr id="4" name="Picture 2" descr="F:\MIS COSAS\DOCUMENTOS ANA\PAISAJES\NIEBLAS\NIEBLAS\1269667275bf59dg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642918"/>
            <a:ext cx="7643866" cy="5572164"/>
          </a:xfrm>
          <a:prstGeom prst="rect">
            <a:avLst/>
          </a:prstGeom>
          <a:noFill/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na María\Mis documentos\Downloads\siluetas-humanas-1-paragu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928686"/>
            <a:ext cx="4521134" cy="59293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8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21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Ana María\Escritorio\DSC_0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4000"/>
          </a:blip>
          <a:srcRect/>
          <a:stretch>
            <a:fillRect/>
          </a:stretch>
        </p:blipFill>
        <p:spPr bwMode="auto">
          <a:xfrm rot="10800000" flipH="1"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C:\Documents and Settings\Ana María\Mis documentos\Downloads\172-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0" y="1785926"/>
            <a:ext cx="5715040" cy="5499471"/>
          </a:xfrm>
          <a:prstGeom prst="rect">
            <a:avLst/>
          </a:prstGeom>
          <a:noFill/>
        </p:spPr>
      </p:pic>
      <p:pic>
        <p:nvPicPr>
          <p:cNvPr id="3074" name="Picture 2" descr="F:\MIS COSAS\DOCUMENTOS ANA\PHOTOSOP\SILUETAS\SILUETAS (126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572132" y="1714488"/>
            <a:ext cx="1571636" cy="42540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1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4000"/>
          </a:blip>
          <a:srcRect/>
          <a:stretch>
            <a:fillRect/>
          </a:stretch>
        </p:blipFill>
        <p:spPr bwMode="auto">
          <a:xfrm rot="10800000" flipH="1"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F:\MIS COSAS\DOCUMENTOS ANA\PHOTOSOP\SILUETAS\PERSONAS (135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2428868"/>
            <a:ext cx="2887863" cy="39290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"/>
                                      </p:to>
                                    </p:set>
                                    <p:animEffect filter="image" prLst="opacity: 0.6">
                                      <p:cBhvr rctx="IE">
                                        <p:cTn id="18" dur="indefinite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21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Ana María\Escritorio\trees Landscapes hd wallp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3011" name="Picture 3" descr="C:\Documents and Settings\Ana María\Escritorio\trees Landscapes hd wallp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7" name="Picture 9" descr="C:\Documents and Settings\Ana María\Mis documentos\Downloads\gen_image_produi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7" y="428604"/>
            <a:ext cx="7215238" cy="52864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8" dur="indefinite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na María\Escritorio\GORILAS-EN-LA-NIEBLA-Dedicada-a-Iaky-Maturana-y-a-ami-mismo-a24534808.jpg"/>
          <p:cNvPicPr>
            <a:picLocks noChangeAspect="1" noChangeArrowheads="1"/>
          </p:cNvPicPr>
          <p:nvPr/>
        </p:nvPicPr>
        <p:blipFill>
          <a:blip r:embed="rId2" cstate="print"/>
          <a:srcRect b="6250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18" name="Picture 2" descr="C:\Documents and Settings\Ana María\Escritorio\GORILAS-EN-LA-NIEBLA-Dedicada-a-Iaky-Maturana-y-a-ami-mismo-a24534808.jpg"/>
          <p:cNvPicPr>
            <a:picLocks noChangeAspect="1" noChangeArrowheads="1"/>
          </p:cNvPicPr>
          <p:nvPr/>
        </p:nvPicPr>
        <p:blipFill>
          <a:blip r:embed="rId2" cstate="print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1" name="Picture 7" descr="C:\Documents and Settings\Ana María\Mis documentos\Downloads\north-48519_64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496"/>
            <a:ext cx="2647343" cy="2643206"/>
          </a:xfrm>
          <a:prstGeom prst="rect">
            <a:avLst/>
          </a:prstGeom>
          <a:noFill/>
        </p:spPr>
      </p:pic>
      <p:pic>
        <p:nvPicPr>
          <p:cNvPr id="5123" name="Picture 3" descr="F:\MIS COSAS\DOCUMENTOS ANA\PHOTOSOP\SILUETAS\SILUETAS (121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2500306"/>
            <a:ext cx="1903214" cy="3734119"/>
          </a:xfrm>
          <a:prstGeom prst="rect">
            <a:avLst/>
          </a:prstGeom>
          <a:noFill/>
        </p:spPr>
      </p:pic>
      <p:pic>
        <p:nvPicPr>
          <p:cNvPr id="5125" name="Picture 5" descr="F:\MIS COSAS\DOCUMENTOS ANA\PHOTOSOP\SILUETAS\SILUETAS\MUJERES (758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2357422" y="3286124"/>
            <a:ext cx="2284682" cy="32181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344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348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na María\Escritorio\welcome_to_my_world___mist_iv_by_joannarzeznikowska-d5im73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4034" name="Picture 2" descr="C:\Documents and Settings\Ana María\Escritorio\welcome_to_my_world___mist_iv_by_joannarzeznikowska-d5im73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Documents and Settings\Ana María\Mis documentos\Downloads\vinilo pizarra silueta gente 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3143248"/>
            <a:ext cx="4893304" cy="333425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0800000"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F:\MIS COSAS\DOCUMENTOS ANA\PHOTOSOP\SILUETAS\AMOR (73).png"/>
          <p:cNvPicPr>
            <a:picLocks noChangeAspect="1" noChangeArrowheads="1"/>
          </p:cNvPicPr>
          <p:nvPr/>
        </p:nvPicPr>
        <p:blipFill>
          <a:blip r:embed="rId4" cstate="print">
            <a:biLevel thresh="50000"/>
          </a:blip>
          <a:srcRect/>
          <a:stretch>
            <a:fillRect/>
          </a:stretch>
        </p:blipFill>
        <p:spPr bwMode="auto">
          <a:xfrm>
            <a:off x="2071670" y="1860300"/>
            <a:ext cx="4699012" cy="4997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578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4"/>
                                      </p:to>
                                    </p:set>
                                    <p:animEffect filter="image" prLst="opacity: 0.4">
                                      <p:cBhvr rctx="IE">
                                        <p:cTn id="15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Ana María\Escritorio\Echandose la nieb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02" name="Picture 2" descr="C:\Documents and Settings\Ana María\Escritorio\Echandose la nieb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F:\MIS COSAS\DOCUMENTOS ANA\PHOTOSOP\SILUETAS\SILUETAS\HOMBRES (214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1012032"/>
            <a:ext cx="3565543" cy="4872728"/>
          </a:xfrm>
          <a:prstGeom prst="rect">
            <a:avLst/>
          </a:prstGeom>
          <a:noFill/>
        </p:spPr>
      </p:pic>
      <p:pic>
        <p:nvPicPr>
          <p:cNvPr id="9220" name="Picture 4" descr="F:\MIS COSAS\DOCUMENTOS ANA\PHOTOSOP\SILUETAS\SILUETAS\MUJERES (1078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3916363"/>
            <a:ext cx="4291013" cy="29416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11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mph" presetSubtype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4" dur="indefinite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Documents and Settings\Ana María\Escritorio\Bosque-con-nieb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Bosque-con-nieb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50000"/>
          </a:blip>
          <a:srcRect/>
          <a:stretch>
            <a:fillRect/>
          </a:stretch>
        </p:blipFill>
        <p:spPr bwMode="auto">
          <a:xfrm rot="10800000" flipH="1"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F:\MIS COSAS\DOCUMENTOS ANA\PHOTOSOP\SILUETAS\sticker-couple000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2285992"/>
            <a:ext cx="4262456" cy="42624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"/>
                                      </p:to>
                                    </p:set>
                                    <p:animEffect filter="image" prLst="opacity: 0.3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na María\Escritorio\niebla_bosque_lapal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9154" name="Picture 2" descr="C:\Documents and Settings\Ana María\Escritorio\niebla_bosque_lapal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4000"/>
          </a:blip>
          <a:srcRect/>
          <a:stretch>
            <a:fillRect/>
          </a:stretch>
        </p:blipFill>
        <p:spPr bwMode="auto">
          <a:xfrm rot="10800000" flipH="1"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C:\Documents and Settings\Ana María\Mis documentos\Downloads\vinilo-decorativo-mujer-fantas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285728"/>
            <a:ext cx="8429652" cy="85011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18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50000"/>
          </a:blip>
          <a:srcRect/>
          <a:stretch>
            <a:fillRect/>
          </a:stretch>
        </p:blipFill>
        <p:spPr bwMode="auto">
          <a:xfrm rot="10800000" flipH="1"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F:\MIS COSAS\DOCUMENTOS ANA\PHOTOSOP\SILUETAS\cropped-nicubunu_Woman_Silhouette_1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50361" flipH="1">
            <a:off x="1071538" y="4000504"/>
            <a:ext cx="3597664" cy="2479319"/>
          </a:xfrm>
          <a:prstGeom prst="rect">
            <a:avLst/>
          </a:prstGeom>
          <a:noFill/>
        </p:spPr>
      </p:pic>
      <p:pic>
        <p:nvPicPr>
          <p:cNvPr id="8198" name="Picture 6" descr="F:\MIS COSAS\DOCUMENTOS ANA\PHOTOSOP\SILUETAS\SILUETAS\piecruzad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2010220"/>
            <a:ext cx="2070108" cy="48477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"/>
                                      </p:to>
                                    </p:set>
                                    <p:animEffect filter="image" prLst="opacity: 0.6">
                                      <p:cBhvr rctx="IE">
                                        <p:cTn id="18" dur="indefinite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"/>
                                      </p:to>
                                    </p:set>
                                    <p:animEffect filter="image" prLst="opacity: 0.6">
                                      <p:cBhvr rctx="IE">
                                        <p:cTn id="21" dur="indefinite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"/>
                                      </p:to>
                                    </p:set>
                                    <p:animEffect filter="image" prLst="opacity: 0.3">
                                      <p:cBhvr rctx="IE">
                                        <p:cTn id="24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na María\Escritorio\sombr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sombr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50000"/>
          </a:blip>
          <a:srcRect/>
          <a:stretch>
            <a:fillRect/>
          </a:stretch>
        </p:blipFill>
        <p:spPr bwMode="auto">
          <a:xfrm rot="10800000" flipH="1" flipV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"/>
                                      </p:to>
                                    </p:set>
                                    <p:animEffect filter="image" prLst="opacity: 0.3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ombras En La Niebla - (Shey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Sombras En La Niebla - (Sheyla)</Template>
  <TotalTime>3</TotalTime>
  <Words>40</Words>
  <Application>Microsoft Office PowerPoint</Application>
  <PresentationFormat>Presentación en pantalla (4:3)</PresentationFormat>
  <Paragraphs>15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Sombras En La Niebla - (Sheyla)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</cp:revision>
  <dcterms:created xsi:type="dcterms:W3CDTF">2013-11-26T00:43:05Z</dcterms:created>
  <dcterms:modified xsi:type="dcterms:W3CDTF">2013-11-26T00:47:01Z</dcterms:modified>
</cp:coreProperties>
</file>