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2" r:id="rId3"/>
    <p:sldId id="263" r:id="rId4"/>
    <p:sldId id="260" r:id="rId5"/>
    <p:sldId id="259" r:id="rId6"/>
    <p:sldId id="286" r:id="rId7"/>
    <p:sldId id="293" r:id="rId8"/>
    <p:sldId id="276" r:id="rId9"/>
    <p:sldId id="283" r:id="rId10"/>
    <p:sldId id="258" r:id="rId11"/>
    <p:sldId id="294" r:id="rId12"/>
    <p:sldId id="262" r:id="rId13"/>
    <p:sldId id="285" r:id="rId14"/>
    <p:sldId id="261" r:id="rId15"/>
    <p:sldId id="295" r:id="rId16"/>
    <p:sldId id="266" r:id="rId17"/>
    <p:sldId id="291" r:id="rId18"/>
    <p:sldId id="265" r:id="rId19"/>
    <p:sldId id="296" r:id="rId20"/>
    <p:sldId id="273" r:id="rId21"/>
    <p:sldId id="267" r:id="rId22"/>
    <p:sldId id="290" r:id="rId23"/>
    <p:sldId id="297" r:id="rId24"/>
    <p:sldId id="268" r:id="rId25"/>
    <p:sldId id="284" r:id="rId26"/>
    <p:sldId id="269" r:id="rId27"/>
    <p:sldId id="298" r:id="rId28"/>
    <p:sldId id="278" r:id="rId29"/>
    <p:sldId id="270" r:id="rId30"/>
    <p:sldId id="271" r:id="rId31"/>
    <p:sldId id="299" r:id="rId32"/>
    <p:sldId id="272" r:id="rId33"/>
    <p:sldId id="274" r:id="rId34"/>
    <p:sldId id="282" r:id="rId35"/>
    <p:sldId id="300" r:id="rId36"/>
    <p:sldId id="275" r:id="rId37"/>
    <p:sldId id="279" r:id="rId38"/>
    <p:sldId id="301" r:id="rId39"/>
    <p:sldId id="257" r:id="rId40"/>
    <p:sldId id="302" r:id="rId41"/>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KSeqJ1syqBpeLFSP1TsRw" hashData="8BPy84nFSn0FWICTU577xa+kjW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FF99CC"/>
    <a:srgbClr val="FF99FF"/>
    <a:srgbClr val="FFCCFF"/>
    <a:srgbClr val="D9276B"/>
    <a:srgbClr val="9933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6816"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AEA8D30-0AE9-450A-A0A2-708C465BC8C3}" type="datetimeFigureOut">
              <a:rPr lang="es-PE" smtClean="0"/>
              <a:pPr/>
              <a:t>28/08/2023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F49BE1E-1364-4EC6-8A3B-FF50D97564A4}"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FF99CC">
                <a:shade val="67500"/>
                <a:satMod val="115000"/>
              </a:srgbClr>
            </a:gs>
            <a:gs pos="100000">
              <a:srgbClr val="FF99CC">
                <a:shade val="100000"/>
                <a:satMod val="115000"/>
              </a:srgbClr>
            </a:gs>
          </a:gsLst>
          <a:lin ang="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AEA8D30-0AE9-450A-A0A2-708C465BC8C3}" type="datetimeFigureOut">
              <a:rPr lang="es-PE" smtClean="0"/>
              <a:pPr/>
              <a:t>28/08/2023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F49BE1E-1364-4EC6-8A3B-FF50D97564A4}"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1.png"/><Relationship Id="rId18" Type="http://schemas.openxmlformats.org/officeDocument/2006/relationships/image" Target="../media/image4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7.png"/><Relationship Id="rId11" Type="http://schemas.openxmlformats.org/officeDocument/2006/relationships/image" Target="../media/image40.png"/><Relationship Id="rId5" Type="http://schemas.openxmlformats.org/officeDocument/2006/relationships/hyperlink" Target="http://www.mispps.com/" TargetMode="External"/><Relationship Id="rId15" Type="http://schemas.openxmlformats.org/officeDocument/2006/relationships/image" Target="../media/image42.png"/><Relationship Id="rId10" Type="http://schemas.openxmlformats.org/officeDocument/2006/relationships/hyperlink" Target="https://www.facebook.com/mispps" TargetMode="External"/><Relationship Id="rId4" Type="http://schemas.openxmlformats.org/officeDocument/2006/relationships/image" Target="../media/image36.png"/><Relationship Id="rId9" Type="http://schemas.openxmlformats.org/officeDocument/2006/relationships/image" Target="../media/image3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s-flowers-bouquet-black-background_1366x768.jpg"/>
          <p:cNvPicPr>
            <a:picLocks noChangeAspect="1"/>
          </p:cNvPicPr>
          <p:nvPr/>
        </p:nvPicPr>
        <p:blipFill>
          <a:blip r:embed="rId3"/>
          <a:stretch>
            <a:fillRect/>
          </a:stretch>
        </p:blipFill>
        <p:spPr>
          <a:xfrm>
            <a:off x="0" y="1255"/>
            <a:ext cx="9144000" cy="5140990"/>
          </a:xfrm>
          <a:prstGeom prst="rect">
            <a:avLst/>
          </a:prstGeom>
        </p:spPr>
      </p:pic>
      <p:pic>
        <p:nvPicPr>
          <p:cNvPr id="3" name="2 Imagen" descr="Pink-roses-flowers-bouquet-black-background_1366x768.jpg"/>
          <p:cNvPicPr>
            <a:picLocks noChangeAspect="1"/>
          </p:cNvPicPr>
          <p:nvPr/>
        </p:nvPicPr>
        <p:blipFill>
          <a:blip r:embed="rId3">
            <a:grayscl/>
          </a:blip>
          <a:stretch>
            <a:fillRect/>
          </a:stretch>
        </p:blipFill>
        <p:spPr>
          <a:xfrm>
            <a:off x="0" y="0"/>
            <a:ext cx="9144000" cy="5140990"/>
          </a:xfrm>
          <a:prstGeom prst="rect">
            <a:avLst/>
          </a:prstGeom>
        </p:spPr>
      </p:pic>
      <p:pic>
        <p:nvPicPr>
          <p:cNvPr id="4" name="3 Imagen" descr="cooltext441966887948458.png"/>
          <p:cNvPicPr>
            <a:picLocks noChangeAspect="1"/>
          </p:cNvPicPr>
          <p:nvPr/>
        </p:nvPicPr>
        <p:blipFill>
          <a:blip r:embed="rId4">
            <a:lum bright="20000"/>
          </a:blip>
          <a:stretch>
            <a:fillRect/>
          </a:stretch>
        </p:blipFill>
        <p:spPr>
          <a:xfrm>
            <a:off x="0" y="285734"/>
            <a:ext cx="2872763" cy="1082204"/>
          </a:xfrm>
          <a:prstGeom prst="rect">
            <a:avLst/>
          </a:prstGeom>
        </p:spPr>
      </p:pic>
      <p:pic>
        <p:nvPicPr>
          <p:cNvPr id="5" name="4 Imagen" descr="cooltext441966895762696.png"/>
          <p:cNvPicPr>
            <a:picLocks noChangeAspect="1"/>
          </p:cNvPicPr>
          <p:nvPr/>
        </p:nvPicPr>
        <p:blipFill>
          <a:blip r:embed="rId5">
            <a:lum bright="20000"/>
          </a:blip>
          <a:stretch>
            <a:fillRect/>
          </a:stretch>
        </p:blipFill>
        <p:spPr>
          <a:xfrm>
            <a:off x="642910" y="1571618"/>
            <a:ext cx="1143008" cy="1132618"/>
          </a:xfrm>
          <a:prstGeom prst="rect">
            <a:avLst/>
          </a:prstGeom>
        </p:spPr>
      </p:pic>
      <p:pic>
        <p:nvPicPr>
          <p:cNvPr id="6" name="5 Imagen" descr="cooltext441966905802550.png"/>
          <p:cNvPicPr>
            <a:picLocks noChangeAspect="1"/>
          </p:cNvPicPr>
          <p:nvPr/>
        </p:nvPicPr>
        <p:blipFill>
          <a:blip r:embed="rId6">
            <a:lum bright="20000"/>
          </a:blip>
          <a:stretch>
            <a:fillRect/>
          </a:stretch>
        </p:blipFill>
        <p:spPr>
          <a:xfrm>
            <a:off x="357158" y="2714626"/>
            <a:ext cx="1776029" cy="1071570"/>
          </a:xfrm>
          <a:prstGeom prst="rect">
            <a:avLst/>
          </a:prstGeom>
        </p:spPr>
      </p:pic>
      <p:pic>
        <p:nvPicPr>
          <p:cNvPr id="7" name="6 Imagen" descr="cooltext441966950465400.png"/>
          <p:cNvPicPr>
            <a:picLocks noChangeAspect="1"/>
          </p:cNvPicPr>
          <p:nvPr/>
        </p:nvPicPr>
        <p:blipFill>
          <a:blip r:embed="rId7">
            <a:lum bright="20000"/>
          </a:blip>
          <a:stretch>
            <a:fillRect/>
          </a:stretch>
        </p:blipFill>
        <p:spPr>
          <a:xfrm>
            <a:off x="3071802" y="4572014"/>
            <a:ext cx="1571604" cy="304206"/>
          </a:xfrm>
          <a:prstGeom prst="rect">
            <a:avLst/>
          </a:prstGeom>
        </p:spPr>
      </p:pic>
    </p:spTree>
  </p:cSld>
  <p:clrMapOvr>
    <a:masterClrMapping/>
  </p:clrMapOvr>
  <p:transition advClick="0" advTm="23000">
    <p:sndAc>
      <p:stSnd loop="1">
        <p:snd r:embed="rId2" name="Finding The Course in Destiny - Wav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2" presetClass="entr" presetSubtype="0" fill="hold" nodeType="withEffect">
                                  <p:stCondLst>
                                    <p:cond delay="1500"/>
                                  </p:stCondLst>
                                  <p:childTnLst>
                                    <p:set>
                                      <p:cBhvr>
                                        <p:cTn id="9" dur="1" fill="hold">
                                          <p:stCondLst>
                                            <p:cond delay="0"/>
                                          </p:stCondLst>
                                        </p:cTn>
                                        <p:tgtEl>
                                          <p:spTgt spid="4"/>
                                        </p:tgtEl>
                                        <p:attrNameLst>
                                          <p:attrName>style.visibility</p:attrName>
                                        </p:attrNameLst>
                                      </p:cBhvr>
                                      <p:to>
                                        <p:strVal val="visible"/>
                                      </p:to>
                                    </p:set>
                                    <p:animScale>
                                      <p:cBhvr>
                                        <p:cTn id="10"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3000" decel="50000" fill="hold">
                                          <p:stCondLst>
                                            <p:cond delay="0"/>
                                          </p:stCondLst>
                                        </p:cTn>
                                        <p:tgtEl>
                                          <p:spTgt spid="4"/>
                                        </p:tgtEl>
                                        <p:attrNameLst>
                                          <p:attrName>ppt_x</p:attrName>
                                          <p:attrName>ppt_y</p:attrName>
                                        </p:attrNameLst>
                                      </p:cBhvr>
                                    </p:animMotion>
                                    <p:animEffect transition="in" filter="fade">
                                      <p:cBhvr>
                                        <p:cTn id="12" dur="3000"/>
                                        <p:tgtEl>
                                          <p:spTgt spid="4"/>
                                        </p:tgtEl>
                                      </p:cBhvr>
                                    </p:animEffect>
                                  </p:childTnLst>
                                </p:cTn>
                              </p:par>
                            </p:childTnLst>
                          </p:cTn>
                        </p:par>
                        <p:par>
                          <p:cTn id="13" fill="hold">
                            <p:stCondLst>
                              <p:cond delay="6500"/>
                            </p:stCondLst>
                            <p:childTnLst>
                              <p:par>
                                <p:cTn id="14" presetID="5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Scale>
                                      <p:cBhvr>
                                        <p:cTn id="16"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3000" decel="50000" fill="hold">
                                          <p:stCondLst>
                                            <p:cond delay="0"/>
                                          </p:stCondLst>
                                        </p:cTn>
                                        <p:tgtEl>
                                          <p:spTgt spid="5"/>
                                        </p:tgtEl>
                                        <p:attrNameLst>
                                          <p:attrName>ppt_x</p:attrName>
                                          <p:attrName>ppt_y</p:attrName>
                                        </p:attrNameLst>
                                      </p:cBhvr>
                                    </p:animMotion>
                                    <p:animEffect transition="in" filter="fade">
                                      <p:cBhvr>
                                        <p:cTn id="18" dur="3000"/>
                                        <p:tgtEl>
                                          <p:spTgt spid="5"/>
                                        </p:tgtEl>
                                      </p:cBhvr>
                                    </p:animEffect>
                                  </p:childTnLst>
                                </p:cTn>
                              </p:par>
                            </p:childTnLst>
                          </p:cTn>
                        </p:par>
                        <p:par>
                          <p:cTn id="19" fill="hold">
                            <p:stCondLst>
                              <p:cond delay="9500"/>
                            </p:stCondLst>
                            <p:childTnLst>
                              <p:par>
                                <p:cTn id="20" presetID="5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Scale>
                                      <p:cBhvr>
                                        <p:cTn id="22" dur="3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3000" decel="50000" fill="hold">
                                          <p:stCondLst>
                                            <p:cond delay="0"/>
                                          </p:stCondLst>
                                        </p:cTn>
                                        <p:tgtEl>
                                          <p:spTgt spid="6"/>
                                        </p:tgtEl>
                                        <p:attrNameLst>
                                          <p:attrName>ppt_x</p:attrName>
                                          <p:attrName>ppt_y</p:attrName>
                                        </p:attrNameLst>
                                      </p:cBhvr>
                                    </p:animMotion>
                                    <p:animEffect transition="in" filter="fade">
                                      <p:cBhvr>
                                        <p:cTn id="24" dur="3000"/>
                                        <p:tgtEl>
                                          <p:spTgt spid="6"/>
                                        </p:tgtEl>
                                      </p:cBhvr>
                                    </p:animEffect>
                                  </p:childTnLst>
                                </p:cTn>
                              </p:par>
                            </p:childTnLst>
                          </p:cTn>
                        </p:par>
                        <p:par>
                          <p:cTn id="25" fill="hold">
                            <p:stCondLst>
                              <p:cond delay="12500"/>
                            </p:stCondLst>
                            <p:childTnLst>
                              <p:par>
                                <p:cTn id="26" presetID="23" presetClass="entr" presetSubtype="16"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1000" fill="hold"/>
                                        <p:tgtEl>
                                          <p:spTgt spid="7"/>
                                        </p:tgtEl>
                                        <p:attrNameLst>
                                          <p:attrName>ppt_w</p:attrName>
                                        </p:attrNameLst>
                                      </p:cBhvr>
                                      <p:tavLst>
                                        <p:tav tm="0">
                                          <p:val>
                                            <p:fltVal val="0"/>
                                          </p:val>
                                        </p:tav>
                                        <p:tav tm="100000">
                                          <p:val>
                                            <p:strVal val="#ppt_w"/>
                                          </p:val>
                                        </p:tav>
                                      </p:tavLst>
                                    </p:anim>
                                    <p:anim calcmode="lin" valueType="num">
                                      <p:cBhvr>
                                        <p:cTn id="29" dur="1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ny-pink-and-white-roses-petals-romantic_1366x768.jpg"/>
          <p:cNvPicPr>
            <a:picLocks noGrp="1" noChangeAspect="1"/>
          </p:cNvPicPr>
          <p:nvPr isPhoto="1"/>
        </p:nvPicPr>
        <p:blipFill>
          <a:blip r:embed="rId2">
            <a:lum/>
          </a:blip>
          <a:stretch>
            <a:fillRect/>
          </a:stretch>
        </p:blipFill>
        <p:spPr>
          <a:xfrm>
            <a:off x="-142908" y="0"/>
            <a:ext cx="9144000" cy="5143500"/>
          </a:xfrm>
          <a:prstGeom prst="rect">
            <a:avLst/>
          </a:prstGeom>
          <a:noFill/>
          <a:ln>
            <a:noFill/>
          </a:ln>
        </p:spPr>
      </p:pic>
      <p:sp>
        <p:nvSpPr>
          <p:cNvPr id="3" name="2 Marco"/>
          <p:cNvSpPr/>
          <p:nvPr/>
        </p:nvSpPr>
        <p:spPr>
          <a:xfrm>
            <a:off x="2928926" y="1285866"/>
            <a:ext cx="3286148" cy="2286016"/>
          </a:xfrm>
          <a:prstGeom prst="frame">
            <a:avLst>
              <a:gd name="adj1" fmla="val 10311"/>
            </a:avLst>
          </a:prstGeom>
          <a:blipFill dpi="0" rotWithShape="1">
            <a:blip r:embed="rId3">
              <a:duotone>
                <a:prstClr val="black"/>
                <a:srgbClr val="D9276B">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214678" y="1643056"/>
            <a:ext cx="2714644" cy="1477328"/>
          </a:xfrm>
          <a:prstGeom prst="rect">
            <a:avLst/>
          </a:prstGeom>
          <a:noFill/>
        </p:spPr>
        <p:txBody>
          <a:bodyPr wrap="square" rtlCol="0">
            <a:spAutoFit/>
          </a:bodyPr>
          <a:lstStyle/>
          <a:p>
            <a:r>
              <a:rPr lang="es-PE" b="1" dirty="0" smtClean="0">
                <a:solidFill>
                  <a:srgbClr val="993366"/>
                </a:solidFill>
                <a:effectLst>
                  <a:outerShdw blurRad="38100" dist="38100" dir="2700000" algn="tl">
                    <a:srgbClr val="000000">
                      <a:alpha val="43137"/>
                    </a:srgbClr>
                  </a:outerShdw>
                </a:effectLst>
              </a:rPr>
              <a:t>En el jardín de la aurora, la rosa rosada se alza, Con su gracia y su encanto, en cada pétalo abraza, Su color suave y dulce, como un sueño que </a:t>
            </a:r>
            <a:r>
              <a:rPr lang="es-PE" b="1" dirty="0" smtClean="0">
                <a:solidFill>
                  <a:srgbClr val="993366"/>
                </a:solidFill>
                <a:effectLst>
                  <a:outerShdw blurRad="38100" dist="38100" dir="2700000" algn="tl">
                    <a:srgbClr val="000000">
                      <a:alpha val="43137"/>
                    </a:srgbClr>
                  </a:outerShdw>
                </a:effectLst>
              </a:rPr>
              <a:t>baila </a:t>
            </a:r>
            <a:r>
              <a:rPr lang="es-PE" b="1" dirty="0" smtClean="0">
                <a:solidFill>
                  <a:srgbClr val="993366"/>
                </a:solidFill>
                <a:effectLst>
                  <a:outerShdw blurRad="38100" dist="38100" dir="2700000" algn="tl">
                    <a:srgbClr val="000000">
                      <a:alpha val="43137"/>
                    </a:srgbClr>
                  </a:outerShdw>
                </a:effectLst>
              </a:rPr>
              <a:t>con el </a:t>
            </a:r>
            <a:r>
              <a:rPr lang="es-PE" b="1" dirty="0" smtClean="0">
                <a:solidFill>
                  <a:srgbClr val="993366"/>
                </a:solidFill>
                <a:effectLst>
                  <a:outerShdw blurRad="38100" dist="38100" dir="2700000" algn="tl">
                    <a:srgbClr val="000000">
                      <a:alpha val="43137"/>
                    </a:srgbClr>
                  </a:outerShdw>
                </a:effectLst>
              </a:rPr>
              <a:t>viento</a:t>
            </a:r>
            <a:endParaRPr lang="es-PE" b="1" dirty="0">
              <a:solidFill>
                <a:srgbClr val="993366"/>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scarga.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escarga.jpe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sket-many-pink-roses-white-background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asket-many-pink-roses-white-background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me-pink-roses-vase-hazy-background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ome-pink-roses-vase-hazy-background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ny-pink-and-white-roses-petals-romantic_1366x768.jpg"/>
          <p:cNvPicPr>
            <a:picLocks noGrp="1" noChangeAspect="1"/>
          </p:cNvPicPr>
          <p:nvPr isPhoto="1"/>
        </p:nvPicPr>
        <p:blipFill>
          <a:blip r:embed="rId2">
            <a:lum/>
          </a:blip>
          <a:stretch>
            <a:fillRect/>
          </a:stretch>
        </p:blipFill>
        <p:spPr>
          <a:xfrm>
            <a:off x="-142908" y="0"/>
            <a:ext cx="9144000" cy="5143500"/>
          </a:xfrm>
          <a:prstGeom prst="rect">
            <a:avLst/>
          </a:prstGeom>
          <a:noFill/>
          <a:ln>
            <a:noFill/>
          </a:ln>
        </p:spPr>
      </p:pic>
      <p:sp>
        <p:nvSpPr>
          <p:cNvPr id="3" name="2 Marco"/>
          <p:cNvSpPr/>
          <p:nvPr/>
        </p:nvSpPr>
        <p:spPr>
          <a:xfrm>
            <a:off x="2928926" y="1285866"/>
            <a:ext cx="3286148" cy="2286016"/>
          </a:xfrm>
          <a:prstGeom prst="frame">
            <a:avLst>
              <a:gd name="adj1" fmla="val 10311"/>
            </a:avLst>
          </a:prstGeom>
          <a:blipFill dpi="0" rotWithShape="1">
            <a:blip r:embed="rId3">
              <a:duotone>
                <a:prstClr val="black"/>
                <a:srgbClr val="FF99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143240" y="1714494"/>
            <a:ext cx="2928958" cy="1477328"/>
          </a:xfrm>
          <a:prstGeom prst="rect">
            <a:avLst/>
          </a:prstGeom>
          <a:noFill/>
        </p:spPr>
        <p:txBody>
          <a:bodyPr wrap="square" rtlCol="0">
            <a:spAutoFit/>
          </a:bodyPr>
          <a:lstStyle/>
          <a:p>
            <a:r>
              <a:rPr lang="es-PE" b="1" dirty="0" smtClean="0">
                <a:solidFill>
                  <a:srgbClr val="993366"/>
                </a:solidFill>
                <a:effectLst>
                  <a:outerShdw blurRad="38100" dist="38100" dir="2700000" algn="tl">
                    <a:srgbClr val="000000">
                      <a:alpha val="43137"/>
                    </a:srgbClr>
                  </a:outerShdw>
                </a:effectLst>
              </a:rPr>
              <a:t>Emerge entre las hojas con timidez y pasión, Un poema de la naturaleza, una dulce canción, La rosa rosada, un símbolo de amor en acción, Despierta emociones, despierta el corazón</a:t>
            </a:r>
            <a:endParaRPr lang="es-PE" b="1" dirty="0">
              <a:solidFill>
                <a:srgbClr val="993366"/>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s-love-heart-romantic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roses-love-heart-romantic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oses_buds_cup_54052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oses_buds_cup_54052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91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19180.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ny-pink-and-white-roses-petals-romantic_1366x768.jpg"/>
          <p:cNvPicPr>
            <a:picLocks noGrp="1" noChangeAspect="1"/>
          </p:cNvPicPr>
          <p:nvPr isPhoto="1"/>
        </p:nvPicPr>
        <p:blipFill>
          <a:blip r:embed="rId2">
            <a:lum/>
          </a:blip>
          <a:stretch>
            <a:fillRect/>
          </a:stretch>
        </p:blipFill>
        <p:spPr>
          <a:xfrm>
            <a:off x="-142908" y="0"/>
            <a:ext cx="9144000" cy="5143500"/>
          </a:xfrm>
          <a:prstGeom prst="rect">
            <a:avLst/>
          </a:prstGeom>
          <a:noFill/>
          <a:ln>
            <a:noFill/>
          </a:ln>
        </p:spPr>
      </p:pic>
      <p:sp>
        <p:nvSpPr>
          <p:cNvPr id="3" name="2 Marco"/>
          <p:cNvSpPr/>
          <p:nvPr/>
        </p:nvSpPr>
        <p:spPr>
          <a:xfrm>
            <a:off x="2928926" y="1285866"/>
            <a:ext cx="3286148" cy="2286016"/>
          </a:xfrm>
          <a:prstGeom prst="frame">
            <a:avLst>
              <a:gd name="adj1" fmla="val 10311"/>
            </a:avLst>
          </a:prstGeom>
          <a:blipFill dpi="0" rotWithShape="1">
            <a:blip r:embed="rId3">
              <a:duotone>
                <a:prstClr val="black"/>
                <a:srgbClr val="FF99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214678" y="1571618"/>
            <a:ext cx="2857520" cy="2031325"/>
          </a:xfrm>
          <a:prstGeom prst="rect">
            <a:avLst/>
          </a:prstGeom>
          <a:noFill/>
        </p:spPr>
        <p:txBody>
          <a:bodyPr wrap="square" rtlCol="0">
            <a:spAutoFit/>
          </a:bodyPr>
          <a:lstStyle/>
          <a:p>
            <a:r>
              <a:rPr lang="es-PE" b="1" dirty="0" smtClean="0">
                <a:solidFill>
                  <a:srgbClr val="993366"/>
                </a:solidFill>
                <a:effectLst>
                  <a:outerShdw blurRad="38100" dist="38100" dir="2700000" algn="tl">
                    <a:srgbClr val="000000">
                      <a:alpha val="43137"/>
                    </a:srgbClr>
                  </a:outerShdw>
                </a:effectLst>
              </a:rPr>
              <a:t>Sus pétalos se despliegan como sueños en flor, Cada uno, un suspiro, un deseo y un ardor, La rosa rosada, en su esplendor y fulgor, Cuenta historias de pasión en un lenguaje de amor.</a:t>
            </a:r>
          </a:p>
          <a:p>
            <a:endParaRPr lang="es-PE" dirty="0"/>
          </a:p>
        </p:txBody>
      </p:sp>
    </p:spTree>
  </p:cSld>
  <p:clrMapOvr>
    <a:masterClrMapping/>
  </p:clrMapOvr>
  <p:transition advClick="0" advTm="2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azy-background-pink-rose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Hazy-background-pink-roses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oses_Pink_color_4836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oses_Pink_color_483636.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ndo-de-pantalla-de-escritorio-de-rosa-rosa-1920x108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ondo-de-pantalla-de-escritorio-de-rosa-rosa-1920x1080-1.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ny-pink-and-white-roses-petals-romantic_1366x768.jpg"/>
          <p:cNvPicPr>
            <a:picLocks noGrp="1" noChangeAspect="1"/>
          </p:cNvPicPr>
          <p:nvPr isPhoto="1"/>
        </p:nvPicPr>
        <p:blipFill>
          <a:blip r:embed="rId2">
            <a:lum/>
          </a:blip>
          <a:stretch>
            <a:fillRect/>
          </a:stretch>
        </p:blipFill>
        <p:spPr>
          <a:xfrm>
            <a:off x="-142908" y="0"/>
            <a:ext cx="9144000" cy="5143500"/>
          </a:xfrm>
          <a:prstGeom prst="rect">
            <a:avLst/>
          </a:prstGeom>
          <a:noFill/>
          <a:ln>
            <a:noFill/>
          </a:ln>
        </p:spPr>
      </p:pic>
      <p:sp>
        <p:nvSpPr>
          <p:cNvPr id="3" name="2 Marco"/>
          <p:cNvSpPr/>
          <p:nvPr/>
        </p:nvSpPr>
        <p:spPr>
          <a:xfrm>
            <a:off x="2928926" y="1285866"/>
            <a:ext cx="3286148" cy="2286016"/>
          </a:xfrm>
          <a:prstGeom prst="frame">
            <a:avLst>
              <a:gd name="adj1" fmla="val 10311"/>
            </a:avLst>
          </a:prstGeom>
          <a:blipFill dpi="0" rotWithShape="1">
            <a:blip r:embed="rId3">
              <a:duotone>
                <a:prstClr val="black"/>
                <a:srgbClr val="FF99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143240" y="1571618"/>
            <a:ext cx="2928958" cy="2031325"/>
          </a:xfrm>
          <a:prstGeom prst="rect">
            <a:avLst/>
          </a:prstGeom>
          <a:noFill/>
        </p:spPr>
        <p:txBody>
          <a:bodyPr wrap="square" rtlCol="0">
            <a:spAutoFit/>
          </a:bodyPr>
          <a:lstStyle/>
          <a:p>
            <a:r>
              <a:rPr lang="es-PE" b="1" dirty="0" smtClean="0">
                <a:solidFill>
                  <a:srgbClr val="993366"/>
                </a:solidFill>
                <a:effectLst>
                  <a:outerShdw blurRad="38100" dist="38100" dir="2700000" algn="tl">
                    <a:srgbClr val="000000">
                      <a:alpha val="43137"/>
                    </a:srgbClr>
                  </a:outerShdw>
                </a:effectLst>
              </a:rPr>
              <a:t>Como símbolo de </a:t>
            </a:r>
            <a:r>
              <a:rPr lang="es-PE" b="1" dirty="0" smtClean="0">
                <a:solidFill>
                  <a:srgbClr val="993366"/>
                </a:solidFill>
                <a:effectLst>
                  <a:outerShdw blurRad="38100" dist="38100" dir="2700000" algn="tl">
                    <a:srgbClr val="000000">
                      <a:alpha val="43137"/>
                    </a:srgbClr>
                  </a:outerShdw>
                </a:effectLst>
              </a:rPr>
              <a:t>admiración </a:t>
            </a:r>
            <a:r>
              <a:rPr lang="es-PE" b="1" dirty="0" smtClean="0">
                <a:solidFill>
                  <a:srgbClr val="993366"/>
                </a:solidFill>
                <a:effectLst>
                  <a:outerShdw blurRad="38100" dist="38100" dir="2700000" algn="tl">
                    <a:srgbClr val="000000">
                      <a:alpha val="43137"/>
                    </a:srgbClr>
                  </a:outerShdw>
                </a:effectLst>
              </a:rPr>
              <a:t>florecen, En su aura delicada, sentimientos aparecen. Rosas rosadas, testigos de momentos especiales, Acompañan nuestras vidas, haciéndolas memorables.</a:t>
            </a:r>
          </a:p>
          <a:p>
            <a:endParaRPr lang="es-PE" dirty="0"/>
          </a:p>
        </p:txBody>
      </p:sp>
    </p:spTree>
  </p:cSld>
  <p:clrMapOvr>
    <a:masterClrMapping/>
  </p:clrMapOvr>
  <p:transition advClick="0" advTm="2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rfect-roses-14063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erfect-roses-1406302.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ose_three_flowers_68824_1366x768.jpg"/>
          <p:cNvPicPr>
            <a:picLocks noChangeAspect="1"/>
          </p:cNvPicPr>
          <p:nvPr/>
        </p:nvPicPr>
        <p:blipFill>
          <a:blip r:embed="rId2"/>
          <a:stretch>
            <a:fillRect/>
          </a:stretch>
        </p:blipFill>
        <p:spPr>
          <a:xfrm>
            <a:off x="0" y="1255"/>
            <a:ext cx="9144000" cy="5140990"/>
          </a:xfrm>
          <a:prstGeom prst="rect">
            <a:avLst/>
          </a:prstGeom>
        </p:spPr>
      </p:pic>
      <p:pic>
        <p:nvPicPr>
          <p:cNvPr id="3" name="2 Imagen" descr="rose_three_flowers_68824_1366x768.jpg"/>
          <p:cNvPicPr>
            <a:picLocks noChangeAspect="1"/>
          </p:cNvPicPr>
          <p:nvPr/>
        </p:nvPicPr>
        <p:blipFill>
          <a:blip r:embed="rId2">
            <a:grayscl/>
          </a:blip>
          <a:stretch>
            <a:fillRect/>
          </a:stretch>
        </p:blipFill>
        <p:spPr>
          <a:xfrm>
            <a:off x="0" y="0"/>
            <a:ext cx="9144000" cy="5140990"/>
          </a:xfrm>
          <a:prstGeom prst="rect">
            <a:avLst/>
          </a:prstGeom>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akpx.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eakpx.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ny-pink-and-white-roses-petals-romantic_1366x768.jpg"/>
          <p:cNvPicPr>
            <a:picLocks noGrp="1" noChangeAspect="1"/>
          </p:cNvPicPr>
          <p:nvPr isPhoto="1"/>
        </p:nvPicPr>
        <p:blipFill>
          <a:blip r:embed="rId2">
            <a:lum/>
          </a:blip>
          <a:stretch>
            <a:fillRect/>
          </a:stretch>
        </p:blipFill>
        <p:spPr>
          <a:xfrm>
            <a:off x="-142908" y="0"/>
            <a:ext cx="9144000" cy="5143500"/>
          </a:xfrm>
          <a:prstGeom prst="rect">
            <a:avLst/>
          </a:prstGeom>
          <a:noFill/>
          <a:ln>
            <a:noFill/>
          </a:ln>
        </p:spPr>
      </p:pic>
      <p:sp>
        <p:nvSpPr>
          <p:cNvPr id="3" name="2 Marco"/>
          <p:cNvSpPr/>
          <p:nvPr/>
        </p:nvSpPr>
        <p:spPr>
          <a:xfrm>
            <a:off x="2928926" y="1285866"/>
            <a:ext cx="3286148" cy="2286016"/>
          </a:xfrm>
          <a:prstGeom prst="frame">
            <a:avLst>
              <a:gd name="adj1" fmla="val 10311"/>
            </a:avLst>
          </a:prstGeom>
          <a:blipFill dpi="0" rotWithShape="1">
            <a:blip r:embed="rId3">
              <a:duotone>
                <a:prstClr val="black"/>
                <a:srgbClr val="FF99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143240" y="1571618"/>
            <a:ext cx="2857520" cy="2031325"/>
          </a:xfrm>
          <a:prstGeom prst="rect">
            <a:avLst/>
          </a:prstGeom>
          <a:noFill/>
        </p:spPr>
        <p:txBody>
          <a:bodyPr wrap="square" rtlCol="0">
            <a:spAutoFit/>
          </a:bodyPr>
          <a:lstStyle/>
          <a:p>
            <a:r>
              <a:rPr lang="es-PE" b="1" dirty="0" smtClean="0">
                <a:solidFill>
                  <a:srgbClr val="993366"/>
                </a:solidFill>
                <a:effectLst>
                  <a:outerShdw blurRad="38100" dist="38100" dir="2700000" algn="tl">
                    <a:srgbClr val="000000">
                      <a:alpha val="43137"/>
                    </a:srgbClr>
                  </a:outerShdw>
                </a:effectLst>
              </a:rPr>
              <a:t>Guardianas de secretos, de afectos compartidos, En su fragancia llevan </a:t>
            </a:r>
            <a:r>
              <a:rPr lang="es-PE" b="1" dirty="0" smtClean="0">
                <a:solidFill>
                  <a:srgbClr val="993366"/>
                </a:solidFill>
                <a:effectLst>
                  <a:outerShdw blurRad="38100" dist="38100" dir="2700000" algn="tl">
                    <a:srgbClr val="000000">
                      <a:alpha val="43137"/>
                    </a:srgbClr>
                  </a:outerShdw>
                </a:effectLst>
              </a:rPr>
              <a:t>suspiros. </a:t>
            </a:r>
            <a:r>
              <a:rPr lang="es-PE" b="1" dirty="0" smtClean="0">
                <a:solidFill>
                  <a:srgbClr val="993366"/>
                </a:solidFill>
                <a:effectLst>
                  <a:outerShdw blurRad="38100" dist="38100" dir="2700000" algn="tl">
                    <a:srgbClr val="000000">
                      <a:alpha val="43137"/>
                    </a:srgbClr>
                  </a:outerShdw>
                </a:effectLst>
              </a:rPr>
              <a:t>Rosas rosadas que abrazan con ternura y calma, Nos envuelven con su magia, como un alma en el alma.</a:t>
            </a:r>
          </a:p>
          <a:p>
            <a:endParaRPr lang="es-PE" dirty="0"/>
          </a:p>
        </p:txBody>
      </p:sp>
    </p:spTree>
  </p:cSld>
  <p:clrMapOvr>
    <a:masterClrMapping/>
  </p:clrMapOvr>
  <p:transition advClick="0" advTm="2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s-candle-oil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roses-candle-oil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ixabay-662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exels-pixabay-66285.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Apricots-pink-roses-kettle-cups-still-life_1366x768.jpg"/>
          <p:cNvPicPr>
            <a:picLocks noChangeAspect="1"/>
          </p:cNvPicPr>
          <p:nvPr/>
        </p:nvPicPr>
        <p:blipFill>
          <a:blip r:embed="rId2"/>
          <a:stretch>
            <a:fillRect/>
          </a:stretch>
        </p:blipFill>
        <p:spPr>
          <a:xfrm>
            <a:off x="0" y="1255"/>
            <a:ext cx="9144000" cy="5140990"/>
          </a:xfrm>
          <a:prstGeom prst="rect">
            <a:avLst/>
          </a:prstGeom>
        </p:spPr>
      </p:pic>
      <p:pic>
        <p:nvPicPr>
          <p:cNvPr id="6" name="5 Imagen" descr="Apricots-pink-roses-kettle-cups-still-life_1366x768.jpg"/>
          <p:cNvPicPr>
            <a:picLocks noChangeAspect="1"/>
          </p:cNvPicPr>
          <p:nvPr/>
        </p:nvPicPr>
        <p:blipFill>
          <a:blip r:embed="rId2">
            <a:grayscl/>
          </a:blip>
          <a:stretch>
            <a:fillRect/>
          </a:stretch>
        </p:blipFill>
        <p:spPr>
          <a:xfrm>
            <a:off x="0" y="0"/>
            <a:ext cx="9144000" cy="5140990"/>
          </a:xfrm>
          <a:prstGeom prst="rect">
            <a:avLst/>
          </a:prstGeom>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ny-pink-and-white-roses-petals-romantic_1366x768.jpg"/>
          <p:cNvPicPr>
            <a:picLocks noGrp="1" noChangeAspect="1"/>
          </p:cNvPicPr>
          <p:nvPr isPhoto="1"/>
        </p:nvPicPr>
        <p:blipFill>
          <a:blip r:embed="rId2">
            <a:lum/>
          </a:blip>
          <a:stretch>
            <a:fillRect/>
          </a:stretch>
        </p:blipFill>
        <p:spPr>
          <a:xfrm>
            <a:off x="-142908" y="0"/>
            <a:ext cx="9144000" cy="5143500"/>
          </a:xfrm>
          <a:prstGeom prst="rect">
            <a:avLst/>
          </a:prstGeom>
          <a:noFill/>
          <a:ln>
            <a:noFill/>
          </a:ln>
        </p:spPr>
      </p:pic>
      <p:sp>
        <p:nvSpPr>
          <p:cNvPr id="3" name="2 Marco"/>
          <p:cNvSpPr/>
          <p:nvPr/>
        </p:nvSpPr>
        <p:spPr>
          <a:xfrm>
            <a:off x="2928926" y="1285866"/>
            <a:ext cx="3286148" cy="2286016"/>
          </a:xfrm>
          <a:prstGeom prst="frame">
            <a:avLst>
              <a:gd name="adj1" fmla="val 10311"/>
            </a:avLst>
          </a:prstGeom>
          <a:blipFill dpi="0" rotWithShape="1">
            <a:blip r:embed="rId3">
              <a:duotone>
                <a:prstClr val="black"/>
                <a:srgbClr val="FF99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214678" y="1571618"/>
            <a:ext cx="2786082" cy="2031325"/>
          </a:xfrm>
          <a:prstGeom prst="rect">
            <a:avLst/>
          </a:prstGeom>
          <a:noFill/>
        </p:spPr>
        <p:txBody>
          <a:bodyPr wrap="square" rtlCol="0">
            <a:spAutoFit/>
          </a:bodyPr>
          <a:lstStyle/>
          <a:p>
            <a:r>
              <a:rPr lang="es-PE" b="1" dirty="0" smtClean="0">
                <a:solidFill>
                  <a:srgbClr val="993366"/>
                </a:solidFill>
                <a:effectLst>
                  <a:outerShdw blurRad="38100" dist="38100" dir="2700000" algn="tl">
                    <a:srgbClr val="000000">
                      <a:alpha val="43137"/>
                    </a:srgbClr>
                  </a:outerShdw>
                </a:effectLst>
              </a:rPr>
              <a:t>En ramos y  jardines, en balcones y altares, Las rosas rosadas despiertan suspiros singulares. Cautivan con su belleza, con su aura sosegada, Cada día es más bello cuando su esencia se amalgama</a:t>
            </a:r>
          </a:p>
          <a:p>
            <a:endParaRPr lang="es-PE" b="1" dirty="0">
              <a:solidFill>
                <a:srgbClr val="993366"/>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flowers-wood-background_2880x18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ink-rose-flowers-wood-background_2880x1800.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oses_flowers_flower_55627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oses_flowers_flower_55627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petals-bud-macro-close-up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rose-petals-bud-macro-close-up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ny-pink-and-white-roses-petals-romantic_1366x768.jpg"/>
          <p:cNvPicPr>
            <a:picLocks noGrp="1" noChangeAspect="1"/>
          </p:cNvPicPr>
          <p:nvPr isPhoto="1"/>
        </p:nvPicPr>
        <p:blipFill>
          <a:blip r:embed="rId2">
            <a:lum/>
          </a:blip>
          <a:stretch>
            <a:fillRect/>
          </a:stretch>
        </p:blipFill>
        <p:spPr>
          <a:xfrm>
            <a:off x="-142908" y="0"/>
            <a:ext cx="9144000" cy="5143500"/>
          </a:xfrm>
          <a:prstGeom prst="rect">
            <a:avLst/>
          </a:prstGeom>
          <a:noFill/>
          <a:ln>
            <a:noFill/>
          </a:ln>
        </p:spPr>
      </p:pic>
      <p:sp>
        <p:nvSpPr>
          <p:cNvPr id="3" name="2 Marco"/>
          <p:cNvSpPr/>
          <p:nvPr/>
        </p:nvSpPr>
        <p:spPr>
          <a:xfrm>
            <a:off x="2928926" y="1285866"/>
            <a:ext cx="3286148" cy="2286016"/>
          </a:xfrm>
          <a:prstGeom prst="frame">
            <a:avLst>
              <a:gd name="adj1" fmla="val 10311"/>
            </a:avLst>
          </a:prstGeom>
          <a:blipFill dpi="0" rotWithShape="1">
            <a:blip r:embed="rId3">
              <a:duotone>
                <a:prstClr val="black"/>
                <a:srgbClr val="FF99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143240" y="1785932"/>
            <a:ext cx="2786082" cy="1477328"/>
          </a:xfrm>
          <a:prstGeom prst="rect">
            <a:avLst/>
          </a:prstGeom>
          <a:noFill/>
        </p:spPr>
        <p:txBody>
          <a:bodyPr wrap="square" rtlCol="0">
            <a:spAutoFit/>
          </a:bodyPr>
          <a:lstStyle/>
          <a:p>
            <a:r>
              <a:rPr lang="es-PE" b="1" dirty="0" smtClean="0">
                <a:solidFill>
                  <a:srgbClr val="993366"/>
                </a:solidFill>
                <a:effectLst>
                  <a:outerShdw blurRad="38100" dist="38100" dir="2700000" algn="tl">
                    <a:srgbClr val="000000">
                      <a:alpha val="43137"/>
                    </a:srgbClr>
                  </a:outerShdw>
                </a:effectLst>
              </a:rPr>
              <a:t>En sus capullos guardan secretos de ternura, Como promesas susurran en la brisa nocturna, La rosa rosada, en su esencia pura, Despierta emociones que el alma inaugura</a:t>
            </a:r>
            <a:endParaRPr lang="es-PE" b="1" dirty="0">
              <a:solidFill>
                <a:srgbClr val="993366"/>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s-water-droplets-bead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roses-water-droplets-beads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petals-water-reflection_1920x12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rose-petals-water-reflection_1920x1200.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s-bottle-perfume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roses-bottle-perfume_1366x768.jpg"/>
          <p:cNvPicPr>
            <a:picLocks noGrp="1" noChangeAspect="1"/>
          </p:cNvPicPr>
          <p:nvPr isPhoto="1"/>
        </p:nvPicPr>
        <p:blipFill>
          <a:blip r:embed="rId2">
            <a:grayscl/>
          </a:blip>
          <a:stretch>
            <a:fillRect/>
          </a:stretch>
        </p:blipFill>
        <p:spPr>
          <a:xfrm>
            <a:off x="142844"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ny-pink-and-white-roses-petals-romantic_1366x768.jpg"/>
          <p:cNvPicPr>
            <a:picLocks noGrp="1" noChangeAspect="1"/>
          </p:cNvPicPr>
          <p:nvPr isPhoto="1"/>
        </p:nvPicPr>
        <p:blipFill>
          <a:blip r:embed="rId2">
            <a:lum/>
          </a:blip>
          <a:stretch>
            <a:fillRect/>
          </a:stretch>
        </p:blipFill>
        <p:spPr>
          <a:xfrm>
            <a:off x="-142908" y="0"/>
            <a:ext cx="9144000" cy="5143500"/>
          </a:xfrm>
          <a:prstGeom prst="rect">
            <a:avLst/>
          </a:prstGeom>
          <a:noFill/>
          <a:ln>
            <a:noFill/>
          </a:ln>
        </p:spPr>
      </p:pic>
      <p:sp>
        <p:nvSpPr>
          <p:cNvPr id="3" name="2 Marco"/>
          <p:cNvSpPr/>
          <p:nvPr/>
        </p:nvSpPr>
        <p:spPr>
          <a:xfrm>
            <a:off x="2928926" y="1285866"/>
            <a:ext cx="3286148" cy="2286016"/>
          </a:xfrm>
          <a:prstGeom prst="frame">
            <a:avLst>
              <a:gd name="adj1" fmla="val 10311"/>
            </a:avLst>
          </a:prstGeom>
          <a:blipFill dpi="0" rotWithShape="1">
            <a:blip r:embed="rId3">
              <a:duotone>
                <a:prstClr val="black"/>
                <a:srgbClr val="FF99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214678" y="1571618"/>
            <a:ext cx="2786082" cy="2031325"/>
          </a:xfrm>
          <a:prstGeom prst="rect">
            <a:avLst/>
          </a:prstGeom>
          <a:noFill/>
        </p:spPr>
        <p:txBody>
          <a:bodyPr wrap="square" rtlCol="0">
            <a:spAutoFit/>
          </a:bodyPr>
          <a:lstStyle/>
          <a:p>
            <a:r>
              <a:rPr lang="es-PE" b="1" dirty="0" smtClean="0">
                <a:solidFill>
                  <a:srgbClr val="993366"/>
                </a:solidFill>
                <a:effectLst>
                  <a:outerShdw blurRad="38100" dist="38100" dir="2700000" algn="tl">
                    <a:srgbClr val="000000">
                      <a:alpha val="43137"/>
                    </a:srgbClr>
                  </a:outerShdw>
                </a:effectLst>
              </a:rPr>
              <a:t>Como estrellas en la noche, sus colores brillan, Un espectáculo de la naturaleza que cautiva, La rosa rosada, en su esplendor se aviva, Un tesoro de la tierra que al corazón motiva.</a:t>
            </a:r>
          </a:p>
          <a:p>
            <a:endParaRPr lang="es-PE" b="1" dirty="0">
              <a:solidFill>
                <a:srgbClr val="993366"/>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s-bouquet-hazy-romantic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roses-bouquet-hazy-romantic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s-flowers-basket-gras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roses-flowers-basket-grass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white-petals-rose-flower-close-up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white-petals-rose-flower-close-up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ny-pink-and-white-roses-petals-romantic_1366x768.jpg"/>
          <p:cNvPicPr>
            <a:picLocks noGrp="1" noChangeAspect="1"/>
          </p:cNvPicPr>
          <p:nvPr isPhoto="1"/>
        </p:nvPicPr>
        <p:blipFill>
          <a:blip r:embed="rId2">
            <a:lum/>
          </a:blip>
          <a:stretch>
            <a:fillRect/>
          </a:stretch>
        </p:blipFill>
        <p:spPr>
          <a:xfrm>
            <a:off x="-142908" y="0"/>
            <a:ext cx="9144000" cy="5143500"/>
          </a:xfrm>
          <a:prstGeom prst="rect">
            <a:avLst/>
          </a:prstGeom>
          <a:noFill/>
          <a:ln>
            <a:noFill/>
          </a:ln>
        </p:spPr>
      </p:pic>
      <p:sp>
        <p:nvSpPr>
          <p:cNvPr id="3" name="2 Marco"/>
          <p:cNvSpPr/>
          <p:nvPr/>
        </p:nvSpPr>
        <p:spPr>
          <a:xfrm>
            <a:off x="2928926" y="1285866"/>
            <a:ext cx="3286148" cy="2286016"/>
          </a:xfrm>
          <a:prstGeom prst="frame">
            <a:avLst>
              <a:gd name="adj1" fmla="val 10311"/>
            </a:avLst>
          </a:prstGeom>
          <a:blipFill dpi="0" rotWithShape="1">
            <a:blip r:embed="rId3">
              <a:duotone>
                <a:prstClr val="black"/>
                <a:srgbClr val="FF99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214678" y="1571618"/>
            <a:ext cx="2786082" cy="2031325"/>
          </a:xfrm>
          <a:prstGeom prst="rect">
            <a:avLst/>
          </a:prstGeom>
          <a:noFill/>
        </p:spPr>
        <p:txBody>
          <a:bodyPr wrap="square" rtlCol="0">
            <a:spAutoFit/>
          </a:bodyPr>
          <a:lstStyle/>
          <a:p>
            <a:r>
              <a:rPr lang="es-PE" b="1" dirty="0" smtClean="0">
                <a:solidFill>
                  <a:srgbClr val="993366"/>
                </a:solidFill>
                <a:effectLst>
                  <a:outerShdw blurRad="38100" dist="38100" dir="2700000" algn="tl">
                    <a:srgbClr val="000000">
                      <a:alpha val="43137"/>
                    </a:srgbClr>
                  </a:outerShdw>
                </a:effectLst>
              </a:rPr>
              <a:t>En el jardín de sueños y magia encantada, Las rosas rosadas despiertan con la alborada, Sus pétalos suaves como caricias bordadas, Despliegan la belleza que el corazón aclama.</a:t>
            </a:r>
          </a:p>
          <a:p>
            <a:endParaRPr lang="es-PE" b="1" dirty="0">
              <a:solidFill>
                <a:srgbClr val="993366"/>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s-flowers-petals-hazy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roses-flowers-petals-hazy_1366x768.jpg"/>
          <p:cNvPicPr>
            <a:picLocks noGrp="1" noChangeAspect="1"/>
          </p:cNvPicPr>
          <p:nvPr isPhoto="1"/>
        </p:nvPicPr>
        <p:blipFill>
          <a:blip r:embed="rId2">
            <a:grayscl/>
            <a:lum bright="10000"/>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roses-water-droplets-coffee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ink-roses-water-droplets-coffee_1366x768.jp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ny-pink-and-white-roses-petals-romantic_1366x768.jpg"/>
          <p:cNvPicPr>
            <a:picLocks noGrp="1" noChangeAspect="1"/>
          </p:cNvPicPr>
          <p:nvPr isPhoto="1"/>
        </p:nvPicPr>
        <p:blipFill>
          <a:blip r:embed="rId2">
            <a:lum/>
          </a:blip>
          <a:stretch>
            <a:fillRect/>
          </a:stretch>
        </p:blipFill>
        <p:spPr>
          <a:xfrm>
            <a:off x="-142908" y="0"/>
            <a:ext cx="9144000" cy="5143500"/>
          </a:xfrm>
          <a:prstGeom prst="rect">
            <a:avLst/>
          </a:prstGeom>
          <a:noFill/>
          <a:ln>
            <a:noFill/>
          </a:ln>
        </p:spPr>
      </p:pic>
      <p:sp>
        <p:nvSpPr>
          <p:cNvPr id="3" name="2 Marco"/>
          <p:cNvSpPr/>
          <p:nvPr/>
        </p:nvSpPr>
        <p:spPr>
          <a:xfrm>
            <a:off x="2928926" y="1285866"/>
            <a:ext cx="3286148" cy="2286016"/>
          </a:xfrm>
          <a:prstGeom prst="frame">
            <a:avLst>
              <a:gd name="adj1" fmla="val 10311"/>
            </a:avLst>
          </a:prstGeom>
          <a:blipFill dpi="0" rotWithShape="1">
            <a:blip r:embed="rId3">
              <a:duotone>
                <a:prstClr val="black"/>
                <a:srgbClr val="FF99CC">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428992" y="1500180"/>
            <a:ext cx="2643206" cy="2031325"/>
          </a:xfrm>
          <a:prstGeom prst="rect">
            <a:avLst/>
          </a:prstGeom>
          <a:noFill/>
        </p:spPr>
        <p:txBody>
          <a:bodyPr wrap="square" rtlCol="0">
            <a:spAutoFit/>
          </a:bodyPr>
          <a:lstStyle/>
          <a:p>
            <a:endParaRPr lang="es-PE" dirty="0" smtClean="0"/>
          </a:p>
          <a:p>
            <a:r>
              <a:rPr lang="es-PE" b="1" dirty="0" smtClean="0">
                <a:solidFill>
                  <a:srgbClr val="993366"/>
                </a:solidFill>
                <a:effectLst>
                  <a:outerShdw blurRad="38100" dist="38100" dir="2700000" algn="tl">
                    <a:srgbClr val="000000">
                      <a:alpha val="43137"/>
                    </a:srgbClr>
                  </a:outerShdw>
                </a:effectLst>
              </a:rPr>
              <a:t>¡Qué sería la vida sin rosas!</a:t>
            </a:r>
            <a:br>
              <a:rPr lang="es-PE" b="1" dirty="0" smtClean="0">
                <a:solidFill>
                  <a:srgbClr val="993366"/>
                </a:solidFill>
                <a:effectLst>
                  <a:outerShdw blurRad="38100" dist="38100" dir="2700000" algn="tl">
                    <a:srgbClr val="000000">
                      <a:alpha val="43137"/>
                    </a:srgbClr>
                  </a:outerShdw>
                </a:effectLst>
              </a:rPr>
            </a:br>
            <a:r>
              <a:rPr lang="es-PE" b="1" dirty="0" smtClean="0">
                <a:solidFill>
                  <a:srgbClr val="993366"/>
                </a:solidFill>
                <a:effectLst>
                  <a:outerShdw blurRad="38100" dist="38100" dir="2700000" algn="tl">
                    <a:srgbClr val="000000">
                      <a:alpha val="43137"/>
                    </a:srgbClr>
                  </a:outerShdw>
                </a:effectLst>
              </a:rPr>
              <a:t>Una senda sin ritmo ni sangre,</a:t>
            </a:r>
            <a:br>
              <a:rPr lang="es-PE" b="1" dirty="0" smtClean="0">
                <a:solidFill>
                  <a:srgbClr val="993366"/>
                </a:solidFill>
                <a:effectLst>
                  <a:outerShdw blurRad="38100" dist="38100" dir="2700000" algn="tl">
                    <a:srgbClr val="000000">
                      <a:alpha val="43137"/>
                    </a:srgbClr>
                  </a:outerShdw>
                </a:effectLst>
              </a:rPr>
            </a:br>
            <a:r>
              <a:rPr lang="es-PE" b="1" dirty="0" smtClean="0">
                <a:solidFill>
                  <a:srgbClr val="993366"/>
                </a:solidFill>
                <a:effectLst>
                  <a:outerShdw blurRad="38100" dist="38100" dir="2700000" algn="tl">
                    <a:srgbClr val="000000">
                      <a:alpha val="43137"/>
                    </a:srgbClr>
                  </a:outerShdw>
                </a:effectLst>
              </a:rPr>
              <a:t>un abismo sin noche ni día.</a:t>
            </a:r>
            <a:br>
              <a:rPr lang="es-PE" b="1" dirty="0" smtClean="0">
                <a:solidFill>
                  <a:srgbClr val="993366"/>
                </a:solidFill>
                <a:effectLst>
                  <a:outerShdw blurRad="38100" dist="38100" dir="2700000" algn="tl">
                    <a:srgbClr val="000000">
                      <a:alpha val="43137"/>
                    </a:srgbClr>
                  </a:outerShdw>
                </a:effectLst>
              </a:rPr>
            </a:br>
            <a:r>
              <a:rPr lang="es-PE" b="1" dirty="0" smtClean="0">
                <a:solidFill>
                  <a:srgbClr val="993366"/>
                </a:solidFill>
                <a:effectLst>
                  <a:outerShdw blurRad="38100" dist="38100" dir="2700000" algn="tl">
                    <a:srgbClr val="000000">
                      <a:alpha val="43137"/>
                    </a:srgbClr>
                  </a:outerShdw>
                </a:effectLst>
              </a:rPr>
              <a:t>Ellas prestan al alma sus alas,</a:t>
            </a:r>
            <a:br>
              <a:rPr lang="es-PE" b="1" dirty="0" smtClean="0">
                <a:solidFill>
                  <a:srgbClr val="993366"/>
                </a:solidFill>
                <a:effectLst>
                  <a:outerShdw blurRad="38100" dist="38100" dir="2700000" algn="tl">
                    <a:srgbClr val="000000">
                      <a:alpha val="43137"/>
                    </a:srgbClr>
                  </a:outerShdw>
                </a:effectLst>
              </a:rPr>
            </a:br>
            <a:r>
              <a:rPr lang="es-PE" b="1" dirty="0" smtClean="0">
                <a:solidFill>
                  <a:srgbClr val="993366"/>
                </a:solidFill>
                <a:effectLst>
                  <a:outerShdw blurRad="38100" dist="38100" dir="2700000" algn="tl">
                    <a:srgbClr val="000000">
                      <a:alpha val="43137"/>
                    </a:srgbClr>
                  </a:outerShdw>
                </a:effectLst>
              </a:rPr>
              <a:t>que sin ellas el alma moría</a:t>
            </a:r>
            <a:br>
              <a:rPr lang="es-PE" b="1" dirty="0" smtClean="0">
                <a:solidFill>
                  <a:srgbClr val="993366"/>
                </a:solidFill>
                <a:effectLst>
                  <a:outerShdw blurRad="38100" dist="38100" dir="2700000" algn="tl">
                    <a:srgbClr val="000000">
                      <a:alpha val="43137"/>
                    </a:srgbClr>
                  </a:outerShdw>
                </a:effectLst>
              </a:rPr>
            </a:br>
            <a:endParaRPr lang="es-PE" b="1" dirty="0">
              <a:solidFill>
                <a:srgbClr val="993366"/>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58ceeea4066e1935d59d7b65bef2dbb.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658ceeea4066e1935d59d7b65bef2dbb.jpeg"/>
          <p:cNvPicPr>
            <a:picLocks noGrp="1" noChangeAspect="1"/>
          </p:cNvPicPr>
          <p:nvPr isPhoto="1"/>
        </p:nvPicPr>
        <p:blipFill>
          <a:blip r:embed="rId2">
            <a:grayscl/>
          </a:blip>
          <a:stretch>
            <a:fillRect/>
          </a:stretch>
        </p:blipFill>
        <p:spPr>
          <a:xfrm>
            <a:off x="0" y="0"/>
            <a:ext cx="9144000" cy="5143500"/>
          </a:xfrm>
          <a:prstGeom prst="rect">
            <a:avLst/>
          </a:prstGeom>
          <a:noFill/>
          <a:ln>
            <a:noFill/>
          </a:ln>
        </p:spPr>
      </p:pic>
      <p:pic>
        <p:nvPicPr>
          <p:cNvPr id="19" name="18 Imagen" descr="textanim-k3Y2f.gif"/>
          <p:cNvPicPr>
            <a:picLocks noChangeAspect="1"/>
          </p:cNvPicPr>
          <p:nvPr/>
        </p:nvPicPr>
        <p:blipFill>
          <a:blip r:embed="rId3"/>
          <a:stretch>
            <a:fillRect/>
          </a:stretch>
        </p:blipFill>
        <p:spPr>
          <a:xfrm rot="20392542">
            <a:off x="6904882" y="3817391"/>
            <a:ext cx="1094679" cy="466679"/>
          </a:xfrm>
          <a:prstGeom prst="rect">
            <a:avLst/>
          </a:prstGeom>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3">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356</Words>
  <Application>Microsoft Office PowerPoint</Application>
  <PresentationFormat>Presentación en pantalla (16:9)</PresentationFormat>
  <Paragraphs>14</Paragraphs>
  <Slides>39</Slides>
  <Notes>0</Notes>
  <HiddenSlides>0</HiddenSlides>
  <MMClips>1</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242</cp:revision>
  <dcterms:created xsi:type="dcterms:W3CDTF">2023-08-23T16:31:19Z</dcterms:created>
  <dcterms:modified xsi:type="dcterms:W3CDTF">2023-08-28T21:04:50Z</dcterms:modified>
</cp:coreProperties>
</file>