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287" r:id="rId3"/>
    <p:sldId id="273" r:id="rId4"/>
    <p:sldId id="292" r:id="rId5"/>
    <p:sldId id="288" r:id="rId6"/>
    <p:sldId id="291" r:id="rId7"/>
    <p:sldId id="293" r:id="rId8"/>
    <p:sldId id="276" r:id="rId9"/>
    <p:sldId id="259" r:id="rId10"/>
    <p:sldId id="294" r:id="rId11"/>
    <p:sldId id="264" r:id="rId12"/>
    <p:sldId id="270" r:id="rId13"/>
    <p:sldId id="295" r:id="rId14"/>
    <p:sldId id="274" r:id="rId15"/>
    <p:sldId id="268" r:id="rId16"/>
    <p:sldId id="296" r:id="rId17"/>
    <p:sldId id="290" r:id="rId18"/>
    <p:sldId id="282" r:id="rId19"/>
    <p:sldId id="297" r:id="rId20"/>
    <p:sldId id="283" r:id="rId21"/>
    <p:sldId id="272" r:id="rId22"/>
    <p:sldId id="298" r:id="rId23"/>
    <p:sldId id="278" r:id="rId24"/>
    <p:sldId id="285" r:id="rId25"/>
    <p:sldId id="299" r:id="rId26"/>
    <p:sldId id="271" r:id="rId27"/>
    <p:sldId id="284" r:id="rId28"/>
    <p:sldId id="300" r:id="rId29"/>
    <p:sldId id="279" r:id="rId30"/>
    <p:sldId id="277" r:id="rId31"/>
    <p:sldId id="301" r:id="rId32"/>
    <p:sldId id="286" r:id="rId33"/>
    <p:sldId id="281" r:id="rId34"/>
    <p:sldId id="302" r:id="rId35"/>
    <p:sldId id="280" r:id="rId36"/>
    <p:sldId id="303" r:id="rId37"/>
    <p:sldId id="289" r:id="rId38"/>
    <p:sldId id="304"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9VzT66MYb75AnOZj0KMmw" hashData="rtz8xv9d70HEUsJ1luHCTHeOjF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007434"/>
    <a:srgbClr val="FFCCFF"/>
    <a:srgbClr val="001409"/>
    <a:srgbClr val="FF99FF"/>
    <a:srgbClr val="D23AC0"/>
    <a:srgbClr val="9999FF"/>
    <a:srgbClr val="3333CC"/>
    <a:srgbClr val="DE4500"/>
    <a:srgbClr val="0048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9613" autoAdjust="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06D367-CD9A-4FBF-B7BD-2C32C06138DC}" type="datetimeFigureOut">
              <a:rPr lang="es-PE" smtClean="0"/>
              <a:pPr/>
              <a:t>2/10/2024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855161-39D2-4E45-8CCE-E66BCC726F74}"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63855161-39D2-4E45-8CCE-E66BCC726F74}" type="slidenum">
              <a:rPr lang="es-PE" smtClean="0"/>
              <a:pPr/>
              <a:t>17</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7E3CBD6-7631-4929-AC86-666EE1E95EF3}" type="datetimeFigureOut">
              <a:rPr lang="es-PE" smtClean="0"/>
              <a:pPr/>
              <a:t>2/10/2024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446829E-E267-4F90-8202-E2CE85D6A6F0}"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7E3CBD6-7631-4929-AC86-666EE1E95EF3}" type="datetimeFigureOut">
              <a:rPr lang="es-PE" smtClean="0"/>
              <a:pPr/>
              <a:t>2/10/2024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446829E-E267-4F90-8202-E2CE85D6A6F0}"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37.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66FF"/>
            </a:gs>
            <a:gs pos="50000">
              <a:srgbClr val="007434">
                <a:shade val="67500"/>
                <a:satMod val="115000"/>
              </a:srgbClr>
            </a:gs>
            <a:gs pos="100000">
              <a:srgbClr val="00743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2 (38).jpe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12" name="11 Imagen" descr="B1E3169AE.png"/>
          <p:cNvPicPr>
            <a:picLocks noChangeAspect="1"/>
          </p:cNvPicPr>
          <p:nvPr/>
        </p:nvPicPr>
        <p:blipFill>
          <a:blip r:embed="rId4">
            <a:lum contrast="40000"/>
          </a:blip>
          <a:stretch>
            <a:fillRect/>
          </a:stretch>
        </p:blipFill>
        <p:spPr>
          <a:xfrm flipV="1">
            <a:off x="2571736" y="0"/>
            <a:ext cx="2009204" cy="1142990"/>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4">
            <a:lum contrast="40000"/>
          </a:blip>
          <a:stretch>
            <a:fillRect/>
          </a:stretch>
        </p:blipFill>
        <p:spPr>
          <a:xfrm flipH="1" flipV="1">
            <a:off x="4572000" y="0"/>
            <a:ext cx="1785950" cy="1142990"/>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4">
            <a:lum contrast="40000"/>
          </a:blip>
          <a:stretch>
            <a:fillRect/>
          </a:stretch>
        </p:blipFill>
        <p:spPr>
          <a:xfrm flipV="1">
            <a:off x="2571736" y="4000510"/>
            <a:ext cx="2009204" cy="1142990"/>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4">
            <a:lum contrast="40000"/>
          </a:blip>
          <a:stretch>
            <a:fillRect/>
          </a:stretch>
        </p:blipFill>
        <p:spPr>
          <a:xfrm flipH="1" flipV="1">
            <a:off x="4572000" y="4000510"/>
            <a:ext cx="1785950" cy="1142990"/>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4">
            <a:lum contrast="40000"/>
          </a:blip>
          <a:stretch>
            <a:fillRect/>
          </a:stretch>
        </p:blipFill>
        <p:spPr>
          <a:xfrm flipV="1">
            <a:off x="2571736" y="357172"/>
            <a:ext cx="2009204" cy="1142990"/>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4">
            <a:lum contrast="40000"/>
          </a:blip>
          <a:stretch>
            <a:fillRect/>
          </a:stretch>
        </p:blipFill>
        <p:spPr>
          <a:xfrm flipH="1" flipV="1">
            <a:off x="4572000" y="357172"/>
            <a:ext cx="1785950" cy="1142990"/>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4">
            <a:lum contrast="40000"/>
          </a:blip>
          <a:stretch>
            <a:fillRect/>
          </a:stretch>
        </p:blipFill>
        <p:spPr>
          <a:xfrm flipV="1">
            <a:off x="2571736" y="785800"/>
            <a:ext cx="2009204" cy="1142990"/>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4">
            <a:lum contrast="40000"/>
          </a:blip>
          <a:stretch>
            <a:fillRect/>
          </a:stretch>
        </p:blipFill>
        <p:spPr>
          <a:xfrm flipH="1" flipV="1">
            <a:off x="4572000" y="785800"/>
            <a:ext cx="1785950" cy="1142990"/>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4">
            <a:lum contrast="40000"/>
          </a:blip>
          <a:stretch>
            <a:fillRect/>
          </a:stretch>
        </p:blipFill>
        <p:spPr>
          <a:xfrm flipV="1">
            <a:off x="2571736" y="1357322"/>
            <a:ext cx="2009204" cy="1142990"/>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4">
            <a:lum contrast="40000"/>
          </a:blip>
          <a:stretch>
            <a:fillRect/>
          </a:stretch>
        </p:blipFill>
        <p:spPr>
          <a:xfrm flipH="1" flipV="1">
            <a:off x="4572000" y="1357322"/>
            <a:ext cx="1785950" cy="1142990"/>
          </a:xfrm>
          <a:prstGeom prst="rect">
            <a:avLst/>
          </a:prstGeom>
          <a:effectLst>
            <a:reflection blurRad="6350" stA="50000" endA="300" endPos="90000" dir="5400000" sy="-100000" algn="bl" rotWithShape="0"/>
          </a:effectLst>
        </p:spPr>
      </p:pic>
      <p:pic>
        <p:nvPicPr>
          <p:cNvPr id="22" name="21 Imagen" descr="B1E3169AE.png"/>
          <p:cNvPicPr>
            <a:picLocks noChangeAspect="1"/>
          </p:cNvPicPr>
          <p:nvPr/>
        </p:nvPicPr>
        <p:blipFill>
          <a:blip r:embed="rId4">
            <a:lum contrast="40000"/>
          </a:blip>
          <a:stretch>
            <a:fillRect/>
          </a:stretch>
        </p:blipFill>
        <p:spPr>
          <a:xfrm flipV="1">
            <a:off x="2571736" y="1714494"/>
            <a:ext cx="2009204" cy="1142990"/>
          </a:xfrm>
          <a:prstGeom prst="rect">
            <a:avLst/>
          </a:prstGeom>
          <a:effectLst>
            <a:reflection blurRad="6350" stA="50000" endA="300" endPos="90000" dir="5400000" sy="-100000" algn="bl" rotWithShape="0"/>
          </a:effectLst>
        </p:spPr>
      </p:pic>
      <p:pic>
        <p:nvPicPr>
          <p:cNvPr id="23" name="22 Imagen" descr="B1E3169AE.png"/>
          <p:cNvPicPr>
            <a:picLocks noChangeAspect="1"/>
          </p:cNvPicPr>
          <p:nvPr/>
        </p:nvPicPr>
        <p:blipFill>
          <a:blip r:embed="rId4">
            <a:lum contrast="40000"/>
          </a:blip>
          <a:stretch>
            <a:fillRect/>
          </a:stretch>
        </p:blipFill>
        <p:spPr>
          <a:xfrm flipH="1" flipV="1">
            <a:off x="4572000" y="1714494"/>
            <a:ext cx="1785950" cy="1142990"/>
          </a:xfrm>
          <a:prstGeom prst="rect">
            <a:avLst/>
          </a:prstGeom>
          <a:effectLst>
            <a:reflection blurRad="6350" stA="50000" endA="300" endPos="90000" dir="5400000" sy="-100000" algn="bl" rotWithShape="0"/>
          </a:effectLst>
        </p:spPr>
      </p:pic>
      <p:pic>
        <p:nvPicPr>
          <p:cNvPr id="24" name="23 Imagen" descr="B1E3169AE.png"/>
          <p:cNvPicPr>
            <a:picLocks noChangeAspect="1"/>
          </p:cNvPicPr>
          <p:nvPr/>
        </p:nvPicPr>
        <p:blipFill>
          <a:blip r:embed="rId4">
            <a:lum contrast="40000"/>
          </a:blip>
          <a:stretch>
            <a:fillRect/>
          </a:stretch>
        </p:blipFill>
        <p:spPr>
          <a:xfrm flipV="1">
            <a:off x="2571736" y="2143122"/>
            <a:ext cx="2009204" cy="1142990"/>
          </a:xfrm>
          <a:prstGeom prst="rect">
            <a:avLst/>
          </a:prstGeom>
          <a:effectLst>
            <a:reflection blurRad="6350" stA="50000" endA="300" endPos="90000" dir="5400000" sy="-100000" algn="bl" rotWithShape="0"/>
          </a:effectLst>
        </p:spPr>
      </p:pic>
      <p:pic>
        <p:nvPicPr>
          <p:cNvPr id="25" name="24 Imagen" descr="B1E3169AE.png"/>
          <p:cNvPicPr>
            <a:picLocks noChangeAspect="1"/>
          </p:cNvPicPr>
          <p:nvPr/>
        </p:nvPicPr>
        <p:blipFill>
          <a:blip r:embed="rId4">
            <a:lum contrast="40000"/>
          </a:blip>
          <a:stretch>
            <a:fillRect/>
          </a:stretch>
        </p:blipFill>
        <p:spPr>
          <a:xfrm flipH="1" flipV="1">
            <a:off x="4572000" y="2143122"/>
            <a:ext cx="1785950" cy="1142990"/>
          </a:xfrm>
          <a:prstGeom prst="rect">
            <a:avLst/>
          </a:prstGeom>
          <a:effectLst>
            <a:reflection blurRad="6350" stA="50000" endA="300" endPos="90000" dir="5400000" sy="-100000" algn="bl" rotWithShape="0"/>
          </a:effectLst>
        </p:spPr>
      </p:pic>
      <p:pic>
        <p:nvPicPr>
          <p:cNvPr id="26" name="25 Imagen" descr="B1E3169AE.png"/>
          <p:cNvPicPr>
            <a:picLocks noChangeAspect="1"/>
          </p:cNvPicPr>
          <p:nvPr/>
        </p:nvPicPr>
        <p:blipFill>
          <a:blip r:embed="rId4">
            <a:lum contrast="40000"/>
          </a:blip>
          <a:stretch>
            <a:fillRect/>
          </a:stretch>
        </p:blipFill>
        <p:spPr>
          <a:xfrm flipV="1">
            <a:off x="2571736" y="2428892"/>
            <a:ext cx="2009204" cy="1142990"/>
          </a:xfrm>
          <a:prstGeom prst="rect">
            <a:avLst/>
          </a:prstGeom>
          <a:effectLst>
            <a:reflection blurRad="6350" stA="50000" endA="300" endPos="90000" dir="5400000" sy="-100000" algn="bl" rotWithShape="0"/>
          </a:effectLst>
        </p:spPr>
      </p:pic>
      <p:pic>
        <p:nvPicPr>
          <p:cNvPr id="27" name="26 Imagen" descr="B1E3169AE.png"/>
          <p:cNvPicPr>
            <a:picLocks noChangeAspect="1"/>
          </p:cNvPicPr>
          <p:nvPr/>
        </p:nvPicPr>
        <p:blipFill>
          <a:blip r:embed="rId4">
            <a:lum contrast="40000"/>
          </a:blip>
          <a:stretch>
            <a:fillRect/>
          </a:stretch>
        </p:blipFill>
        <p:spPr>
          <a:xfrm flipH="1" flipV="1">
            <a:off x="4572000" y="2428892"/>
            <a:ext cx="1785950" cy="1142990"/>
          </a:xfrm>
          <a:prstGeom prst="rect">
            <a:avLst/>
          </a:prstGeom>
          <a:effectLst>
            <a:reflection blurRad="6350" stA="50000" endA="300" endPos="90000" dir="5400000" sy="-100000" algn="bl" rotWithShape="0"/>
          </a:effectLst>
        </p:spPr>
      </p:pic>
      <p:pic>
        <p:nvPicPr>
          <p:cNvPr id="28" name="27 Imagen" descr="B1E3169AE.png"/>
          <p:cNvPicPr>
            <a:picLocks noChangeAspect="1"/>
          </p:cNvPicPr>
          <p:nvPr/>
        </p:nvPicPr>
        <p:blipFill>
          <a:blip r:embed="rId4">
            <a:lum contrast="40000"/>
          </a:blip>
          <a:stretch>
            <a:fillRect/>
          </a:stretch>
        </p:blipFill>
        <p:spPr>
          <a:xfrm flipV="1">
            <a:off x="2571736" y="2786064"/>
            <a:ext cx="2009204" cy="1142990"/>
          </a:xfrm>
          <a:prstGeom prst="rect">
            <a:avLst/>
          </a:prstGeom>
          <a:effectLst>
            <a:reflection blurRad="6350" stA="50000" endA="300" endPos="90000" dir="5400000" sy="-100000" algn="bl" rotWithShape="0"/>
          </a:effectLst>
        </p:spPr>
      </p:pic>
      <p:pic>
        <p:nvPicPr>
          <p:cNvPr id="29" name="28 Imagen" descr="B1E3169AE.png"/>
          <p:cNvPicPr>
            <a:picLocks noChangeAspect="1"/>
          </p:cNvPicPr>
          <p:nvPr/>
        </p:nvPicPr>
        <p:blipFill>
          <a:blip r:embed="rId4">
            <a:lum contrast="40000"/>
          </a:blip>
          <a:stretch>
            <a:fillRect/>
          </a:stretch>
        </p:blipFill>
        <p:spPr>
          <a:xfrm flipH="1" flipV="1">
            <a:off x="4572000" y="2786064"/>
            <a:ext cx="1785950" cy="1142990"/>
          </a:xfrm>
          <a:prstGeom prst="rect">
            <a:avLst/>
          </a:prstGeom>
          <a:effectLst>
            <a:reflection blurRad="6350" stA="50000" endA="300" endPos="90000" dir="5400000" sy="-100000" algn="bl" rotWithShape="0"/>
          </a:effectLst>
        </p:spPr>
      </p:pic>
      <p:pic>
        <p:nvPicPr>
          <p:cNvPr id="30" name="29 Imagen" descr="B1E3169AE.png"/>
          <p:cNvPicPr>
            <a:picLocks noChangeAspect="1"/>
          </p:cNvPicPr>
          <p:nvPr/>
        </p:nvPicPr>
        <p:blipFill>
          <a:blip r:embed="rId4">
            <a:lum contrast="40000"/>
          </a:blip>
          <a:stretch>
            <a:fillRect/>
          </a:stretch>
        </p:blipFill>
        <p:spPr>
          <a:xfrm flipV="1">
            <a:off x="2571736" y="3214692"/>
            <a:ext cx="2009204" cy="1142990"/>
          </a:xfrm>
          <a:prstGeom prst="rect">
            <a:avLst/>
          </a:prstGeom>
          <a:effectLst>
            <a:reflection blurRad="6350" stA="50000" endA="300" endPos="90000" dir="5400000" sy="-100000" algn="bl" rotWithShape="0"/>
          </a:effectLst>
        </p:spPr>
      </p:pic>
      <p:pic>
        <p:nvPicPr>
          <p:cNvPr id="31" name="30 Imagen" descr="B1E3169AE.png"/>
          <p:cNvPicPr>
            <a:picLocks noChangeAspect="1"/>
          </p:cNvPicPr>
          <p:nvPr/>
        </p:nvPicPr>
        <p:blipFill>
          <a:blip r:embed="rId4">
            <a:lum contrast="40000"/>
          </a:blip>
          <a:stretch>
            <a:fillRect/>
          </a:stretch>
        </p:blipFill>
        <p:spPr>
          <a:xfrm flipH="1" flipV="1">
            <a:off x="4572000" y="3214692"/>
            <a:ext cx="1785950" cy="1142990"/>
          </a:xfrm>
          <a:prstGeom prst="rect">
            <a:avLst/>
          </a:prstGeom>
          <a:effectLst>
            <a:reflection blurRad="6350" stA="50000" endA="300" endPos="90000" dir="5400000" sy="-100000" algn="bl" rotWithShape="0"/>
          </a:effectLst>
        </p:spPr>
      </p:pic>
      <p:pic>
        <p:nvPicPr>
          <p:cNvPr id="32" name="31 Imagen" descr="B1E3169AE.png"/>
          <p:cNvPicPr>
            <a:picLocks noChangeAspect="1"/>
          </p:cNvPicPr>
          <p:nvPr/>
        </p:nvPicPr>
        <p:blipFill>
          <a:blip r:embed="rId4">
            <a:lum contrast="40000"/>
          </a:blip>
          <a:stretch>
            <a:fillRect/>
          </a:stretch>
        </p:blipFill>
        <p:spPr>
          <a:xfrm flipV="1">
            <a:off x="2571736" y="3643320"/>
            <a:ext cx="2009204" cy="1142990"/>
          </a:xfrm>
          <a:prstGeom prst="rect">
            <a:avLst/>
          </a:prstGeom>
          <a:effectLst>
            <a:reflection blurRad="6350" stA="50000" endA="300" endPos="90000" dir="5400000" sy="-100000" algn="bl" rotWithShape="0"/>
          </a:effectLst>
        </p:spPr>
      </p:pic>
      <p:pic>
        <p:nvPicPr>
          <p:cNvPr id="33" name="32 Imagen" descr="B1E3169AE.png"/>
          <p:cNvPicPr>
            <a:picLocks noChangeAspect="1"/>
          </p:cNvPicPr>
          <p:nvPr/>
        </p:nvPicPr>
        <p:blipFill>
          <a:blip r:embed="rId4">
            <a:lum contrast="40000"/>
          </a:blip>
          <a:stretch>
            <a:fillRect/>
          </a:stretch>
        </p:blipFill>
        <p:spPr>
          <a:xfrm flipH="1" flipV="1">
            <a:off x="4572000" y="3643320"/>
            <a:ext cx="1785950" cy="1142990"/>
          </a:xfrm>
          <a:prstGeom prst="rect">
            <a:avLst/>
          </a:prstGeom>
          <a:effectLst>
            <a:reflection blurRad="6350" stA="50000" endA="300" endPos="90000" dir="5400000" sy="-100000" algn="bl" rotWithShape="0"/>
          </a:effectLst>
        </p:spPr>
      </p:pic>
      <p:pic>
        <p:nvPicPr>
          <p:cNvPr id="37" name="36 Imagen" descr="cooltext467496349890818.png"/>
          <p:cNvPicPr>
            <a:picLocks noChangeAspect="1"/>
          </p:cNvPicPr>
          <p:nvPr/>
        </p:nvPicPr>
        <p:blipFill>
          <a:blip r:embed="rId5">
            <a:lum contrast="40000"/>
          </a:blip>
          <a:stretch>
            <a:fillRect/>
          </a:stretch>
        </p:blipFill>
        <p:spPr>
          <a:xfrm>
            <a:off x="6500826" y="4357700"/>
            <a:ext cx="2442697" cy="373190"/>
          </a:xfrm>
          <a:prstGeom prst="rect">
            <a:avLst/>
          </a:prstGeom>
        </p:spPr>
      </p:pic>
      <p:pic>
        <p:nvPicPr>
          <p:cNvPr id="38" name="37 Imagen" descr="Cool Text - Sinfona 467498235227461.png"/>
          <p:cNvPicPr>
            <a:picLocks noChangeAspect="1"/>
          </p:cNvPicPr>
          <p:nvPr/>
        </p:nvPicPr>
        <p:blipFill>
          <a:blip r:embed="rId6">
            <a:lum contrast="40000"/>
          </a:blip>
          <a:stretch>
            <a:fillRect/>
          </a:stretch>
        </p:blipFill>
        <p:spPr>
          <a:xfrm>
            <a:off x="6500826" y="642924"/>
            <a:ext cx="2643174" cy="1137568"/>
          </a:xfrm>
          <a:prstGeom prst="rect">
            <a:avLst/>
          </a:prstGeom>
        </p:spPr>
      </p:pic>
      <p:pic>
        <p:nvPicPr>
          <p:cNvPr id="39" name="38 Imagen" descr="Cool Text - De 467498245888133.png"/>
          <p:cNvPicPr>
            <a:picLocks noChangeAspect="1"/>
          </p:cNvPicPr>
          <p:nvPr/>
        </p:nvPicPr>
        <p:blipFill>
          <a:blip r:embed="rId7">
            <a:lum contrast="40000"/>
          </a:blip>
          <a:stretch>
            <a:fillRect/>
          </a:stretch>
        </p:blipFill>
        <p:spPr>
          <a:xfrm>
            <a:off x="7215206" y="1928808"/>
            <a:ext cx="1225359" cy="937040"/>
          </a:xfrm>
          <a:prstGeom prst="rect">
            <a:avLst/>
          </a:prstGeom>
        </p:spPr>
      </p:pic>
      <p:pic>
        <p:nvPicPr>
          <p:cNvPr id="40" name="39 Imagen" descr="Cool Text - Rosas 467498257168687.png"/>
          <p:cNvPicPr>
            <a:picLocks noChangeAspect="1"/>
          </p:cNvPicPr>
          <p:nvPr/>
        </p:nvPicPr>
        <p:blipFill>
          <a:blip r:embed="rId8">
            <a:lum contrast="40000"/>
          </a:blip>
          <a:stretch>
            <a:fillRect/>
          </a:stretch>
        </p:blipFill>
        <p:spPr>
          <a:xfrm>
            <a:off x="6643702" y="3000378"/>
            <a:ext cx="2207890" cy="1005573"/>
          </a:xfrm>
          <a:prstGeom prst="rect">
            <a:avLst/>
          </a:prstGeom>
        </p:spPr>
      </p:pic>
      <p:pic>
        <p:nvPicPr>
          <p:cNvPr id="41" name="40 Imagen" descr="v2 (38).jpe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30000">
    <p:sndAc>
      <p:stSnd loop="1">
        <p:snd r:embed="rId2" name="La Oreja de Van Gogh - Ros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3000" fill="hold"/>
                                        <p:tgtEl>
                                          <p:spTgt spid="12"/>
                                        </p:tgtEl>
                                        <p:attrNameLst>
                                          <p:attrName>ppt_x</p:attrName>
                                        </p:attrNameLst>
                                      </p:cBhvr>
                                      <p:tavLst>
                                        <p:tav tm="0">
                                          <p:val>
                                            <p:strVal val="1+#ppt_w/2"/>
                                          </p:val>
                                        </p:tav>
                                        <p:tav tm="100000">
                                          <p:val>
                                            <p:strVal val="#ppt_x"/>
                                          </p:val>
                                        </p:tav>
                                      </p:tavLst>
                                    </p:anim>
                                    <p:anim calcmode="lin" valueType="num">
                                      <p:cBhvr additive="base">
                                        <p:cTn id="10" dur="3000" fill="hold"/>
                                        <p:tgtEl>
                                          <p:spTgt spid="12"/>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1+#ppt_w/2"/>
                                          </p:val>
                                        </p:tav>
                                        <p:tav tm="100000">
                                          <p:val>
                                            <p:strVal val="#ppt_x"/>
                                          </p:val>
                                        </p:tav>
                                      </p:tavLst>
                                    </p:anim>
                                    <p:anim calcmode="lin" valueType="num">
                                      <p:cBhvr additive="base">
                                        <p:cTn id="14" dur="3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1+#ppt_w/2"/>
                                          </p:val>
                                        </p:tav>
                                        <p:tav tm="100000">
                                          <p:val>
                                            <p:strVal val="#ppt_x"/>
                                          </p:val>
                                        </p:tav>
                                      </p:tavLst>
                                    </p:anim>
                                    <p:anim calcmode="lin" valueType="num">
                                      <p:cBhvr additive="base">
                                        <p:cTn id="18" dur="3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3000" fill="hold"/>
                                        <p:tgtEl>
                                          <p:spTgt spid="18"/>
                                        </p:tgtEl>
                                        <p:attrNameLst>
                                          <p:attrName>ppt_x</p:attrName>
                                        </p:attrNameLst>
                                      </p:cBhvr>
                                      <p:tavLst>
                                        <p:tav tm="0">
                                          <p:val>
                                            <p:strVal val="1+#ppt_w/2"/>
                                          </p:val>
                                        </p:tav>
                                        <p:tav tm="100000">
                                          <p:val>
                                            <p:strVal val="#ppt_x"/>
                                          </p:val>
                                        </p:tav>
                                      </p:tavLst>
                                    </p:anim>
                                    <p:anim calcmode="lin" valueType="num">
                                      <p:cBhvr additive="base">
                                        <p:cTn id="22" dur="3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3000" fill="hold"/>
                                        <p:tgtEl>
                                          <p:spTgt spid="20"/>
                                        </p:tgtEl>
                                        <p:attrNameLst>
                                          <p:attrName>ppt_x</p:attrName>
                                        </p:attrNameLst>
                                      </p:cBhvr>
                                      <p:tavLst>
                                        <p:tav tm="0">
                                          <p:val>
                                            <p:strVal val="1+#ppt_w/2"/>
                                          </p:val>
                                        </p:tav>
                                        <p:tav tm="100000">
                                          <p:val>
                                            <p:strVal val="#ppt_x"/>
                                          </p:val>
                                        </p:tav>
                                      </p:tavLst>
                                    </p:anim>
                                    <p:anim calcmode="lin" valueType="num">
                                      <p:cBhvr additive="base">
                                        <p:cTn id="26" dur="3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3000" fill="hold"/>
                                        <p:tgtEl>
                                          <p:spTgt spid="22"/>
                                        </p:tgtEl>
                                        <p:attrNameLst>
                                          <p:attrName>ppt_x</p:attrName>
                                        </p:attrNameLst>
                                      </p:cBhvr>
                                      <p:tavLst>
                                        <p:tav tm="0">
                                          <p:val>
                                            <p:strVal val="1+#ppt_w/2"/>
                                          </p:val>
                                        </p:tav>
                                        <p:tav tm="100000">
                                          <p:val>
                                            <p:strVal val="#ppt_x"/>
                                          </p:val>
                                        </p:tav>
                                      </p:tavLst>
                                    </p:anim>
                                    <p:anim calcmode="lin" valueType="num">
                                      <p:cBhvr additive="base">
                                        <p:cTn id="30" dur="30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3000" fill="hold"/>
                                        <p:tgtEl>
                                          <p:spTgt spid="24"/>
                                        </p:tgtEl>
                                        <p:attrNameLst>
                                          <p:attrName>ppt_x</p:attrName>
                                        </p:attrNameLst>
                                      </p:cBhvr>
                                      <p:tavLst>
                                        <p:tav tm="0">
                                          <p:val>
                                            <p:strVal val="1+#ppt_w/2"/>
                                          </p:val>
                                        </p:tav>
                                        <p:tav tm="100000">
                                          <p:val>
                                            <p:strVal val="#ppt_x"/>
                                          </p:val>
                                        </p:tav>
                                      </p:tavLst>
                                    </p:anim>
                                    <p:anim calcmode="lin" valueType="num">
                                      <p:cBhvr additive="base">
                                        <p:cTn id="34" dur="3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3000" fill="hold"/>
                                        <p:tgtEl>
                                          <p:spTgt spid="26"/>
                                        </p:tgtEl>
                                        <p:attrNameLst>
                                          <p:attrName>ppt_x</p:attrName>
                                        </p:attrNameLst>
                                      </p:cBhvr>
                                      <p:tavLst>
                                        <p:tav tm="0">
                                          <p:val>
                                            <p:strVal val="1+#ppt_w/2"/>
                                          </p:val>
                                        </p:tav>
                                        <p:tav tm="100000">
                                          <p:val>
                                            <p:strVal val="#ppt_x"/>
                                          </p:val>
                                        </p:tav>
                                      </p:tavLst>
                                    </p:anim>
                                    <p:anim calcmode="lin" valueType="num">
                                      <p:cBhvr additive="base">
                                        <p:cTn id="38" dur="3000" fill="hold"/>
                                        <p:tgtEl>
                                          <p:spTgt spid="2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3000" fill="hold"/>
                                        <p:tgtEl>
                                          <p:spTgt spid="28"/>
                                        </p:tgtEl>
                                        <p:attrNameLst>
                                          <p:attrName>ppt_x</p:attrName>
                                        </p:attrNameLst>
                                      </p:cBhvr>
                                      <p:tavLst>
                                        <p:tav tm="0">
                                          <p:val>
                                            <p:strVal val="1+#ppt_w/2"/>
                                          </p:val>
                                        </p:tav>
                                        <p:tav tm="100000">
                                          <p:val>
                                            <p:strVal val="#ppt_x"/>
                                          </p:val>
                                        </p:tav>
                                      </p:tavLst>
                                    </p:anim>
                                    <p:anim calcmode="lin" valueType="num">
                                      <p:cBhvr additive="base">
                                        <p:cTn id="42" dur="3000" fill="hold"/>
                                        <p:tgtEl>
                                          <p:spTgt spid="2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3000" fill="hold"/>
                                        <p:tgtEl>
                                          <p:spTgt spid="30"/>
                                        </p:tgtEl>
                                        <p:attrNameLst>
                                          <p:attrName>ppt_x</p:attrName>
                                        </p:attrNameLst>
                                      </p:cBhvr>
                                      <p:tavLst>
                                        <p:tav tm="0">
                                          <p:val>
                                            <p:strVal val="1+#ppt_w/2"/>
                                          </p:val>
                                        </p:tav>
                                        <p:tav tm="100000">
                                          <p:val>
                                            <p:strVal val="#ppt_x"/>
                                          </p:val>
                                        </p:tav>
                                      </p:tavLst>
                                    </p:anim>
                                    <p:anim calcmode="lin" valueType="num">
                                      <p:cBhvr additive="base">
                                        <p:cTn id="46" dur="30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3000" fill="hold"/>
                                        <p:tgtEl>
                                          <p:spTgt spid="32"/>
                                        </p:tgtEl>
                                        <p:attrNameLst>
                                          <p:attrName>ppt_x</p:attrName>
                                        </p:attrNameLst>
                                      </p:cBhvr>
                                      <p:tavLst>
                                        <p:tav tm="0">
                                          <p:val>
                                            <p:strVal val="1+#ppt_w/2"/>
                                          </p:val>
                                        </p:tav>
                                        <p:tav tm="100000">
                                          <p:val>
                                            <p:strVal val="#ppt_x"/>
                                          </p:val>
                                        </p:tav>
                                      </p:tavLst>
                                    </p:anim>
                                    <p:anim calcmode="lin" valueType="num">
                                      <p:cBhvr additive="base">
                                        <p:cTn id="50" dur="3000" fill="hold"/>
                                        <p:tgtEl>
                                          <p:spTgt spid="3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3000" fill="hold"/>
                                        <p:tgtEl>
                                          <p:spTgt spid="13"/>
                                        </p:tgtEl>
                                        <p:attrNameLst>
                                          <p:attrName>ppt_x</p:attrName>
                                        </p:attrNameLst>
                                      </p:cBhvr>
                                      <p:tavLst>
                                        <p:tav tm="0">
                                          <p:val>
                                            <p:strVal val="0-#ppt_w/2"/>
                                          </p:val>
                                        </p:tav>
                                        <p:tav tm="100000">
                                          <p:val>
                                            <p:strVal val="#ppt_x"/>
                                          </p:val>
                                        </p:tav>
                                      </p:tavLst>
                                    </p:anim>
                                    <p:anim calcmode="lin" valueType="num">
                                      <p:cBhvr additive="base">
                                        <p:cTn id="54" dur="3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0-#ppt_w/2"/>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0-#ppt_w/2"/>
                                          </p:val>
                                        </p:tav>
                                        <p:tav tm="100000">
                                          <p:val>
                                            <p:strVal val="#ppt_x"/>
                                          </p:val>
                                        </p:tav>
                                      </p:tavLst>
                                    </p:anim>
                                    <p:anim calcmode="lin" valueType="num">
                                      <p:cBhvr additive="base">
                                        <p:cTn id="70" dur="3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3000" fill="hold"/>
                                        <p:tgtEl>
                                          <p:spTgt spid="23"/>
                                        </p:tgtEl>
                                        <p:attrNameLst>
                                          <p:attrName>ppt_x</p:attrName>
                                        </p:attrNameLst>
                                      </p:cBhvr>
                                      <p:tavLst>
                                        <p:tav tm="0">
                                          <p:val>
                                            <p:strVal val="0-#ppt_w/2"/>
                                          </p:val>
                                        </p:tav>
                                        <p:tav tm="100000">
                                          <p:val>
                                            <p:strVal val="#ppt_x"/>
                                          </p:val>
                                        </p:tav>
                                      </p:tavLst>
                                    </p:anim>
                                    <p:anim calcmode="lin" valueType="num">
                                      <p:cBhvr additive="base">
                                        <p:cTn id="74" dur="3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3000" fill="hold"/>
                                        <p:tgtEl>
                                          <p:spTgt spid="25"/>
                                        </p:tgtEl>
                                        <p:attrNameLst>
                                          <p:attrName>ppt_x</p:attrName>
                                        </p:attrNameLst>
                                      </p:cBhvr>
                                      <p:tavLst>
                                        <p:tav tm="0">
                                          <p:val>
                                            <p:strVal val="0-#ppt_w/2"/>
                                          </p:val>
                                        </p:tav>
                                        <p:tav tm="100000">
                                          <p:val>
                                            <p:strVal val="#ppt_x"/>
                                          </p:val>
                                        </p:tav>
                                      </p:tavLst>
                                    </p:anim>
                                    <p:anim calcmode="lin" valueType="num">
                                      <p:cBhvr additive="base">
                                        <p:cTn id="78" dur="3000" fill="hold"/>
                                        <p:tgtEl>
                                          <p:spTgt spid="25"/>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3000" fill="hold"/>
                                        <p:tgtEl>
                                          <p:spTgt spid="27"/>
                                        </p:tgtEl>
                                        <p:attrNameLst>
                                          <p:attrName>ppt_x</p:attrName>
                                        </p:attrNameLst>
                                      </p:cBhvr>
                                      <p:tavLst>
                                        <p:tav tm="0">
                                          <p:val>
                                            <p:strVal val="0-#ppt_w/2"/>
                                          </p:val>
                                        </p:tav>
                                        <p:tav tm="100000">
                                          <p:val>
                                            <p:strVal val="#ppt_x"/>
                                          </p:val>
                                        </p:tav>
                                      </p:tavLst>
                                    </p:anim>
                                    <p:anim calcmode="lin" valueType="num">
                                      <p:cBhvr additive="base">
                                        <p:cTn id="82" dur="3000" fill="hold"/>
                                        <p:tgtEl>
                                          <p:spTgt spid="27"/>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3000" fill="hold"/>
                                        <p:tgtEl>
                                          <p:spTgt spid="29"/>
                                        </p:tgtEl>
                                        <p:attrNameLst>
                                          <p:attrName>ppt_x</p:attrName>
                                        </p:attrNameLst>
                                      </p:cBhvr>
                                      <p:tavLst>
                                        <p:tav tm="0">
                                          <p:val>
                                            <p:strVal val="0-#ppt_w/2"/>
                                          </p:val>
                                        </p:tav>
                                        <p:tav tm="100000">
                                          <p:val>
                                            <p:strVal val="#ppt_x"/>
                                          </p:val>
                                        </p:tav>
                                      </p:tavLst>
                                    </p:anim>
                                    <p:anim calcmode="lin" valueType="num">
                                      <p:cBhvr additive="base">
                                        <p:cTn id="86" dur="3000" fill="hold"/>
                                        <p:tgtEl>
                                          <p:spTgt spid="29"/>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3000" fill="hold"/>
                                        <p:tgtEl>
                                          <p:spTgt spid="31"/>
                                        </p:tgtEl>
                                        <p:attrNameLst>
                                          <p:attrName>ppt_x</p:attrName>
                                        </p:attrNameLst>
                                      </p:cBhvr>
                                      <p:tavLst>
                                        <p:tav tm="0">
                                          <p:val>
                                            <p:strVal val="0-#ppt_w/2"/>
                                          </p:val>
                                        </p:tav>
                                        <p:tav tm="100000">
                                          <p:val>
                                            <p:strVal val="#ppt_x"/>
                                          </p:val>
                                        </p:tav>
                                      </p:tavLst>
                                    </p:anim>
                                    <p:anim calcmode="lin" valueType="num">
                                      <p:cBhvr additive="base">
                                        <p:cTn id="90" dur="3000" fill="hold"/>
                                        <p:tgtEl>
                                          <p:spTgt spid="31"/>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3000" fill="hold"/>
                                        <p:tgtEl>
                                          <p:spTgt spid="33"/>
                                        </p:tgtEl>
                                        <p:attrNameLst>
                                          <p:attrName>ppt_x</p:attrName>
                                        </p:attrNameLst>
                                      </p:cBhvr>
                                      <p:tavLst>
                                        <p:tav tm="0">
                                          <p:val>
                                            <p:strVal val="0-#ppt_w/2"/>
                                          </p:val>
                                        </p:tav>
                                        <p:tav tm="100000">
                                          <p:val>
                                            <p:strVal val="#ppt_x"/>
                                          </p:val>
                                        </p:tav>
                                      </p:tavLst>
                                    </p:anim>
                                    <p:anim calcmode="lin" valueType="num">
                                      <p:cBhvr additive="base">
                                        <p:cTn id="94" dur="3000" fill="hold"/>
                                        <p:tgtEl>
                                          <p:spTgt spid="33"/>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0"/>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2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3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3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2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31"/>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33"/>
                                        </p:tgtEl>
                                        <p:attrNameLst>
                                          <p:attrName>r</p:attrName>
                                        </p:attrNameLst>
                                      </p:cBhvr>
                                    </p:animRot>
                                  </p:childTnLst>
                                </p:cTn>
                              </p:par>
                            </p:childTnLst>
                          </p:cTn>
                        </p:par>
                        <p:par>
                          <p:cTn id="139" fill="hold">
                            <p:stCondLst>
                              <p:cond delay="3000"/>
                            </p:stCondLst>
                            <p:childTnLst>
                              <p:par>
                                <p:cTn id="140" presetID="2" presetClass="exit" presetSubtype="6" fill="hold" nodeType="after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1+ppt_w/2"/>
                                          </p:val>
                                        </p:tav>
                                      </p:tavLst>
                                    </p:anim>
                                    <p:anim calcmode="lin" valueType="num">
                                      <p:cBhvr additive="base">
                                        <p:cTn id="142" dur="3000"/>
                                        <p:tgtEl>
                                          <p:spTgt spid="12"/>
                                        </p:tgtEl>
                                        <p:attrNameLst>
                                          <p:attrName>ppt_y</p:attrName>
                                        </p:attrNameLst>
                                      </p:cBhvr>
                                      <p:tavLst>
                                        <p:tav tm="0">
                                          <p:val>
                                            <p:strVal val="ppt_y"/>
                                          </p:val>
                                        </p:tav>
                                        <p:tav tm="100000">
                                          <p:val>
                                            <p:strVal val="1+ppt_h/2"/>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1+ppt_w/2"/>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1+ppt_w/2"/>
                                          </p:val>
                                        </p:tav>
                                      </p:tavLst>
                                    </p:anim>
                                    <p:anim calcmode="lin" valueType="num">
                                      <p:cBhvr additive="base">
                                        <p:cTn id="150" dur="3000"/>
                                        <p:tgtEl>
                                          <p:spTgt spid="16"/>
                                        </p:tgtEl>
                                        <p:attrNameLst>
                                          <p:attrName>ppt_y</p:attrName>
                                        </p:attrNameLst>
                                      </p:cBhvr>
                                      <p:tavLst>
                                        <p:tav tm="0">
                                          <p:val>
                                            <p:strVal val="ppt_y"/>
                                          </p:val>
                                        </p:tav>
                                        <p:tav tm="100000">
                                          <p:val>
                                            <p:strVal val="1+ppt_h/2"/>
                                          </p:val>
                                        </p:tav>
                                      </p:tavLst>
                                    </p:anim>
                                    <p:set>
                                      <p:cBhvr>
                                        <p:cTn id="151" dur="1" fill="hold">
                                          <p:stCondLst>
                                            <p:cond delay="2999"/>
                                          </p:stCondLst>
                                        </p:cTn>
                                        <p:tgtEl>
                                          <p:spTgt spid="16"/>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8"/>
                                        </p:tgtEl>
                                        <p:attrNameLst>
                                          <p:attrName>ppt_x</p:attrName>
                                        </p:attrNameLst>
                                      </p:cBhvr>
                                      <p:tavLst>
                                        <p:tav tm="0">
                                          <p:val>
                                            <p:strVal val="ppt_x"/>
                                          </p:val>
                                        </p:tav>
                                        <p:tav tm="100000">
                                          <p:val>
                                            <p:strVal val="1+ppt_w/2"/>
                                          </p:val>
                                        </p:tav>
                                      </p:tavLst>
                                    </p:anim>
                                    <p:anim calcmode="lin" valueType="num">
                                      <p:cBhvr additive="base">
                                        <p:cTn id="154" dur="3000"/>
                                        <p:tgtEl>
                                          <p:spTgt spid="18"/>
                                        </p:tgtEl>
                                        <p:attrNameLst>
                                          <p:attrName>ppt_y</p:attrName>
                                        </p:attrNameLst>
                                      </p:cBhvr>
                                      <p:tavLst>
                                        <p:tav tm="0">
                                          <p:val>
                                            <p:strVal val="ppt_y"/>
                                          </p:val>
                                        </p:tav>
                                        <p:tav tm="100000">
                                          <p:val>
                                            <p:strVal val="1+ppt_h/2"/>
                                          </p:val>
                                        </p:tav>
                                      </p:tavLst>
                                    </p:anim>
                                    <p:set>
                                      <p:cBhvr>
                                        <p:cTn id="155" dur="1" fill="hold">
                                          <p:stCondLst>
                                            <p:cond delay="2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1+ppt_w/2"/>
                                          </p:val>
                                        </p:tav>
                                      </p:tavLst>
                                    </p:anim>
                                    <p:anim calcmode="lin" valueType="num">
                                      <p:cBhvr additive="base">
                                        <p:cTn id="158" dur="3000"/>
                                        <p:tgtEl>
                                          <p:spTgt spid="20"/>
                                        </p:tgtEl>
                                        <p:attrNameLst>
                                          <p:attrName>ppt_y</p:attrName>
                                        </p:attrNameLst>
                                      </p:cBhvr>
                                      <p:tavLst>
                                        <p:tav tm="0">
                                          <p:val>
                                            <p:strVal val="ppt_y"/>
                                          </p:val>
                                        </p:tav>
                                        <p:tav tm="100000">
                                          <p:val>
                                            <p:strVal val="1+ppt_h/2"/>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22"/>
                                        </p:tgtEl>
                                        <p:attrNameLst>
                                          <p:attrName>ppt_x</p:attrName>
                                        </p:attrNameLst>
                                      </p:cBhvr>
                                      <p:tavLst>
                                        <p:tav tm="0">
                                          <p:val>
                                            <p:strVal val="ppt_x"/>
                                          </p:val>
                                        </p:tav>
                                        <p:tav tm="100000">
                                          <p:val>
                                            <p:strVal val="1+ppt_w/2"/>
                                          </p:val>
                                        </p:tav>
                                      </p:tavLst>
                                    </p:anim>
                                    <p:anim calcmode="lin" valueType="num">
                                      <p:cBhvr additive="base">
                                        <p:cTn id="162" dur="3000"/>
                                        <p:tgtEl>
                                          <p:spTgt spid="22"/>
                                        </p:tgtEl>
                                        <p:attrNameLst>
                                          <p:attrName>ppt_y</p:attrName>
                                        </p:attrNameLst>
                                      </p:cBhvr>
                                      <p:tavLst>
                                        <p:tav tm="0">
                                          <p:val>
                                            <p:strVal val="ppt_y"/>
                                          </p:val>
                                        </p:tav>
                                        <p:tav tm="100000">
                                          <p:val>
                                            <p:strVal val="1+ppt_h/2"/>
                                          </p:val>
                                        </p:tav>
                                      </p:tavLst>
                                    </p:anim>
                                    <p:set>
                                      <p:cBhvr>
                                        <p:cTn id="163" dur="1" fill="hold">
                                          <p:stCondLst>
                                            <p:cond delay="2999"/>
                                          </p:stCondLst>
                                        </p:cTn>
                                        <p:tgtEl>
                                          <p:spTgt spid="22"/>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24"/>
                                        </p:tgtEl>
                                        <p:attrNameLst>
                                          <p:attrName>ppt_x</p:attrName>
                                        </p:attrNameLst>
                                      </p:cBhvr>
                                      <p:tavLst>
                                        <p:tav tm="0">
                                          <p:val>
                                            <p:strVal val="ppt_x"/>
                                          </p:val>
                                        </p:tav>
                                        <p:tav tm="100000">
                                          <p:val>
                                            <p:strVal val="1+ppt_w/2"/>
                                          </p:val>
                                        </p:tav>
                                      </p:tavLst>
                                    </p:anim>
                                    <p:anim calcmode="lin" valueType="num">
                                      <p:cBhvr additive="base">
                                        <p:cTn id="166" dur="3000"/>
                                        <p:tgtEl>
                                          <p:spTgt spid="24"/>
                                        </p:tgtEl>
                                        <p:attrNameLst>
                                          <p:attrName>ppt_y</p:attrName>
                                        </p:attrNameLst>
                                      </p:cBhvr>
                                      <p:tavLst>
                                        <p:tav tm="0">
                                          <p:val>
                                            <p:strVal val="ppt_y"/>
                                          </p:val>
                                        </p:tav>
                                        <p:tav tm="100000">
                                          <p:val>
                                            <p:strVal val="1+ppt_h/2"/>
                                          </p:val>
                                        </p:tav>
                                      </p:tavLst>
                                    </p:anim>
                                    <p:set>
                                      <p:cBhvr>
                                        <p:cTn id="167" dur="1" fill="hold">
                                          <p:stCondLst>
                                            <p:cond delay="2999"/>
                                          </p:stCondLst>
                                        </p:cTn>
                                        <p:tgtEl>
                                          <p:spTgt spid="2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26"/>
                                        </p:tgtEl>
                                        <p:attrNameLst>
                                          <p:attrName>ppt_x</p:attrName>
                                        </p:attrNameLst>
                                      </p:cBhvr>
                                      <p:tavLst>
                                        <p:tav tm="0">
                                          <p:val>
                                            <p:strVal val="ppt_x"/>
                                          </p:val>
                                        </p:tav>
                                        <p:tav tm="100000">
                                          <p:val>
                                            <p:strVal val="1+ppt_w/2"/>
                                          </p:val>
                                        </p:tav>
                                      </p:tavLst>
                                    </p:anim>
                                    <p:anim calcmode="lin" valueType="num">
                                      <p:cBhvr additive="base">
                                        <p:cTn id="170" dur="3000"/>
                                        <p:tgtEl>
                                          <p:spTgt spid="26"/>
                                        </p:tgtEl>
                                        <p:attrNameLst>
                                          <p:attrName>ppt_y</p:attrName>
                                        </p:attrNameLst>
                                      </p:cBhvr>
                                      <p:tavLst>
                                        <p:tav tm="0">
                                          <p:val>
                                            <p:strVal val="ppt_y"/>
                                          </p:val>
                                        </p:tav>
                                        <p:tav tm="100000">
                                          <p:val>
                                            <p:strVal val="1+ppt_h/2"/>
                                          </p:val>
                                        </p:tav>
                                      </p:tavLst>
                                    </p:anim>
                                    <p:set>
                                      <p:cBhvr>
                                        <p:cTn id="171" dur="1" fill="hold">
                                          <p:stCondLst>
                                            <p:cond delay="2999"/>
                                          </p:stCondLst>
                                        </p:cTn>
                                        <p:tgtEl>
                                          <p:spTgt spid="26"/>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28"/>
                                        </p:tgtEl>
                                        <p:attrNameLst>
                                          <p:attrName>ppt_x</p:attrName>
                                        </p:attrNameLst>
                                      </p:cBhvr>
                                      <p:tavLst>
                                        <p:tav tm="0">
                                          <p:val>
                                            <p:strVal val="ppt_x"/>
                                          </p:val>
                                        </p:tav>
                                        <p:tav tm="100000">
                                          <p:val>
                                            <p:strVal val="1+ppt_w/2"/>
                                          </p:val>
                                        </p:tav>
                                      </p:tavLst>
                                    </p:anim>
                                    <p:anim calcmode="lin" valueType="num">
                                      <p:cBhvr additive="base">
                                        <p:cTn id="174" dur="3000"/>
                                        <p:tgtEl>
                                          <p:spTgt spid="28"/>
                                        </p:tgtEl>
                                        <p:attrNameLst>
                                          <p:attrName>ppt_y</p:attrName>
                                        </p:attrNameLst>
                                      </p:cBhvr>
                                      <p:tavLst>
                                        <p:tav tm="0">
                                          <p:val>
                                            <p:strVal val="ppt_y"/>
                                          </p:val>
                                        </p:tav>
                                        <p:tav tm="100000">
                                          <p:val>
                                            <p:strVal val="1+ppt_h/2"/>
                                          </p:val>
                                        </p:tav>
                                      </p:tavLst>
                                    </p:anim>
                                    <p:set>
                                      <p:cBhvr>
                                        <p:cTn id="175" dur="1" fill="hold">
                                          <p:stCondLst>
                                            <p:cond delay="2999"/>
                                          </p:stCondLst>
                                        </p:cTn>
                                        <p:tgtEl>
                                          <p:spTgt spid="28"/>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30"/>
                                        </p:tgtEl>
                                        <p:attrNameLst>
                                          <p:attrName>ppt_x</p:attrName>
                                        </p:attrNameLst>
                                      </p:cBhvr>
                                      <p:tavLst>
                                        <p:tav tm="0">
                                          <p:val>
                                            <p:strVal val="ppt_x"/>
                                          </p:val>
                                        </p:tav>
                                        <p:tav tm="100000">
                                          <p:val>
                                            <p:strVal val="1+ppt_w/2"/>
                                          </p:val>
                                        </p:tav>
                                      </p:tavLst>
                                    </p:anim>
                                    <p:anim calcmode="lin" valueType="num">
                                      <p:cBhvr additive="base">
                                        <p:cTn id="178" dur="3000"/>
                                        <p:tgtEl>
                                          <p:spTgt spid="30"/>
                                        </p:tgtEl>
                                        <p:attrNameLst>
                                          <p:attrName>ppt_y</p:attrName>
                                        </p:attrNameLst>
                                      </p:cBhvr>
                                      <p:tavLst>
                                        <p:tav tm="0">
                                          <p:val>
                                            <p:strVal val="ppt_y"/>
                                          </p:val>
                                        </p:tav>
                                        <p:tav tm="100000">
                                          <p:val>
                                            <p:strVal val="1+ppt_h/2"/>
                                          </p:val>
                                        </p:tav>
                                      </p:tavLst>
                                    </p:anim>
                                    <p:set>
                                      <p:cBhvr>
                                        <p:cTn id="179" dur="1" fill="hold">
                                          <p:stCondLst>
                                            <p:cond delay="2999"/>
                                          </p:stCondLst>
                                        </p:cTn>
                                        <p:tgtEl>
                                          <p:spTgt spid="30"/>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32"/>
                                        </p:tgtEl>
                                        <p:attrNameLst>
                                          <p:attrName>ppt_x</p:attrName>
                                        </p:attrNameLst>
                                      </p:cBhvr>
                                      <p:tavLst>
                                        <p:tav tm="0">
                                          <p:val>
                                            <p:strVal val="ppt_x"/>
                                          </p:val>
                                        </p:tav>
                                        <p:tav tm="100000">
                                          <p:val>
                                            <p:strVal val="1+ppt_w/2"/>
                                          </p:val>
                                        </p:tav>
                                      </p:tavLst>
                                    </p:anim>
                                    <p:anim calcmode="lin" valueType="num">
                                      <p:cBhvr additive="base">
                                        <p:cTn id="182" dur="3000"/>
                                        <p:tgtEl>
                                          <p:spTgt spid="32"/>
                                        </p:tgtEl>
                                        <p:attrNameLst>
                                          <p:attrName>ppt_y</p:attrName>
                                        </p:attrNameLst>
                                      </p:cBhvr>
                                      <p:tavLst>
                                        <p:tav tm="0">
                                          <p:val>
                                            <p:strVal val="ppt_y"/>
                                          </p:val>
                                        </p:tav>
                                        <p:tav tm="100000">
                                          <p:val>
                                            <p:strVal val="1+ppt_h/2"/>
                                          </p:val>
                                        </p:tav>
                                      </p:tavLst>
                                    </p:anim>
                                    <p:set>
                                      <p:cBhvr>
                                        <p:cTn id="183" dur="1" fill="hold">
                                          <p:stCondLst>
                                            <p:cond delay="2999"/>
                                          </p:stCondLst>
                                        </p:cTn>
                                        <p:tgtEl>
                                          <p:spTgt spid="3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1+ppt_h/2"/>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15"/>
                                        </p:tgtEl>
                                        <p:attrNameLst>
                                          <p:attrName>ppt_x</p:attrName>
                                        </p:attrNameLst>
                                      </p:cBhvr>
                                      <p:tavLst>
                                        <p:tav tm="0">
                                          <p:val>
                                            <p:strVal val="ppt_x"/>
                                          </p:val>
                                        </p:tav>
                                        <p:tav tm="100000">
                                          <p:val>
                                            <p:strVal val="0-ppt_w/2"/>
                                          </p:val>
                                        </p:tav>
                                      </p:tavLst>
                                    </p:anim>
                                    <p:anim calcmode="lin" valueType="num">
                                      <p:cBhvr additive="base">
                                        <p:cTn id="190" dur="3000"/>
                                        <p:tgtEl>
                                          <p:spTgt spid="15"/>
                                        </p:tgtEl>
                                        <p:attrNameLst>
                                          <p:attrName>ppt_y</p:attrName>
                                        </p:attrNameLst>
                                      </p:cBhvr>
                                      <p:tavLst>
                                        <p:tav tm="0">
                                          <p:val>
                                            <p:strVal val="ppt_y"/>
                                          </p:val>
                                        </p:tav>
                                        <p:tav tm="100000">
                                          <p:val>
                                            <p:strVal val="1+ppt_h/2"/>
                                          </p:val>
                                        </p:tav>
                                      </p:tavLst>
                                    </p:anim>
                                    <p:set>
                                      <p:cBhvr>
                                        <p:cTn id="191" dur="1" fill="hold">
                                          <p:stCondLst>
                                            <p:cond delay="2999"/>
                                          </p:stCondLst>
                                        </p:cTn>
                                        <p:tgtEl>
                                          <p:spTgt spid="15"/>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17"/>
                                        </p:tgtEl>
                                        <p:attrNameLst>
                                          <p:attrName>ppt_x</p:attrName>
                                        </p:attrNameLst>
                                      </p:cBhvr>
                                      <p:tavLst>
                                        <p:tav tm="0">
                                          <p:val>
                                            <p:strVal val="ppt_x"/>
                                          </p:val>
                                        </p:tav>
                                        <p:tav tm="100000">
                                          <p:val>
                                            <p:strVal val="0-ppt_w/2"/>
                                          </p:val>
                                        </p:tav>
                                      </p:tavLst>
                                    </p:anim>
                                    <p:anim calcmode="lin" valueType="num">
                                      <p:cBhvr additive="base">
                                        <p:cTn id="194" dur="3000"/>
                                        <p:tgtEl>
                                          <p:spTgt spid="17"/>
                                        </p:tgtEl>
                                        <p:attrNameLst>
                                          <p:attrName>ppt_y</p:attrName>
                                        </p:attrNameLst>
                                      </p:cBhvr>
                                      <p:tavLst>
                                        <p:tav tm="0">
                                          <p:val>
                                            <p:strVal val="ppt_y"/>
                                          </p:val>
                                        </p:tav>
                                        <p:tav tm="100000">
                                          <p:val>
                                            <p:strVal val="1+ppt_h/2"/>
                                          </p:val>
                                        </p:tav>
                                      </p:tavLst>
                                    </p:anim>
                                    <p:set>
                                      <p:cBhvr>
                                        <p:cTn id="195" dur="1" fill="hold">
                                          <p:stCondLst>
                                            <p:cond delay="2999"/>
                                          </p:stCondLst>
                                        </p:cTn>
                                        <p:tgtEl>
                                          <p:spTgt spid="17"/>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19"/>
                                        </p:tgtEl>
                                        <p:attrNameLst>
                                          <p:attrName>ppt_x</p:attrName>
                                        </p:attrNameLst>
                                      </p:cBhvr>
                                      <p:tavLst>
                                        <p:tav tm="0">
                                          <p:val>
                                            <p:strVal val="ppt_x"/>
                                          </p:val>
                                        </p:tav>
                                        <p:tav tm="100000">
                                          <p:val>
                                            <p:strVal val="0-ppt_w/2"/>
                                          </p:val>
                                        </p:tav>
                                      </p:tavLst>
                                    </p:anim>
                                    <p:anim calcmode="lin" valueType="num">
                                      <p:cBhvr additive="base">
                                        <p:cTn id="198" dur="3000"/>
                                        <p:tgtEl>
                                          <p:spTgt spid="19"/>
                                        </p:tgtEl>
                                        <p:attrNameLst>
                                          <p:attrName>ppt_y</p:attrName>
                                        </p:attrNameLst>
                                      </p:cBhvr>
                                      <p:tavLst>
                                        <p:tav tm="0">
                                          <p:val>
                                            <p:strVal val="ppt_y"/>
                                          </p:val>
                                        </p:tav>
                                        <p:tav tm="100000">
                                          <p:val>
                                            <p:strVal val="1+ppt_h/2"/>
                                          </p:val>
                                        </p:tav>
                                      </p:tavLst>
                                    </p:anim>
                                    <p:set>
                                      <p:cBhvr>
                                        <p:cTn id="199" dur="1" fill="hold">
                                          <p:stCondLst>
                                            <p:cond delay="2999"/>
                                          </p:stCondLst>
                                        </p:cTn>
                                        <p:tgtEl>
                                          <p:spTgt spid="19"/>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3000"/>
                                        <p:tgtEl>
                                          <p:spTgt spid="21"/>
                                        </p:tgtEl>
                                        <p:attrNameLst>
                                          <p:attrName>ppt_x</p:attrName>
                                        </p:attrNameLst>
                                      </p:cBhvr>
                                      <p:tavLst>
                                        <p:tav tm="0">
                                          <p:val>
                                            <p:strVal val="ppt_x"/>
                                          </p:val>
                                        </p:tav>
                                        <p:tav tm="100000">
                                          <p:val>
                                            <p:strVal val="0-ppt_w/2"/>
                                          </p:val>
                                        </p:tav>
                                      </p:tavLst>
                                    </p:anim>
                                    <p:anim calcmode="lin" valueType="num">
                                      <p:cBhvr additive="base">
                                        <p:cTn id="202" dur="3000"/>
                                        <p:tgtEl>
                                          <p:spTgt spid="21"/>
                                        </p:tgtEl>
                                        <p:attrNameLst>
                                          <p:attrName>ppt_y</p:attrName>
                                        </p:attrNameLst>
                                      </p:cBhvr>
                                      <p:tavLst>
                                        <p:tav tm="0">
                                          <p:val>
                                            <p:strVal val="ppt_y"/>
                                          </p:val>
                                        </p:tav>
                                        <p:tav tm="100000">
                                          <p:val>
                                            <p:strVal val="1+ppt_h/2"/>
                                          </p:val>
                                        </p:tav>
                                      </p:tavLst>
                                    </p:anim>
                                    <p:set>
                                      <p:cBhvr>
                                        <p:cTn id="203" dur="1" fill="hold">
                                          <p:stCondLst>
                                            <p:cond delay="2999"/>
                                          </p:stCondLst>
                                        </p:cTn>
                                        <p:tgtEl>
                                          <p:spTgt spid="2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3000"/>
                                        <p:tgtEl>
                                          <p:spTgt spid="23"/>
                                        </p:tgtEl>
                                        <p:attrNameLst>
                                          <p:attrName>ppt_x</p:attrName>
                                        </p:attrNameLst>
                                      </p:cBhvr>
                                      <p:tavLst>
                                        <p:tav tm="0">
                                          <p:val>
                                            <p:strVal val="ppt_x"/>
                                          </p:val>
                                        </p:tav>
                                        <p:tav tm="100000">
                                          <p:val>
                                            <p:strVal val="0-ppt_w/2"/>
                                          </p:val>
                                        </p:tav>
                                      </p:tavLst>
                                    </p:anim>
                                    <p:anim calcmode="lin" valueType="num">
                                      <p:cBhvr additive="base">
                                        <p:cTn id="206" dur="3000"/>
                                        <p:tgtEl>
                                          <p:spTgt spid="23"/>
                                        </p:tgtEl>
                                        <p:attrNameLst>
                                          <p:attrName>ppt_y</p:attrName>
                                        </p:attrNameLst>
                                      </p:cBhvr>
                                      <p:tavLst>
                                        <p:tav tm="0">
                                          <p:val>
                                            <p:strVal val="ppt_y"/>
                                          </p:val>
                                        </p:tav>
                                        <p:tav tm="100000">
                                          <p:val>
                                            <p:strVal val="1+ppt_h/2"/>
                                          </p:val>
                                        </p:tav>
                                      </p:tavLst>
                                    </p:anim>
                                    <p:set>
                                      <p:cBhvr>
                                        <p:cTn id="207" dur="1" fill="hold">
                                          <p:stCondLst>
                                            <p:cond delay="2999"/>
                                          </p:stCondLst>
                                        </p:cTn>
                                        <p:tgtEl>
                                          <p:spTgt spid="23"/>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3000"/>
                                        <p:tgtEl>
                                          <p:spTgt spid="25"/>
                                        </p:tgtEl>
                                        <p:attrNameLst>
                                          <p:attrName>ppt_x</p:attrName>
                                        </p:attrNameLst>
                                      </p:cBhvr>
                                      <p:tavLst>
                                        <p:tav tm="0">
                                          <p:val>
                                            <p:strVal val="ppt_x"/>
                                          </p:val>
                                        </p:tav>
                                        <p:tav tm="100000">
                                          <p:val>
                                            <p:strVal val="0-ppt_w/2"/>
                                          </p:val>
                                        </p:tav>
                                      </p:tavLst>
                                    </p:anim>
                                    <p:anim calcmode="lin" valueType="num">
                                      <p:cBhvr additive="base">
                                        <p:cTn id="210" dur="3000"/>
                                        <p:tgtEl>
                                          <p:spTgt spid="25"/>
                                        </p:tgtEl>
                                        <p:attrNameLst>
                                          <p:attrName>ppt_y</p:attrName>
                                        </p:attrNameLst>
                                      </p:cBhvr>
                                      <p:tavLst>
                                        <p:tav tm="0">
                                          <p:val>
                                            <p:strVal val="ppt_y"/>
                                          </p:val>
                                        </p:tav>
                                        <p:tav tm="100000">
                                          <p:val>
                                            <p:strVal val="1+ppt_h/2"/>
                                          </p:val>
                                        </p:tav>
                                      </p:tavLst>
                                    </p:anim>
                                    <p:set>
                                      <p:cBhvr>
                                        <p:cTn id="211" dur="1" fill="hold">
                                          <p:stCondLst>
                                            <p:cond delay="2999"/>
                                          </p:stCondLst>
                                        </p:cTn>
                                        <p:tgtEl>
                                          <p:spTgt spid="25"/>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27"/>
                                        </p:tgtEl>
                                        <p:attrNameLst>
                                          <p:attrName>ppt_x</p:attrName>
                                        </p:attrNameLst>
                                      </p:cBhvr>
                                      <p:tavLst>
                                        <p:tav tm="0">
                                          <p:val>
                                            <p:strVal val="ppt_x"/>
                                          </p:val>
                                        </p:tav>
                                        <p:tav tm="100000">
                                          <p:val>
                                            <p:strVal val="0-ppt_w/2"/>
                                          </p:val>
                                        </p:tav>
                                      </p:tavLst>
                                    </p:anim>
                                    <p:anim calcmode="lin" valueType="num">
                                      <p:cBhvr additive="base">
                                        <p:cTn id="214" dur="3000"/>
                                        <p:tgtEl>
                                          <p:spTgt spid="27"/>
                                        </p:tgtEl>
                                        <p:attrNameLst>
                                          <p:attrName>ppt_y</p:attrName>
                                        </p:attrNameLst>
                                      </p:cBhvr>
                                      <p:tavLst>
                                        <p:tav tm="0">
                                          <p:val>
                                            <p:strVal val="ppt_y"/>
                                          </p:val>
                                        </p:tav>
                                        <p:tav tm="100000">
                                          <p:val>
                                            <p:strVal val="1+ppt_h/2"/>
                                          </p:val>
                                        </p:tav>
                                      </p:tavLst>
                                    </p:anim>
                                    <p:set>
                                      <p:cBhvr>
                                        <p:cTn id="215" dur="1" fill="hold">
                                          <p:stCondLst>
                                            <p:cond delay="2999"/>
                                          </p:stCondLst>
                                        </p:cTn>
                                        <p:tgtEl>
                                          <p:spTgt spid="27"/>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29"/>
                                        </p:tgtEl>
                                        <p:attrNameLst>
                                          <p:attrName>ppt_x</p:attrName>
                                        </p:attrNameLst>
                                      </p:cBhvr>
                                      <p:tavLst>
                                        <p:tav tm="0">
                                          <p:val>
                                            <p:strVal val="ppt_x"/>
                                          </p:val>
                                        </p:tav>
                                        <p:tav tm="100000">
                                          <p:val>
                                            <p:strVal val="0-ppt_w/2"/>
                                          </p:val>
                                        </p:tav>
                                      </p:tavLst>
                                    </p:anim>
                                    <p:anim calcmode="lin" valueType="num">
                                      <p:cBhvr additive="base">
                                        <p:cTn id="218" dur="3000"/>
                                        <p:tgtEl>
                                          <p:spTgt spid="29"/>
                                        </p:tgtEl>
                                        <p:attrNameLst>
                                          <p:attrName>ppt_y</p:attrName>
                                        </p:attrNameLst>
                                      </p:cBhvr>
                                      <p:tavLst>
                                        <p:tav tm="0">
                                          <p:val>
                                            <p:strVal val="ppt_y"/>
                                          </p:val>
                                        </p:tav>
                                        <p:tav tm="100000">
                                          <p:val>
                                            <p:strVal val="1+ppt_h/2"/>
                                          </p:val>
                                        </p:tav>
                                      </p:tavLst>
                                    </p:anim>
                                    <p:set>
                                      <p:cBhvr>
                                        <p:cTn id="219" dur="1" fill="hold">
                                          <p:stCondLst>
                                            <p:cond delay="2999"/>
                                          </p:stCondLst>
                                        </p:cTn>
                                        <p:tgtEl>
                                          <p:spTgt spid="29"/>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31"/>
                                        </p:tgtEl>
                                        <p:attrNameLst>
                                          <p:attrName>ppt_x</p:attrName>
                                        </p:attrNameLst>
                                      </p:cBhvr>
                                      <p:tavLst>
                                        <p:tav tm="0">
                                          <p:val>
                                            <p:strVal val="ppt_x"/>
                                          </p:val>
                                        </p:tav>
                                        <p:tav tm="100000">
                                          <p:val>
                                            <p:strVal val="0-ppt_w/2"/>
                                          </p:val>
                                        </p:tav>
                                      </p:tavLst>
                                    </p:anim>
                                    <p:anim calcmode="lin" valueType="num">
                                      <p:cBhvr additive="base">
                                        <p:cTn id="222" dur="3000"/>
                                        <p:tgtEl>
                                          <p:spTgt spid="31"/>
                                        </p:tgtEl>
                                        <p:attrNameLst>
                                          <p:attrName>ppt_y</p:attrName>
                                        </p:attrNameLst>
                                      </p:cBhvr>
                                      <p:tavLst>
                                        <p:tav tm="0">
                                          <p:val>
                                            <p:strVal val="ppt_y"/>
                                          </p:val>
                                        </p:tav>
                                        <p:tav tm="100000">
                                          <p:val>
                                            <p:strVal val="1+ppt_h/2"/>
                                          </p:val>
                                        </p:tav>
                                      </p:tavLst>
                                    </p:anim>
                                    <p:set>
                                      <p:cBhvr>
                                        <p:cTn id="223" dur="1" fill="hold">
                                          <p:stCondLst>
                                            <p:cond delay="2999"/>
                                          </p:stCondLst>
                                        </p:cTn>
                                        <p:tgtEl>
                                          <p:spTgt spid="31"/>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33"/>
                                        </p:tgtEl>
                                        <p:attrNameLst>
                                          <p:attrName>ppt_x</p:attrName>
                                        </p:attrNameLst>
                                      </p:cBhvr>
                                      <p:tavLst>
                                        <p:tav tm="0">
                                          <p:val>
                                            <p:strVal val="ppt_x"/>
                                          </p:val>
                                        </p:tav>
                                        <p:tav tm="100000">
                                          <p:val>
                                            <p:strVal val="0-ppt_w/2"/>
                                          </p:val>
                                        </p:tav>
                                      </p:tavLst>
                                    </p:anim>
                                    <p:anim calcmode="lin" valueType="num">
                                      <p:cBhvr additive="base">
                                        <p:cTn id="226" dur="3000"/>
                                        <p:tgtEl>
                                          <p:spTgt spid="33"/>
                                        </p:tgtEl>
                                        <p:attrNameLst>
                                          <p:attrName>ppt_y</p:attrName>
                                        </p:attrNameLst>
                                      </p:cBhvr>
                                      <p:tavLst>
                                        <p:tav tm="0">
                                          <p:val>
                                            <p:strVal val="ppt_y"/>
                                          </p:val>
                                        </p:tav>
                                        <p:tav tm="100000">
                                          <p:val>
                                            <p:strVal val="1+ppt_h/2"/>
                                          </p:val>
                                        </p:tav>
                                      </p:tavLst>
                                    </p:anim>
                                    <p:set>
                                      <p:cBhvr>
                                        <p:cTn id="227" dur="1" fill="hold">
                                          <p:stCondLst>
                                            <p:cond delay="2999"/>
                                          </p:stCondLst>
                                        </p:cTn>
                                        <p:tgtEl>
                                          <p:spTgt spid="33"/>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12"/>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14"/>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16"/>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8"/>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20"/>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22"/>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24"/>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26"/>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8"/>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30"/>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32"/>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13"/>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17"/>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19"/>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21"/>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23"/>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25"/>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27"/>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29"/>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31"/>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33"/>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16" presetClass="entr" presetSubtype="37"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Vertical)">
                                      <p:cBhvr>
                                        <p:cTn id="280" dur="3000"/>
                                        <p:tgtEl>
                                          <p:spTgt spid="2"/>
                                        </p:tgtEl>
                                      </p:cBhvr>
                                    </p:animEffect>
                                  </p:childTnLst>
                                </p:cTn>
                              </p:par>
                            </p:childTnLst>
                          </p:cTn>
                        </p:par>
                        <p:par>
                          <p:cTn id="281" fill="hold">
                            <p:stCondLst>
                              <p:cond delay="6000"/>
                            </p:stCondLst>
                            <p:childTnLst>
                              <p:par>
                                <p:cTn id="282" presetID="52" presetClass="entr" presetSubtype="0" fill="hold" nodeType="afterEffect">
                                  <p:stCondLst>
                                    <p:cond delay="0"/>
                                  </p:stCondLst>
                                  <p:childTnLst>
                                    <p:set>
                                      <p:cBhvr>
                                        <p:cTn id="283" dur="1" fill="hold">
                                          <p:stCondLst>
                                            <p:cond delay="0"/>
                                          </p:stCondLst>
                                        </p:cTn>
                                        <p:tgtEl>
                                          <p:spTgt spid="38"/>
                                        </p:tgtEl>
                                        <p:attrNameLst>
                                          <p:attrName>style.visibility</p:attrName>
                                        </p:attrNameLst>
                                      </p:cBhvr>
                                      <p:to>
                                        <p:strVal val="visible"/>
                                      </p:to>
                                    </p:set>
                                    <p:animScale>
                                      <p:cBhvr>
                                        <p:cTn id="284" dur="2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5" dur="2000" decel="50000" fill="hold">
                                          <p:stCondLst>
                                            <p:cond delay="0"/>
                                          </p:stCondLst>
                                        </p:cTn>
                                        <p:tgtEl>
                                          <p:spTgt spid="38"/>
                                        </p:tgtEl>
                                        <p:attrNameLst>
                                          <p:attrName>ppt_x</p:attrName>
                                          <p:attrName>ppt_y</p:attrName>
                                        </p:attrNameLst>
                                      </p:cBhvr>
                                    </p:animMotion>
                                    <p:animEffect transition="in" filter="fade">
                                      <p:cBhvr>
                                        <p:cTn id="286" dur="2000"/>
                                        <p:tgtEl>
                                          <p:spTgt spid="38"/>
                                        </p:tgtEl>
                                      </p:cBhvr>
                                    </p:animEffect>
                                  </p:childTnLst>
                                </p:cTn>
                              </p:par>
                            </p:childTnLst>
                          </p:cTn>
                        </p:par>
                        <p:par>
                          <p:cTn id="287" fill="hold">
                            <p:stCondLst>
                              <p:cond delay="8000"/>
                            </p:stCondLst>
                            <p:childTnLst>
                              <p:par>
                                <p:cTn id="288" presetID="52" presetClass="entr" presetSubtype="0" fill="hold" nodeType="afterEffect">
                                  <p:stCondLst>
                                    <p:cond delay="0"/>
                                  </p:stCondLst>
                                  <p:childTnLst>
                                    <p:set>
                                      <p:cBhvr>
                                        <p:cTn id="289" dur="1" fill="hold">
                                          <p:stCondLst>
                                            <p:cond delay="0"/>
                                          </p:stCondLst>
                                        </p:cTn>
                                        <p:tgtEl>
                                          <p:spTgt spid="39"/>
                                        </p:tgtEl>
                                        <p:attrNameLst>
                                          <p:attrName>style.visibility</p:attrName>
                                        </p:attrNameLst>
                                      </p:cBhvr>
                                      <p:to>
                                        <p:strVal val="visible"/>
                                      </p:to>
                                    </p:set>
                                    <p:animScale>
                                      <p:cBhvr>
                                        <p:cTn id="290" dur="2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1" dur="2000" decel="50000" fill="hold">
                                          <p:stCondLst>
                                            <p:cond delay="0"/>
                                          </p:stCondLst>
                                        </p:cTn>
                                        <p:tgtEl>
                                          <p:spTgt spid="39"/>
                                        </p:tgtEl>
                                        <p:attrNameLst>
                                          <p:attrName>ppt_x</p:attrName>
                                          <p:attrName>ppt_y</p:attrName>
                                        </p:attrNameLst>
                                      </p:cBhvr>
                                    </p:animMotion>
                                    <p:animEffect transition="in" filter="fade">
                                      <p:cBhvr>
                                        <p:cTn id="292" dur="2000"/>
                                        <p:tgtEl>
                                          <p:spTgt spid="39"/>
                                        </p:tgtEl>
                                      </p:cBhvr>
                                    </p:animEffect>
                                  </p:childTnLst>
                                </p:cTn>
                              </p:par>
                            </p:childTnLst>
                          </p:cTn>
                        </p:par>
                        <p:par>
                          <p:cTn id="293" fill="hold">
                            <p:stCondLst>
                              <p:cond delay="10000"/>
                            </p:stCondLst>
                            <p:childTnLst>
                              <p:par>
                                <p:cTn id="294" presetID="52" presetClass="entr" presetSubtype="0" fill="hold" nodeType="afterEffect">
                                  <p:stCondLst>
                                    <p:cond delay="0"/>
                                  </p:stCondLst>
                                  <p:childTnLst>
                                    <p:set>
                                      <p:cBhvr>
                                        <p:cTn id="295" dur="1" fill="hold">
                                          <p:stCondLst>
                                            <p:cond delay="0"/>
                                          </p:stCondLst>
                                        </p:cTn>
                                        <p:tgtEl>
                                          <p:spTgt spid="40"/>
                                        </p:tgtEl>
                                        <p:attrNameLst>
                                          <p:attrName>style.visibility</p:attrName>
                                        </p:attrNameLst>
                                      </p:cBhvr>
                                      <p:to>
                                        <p:strVal val="visible"/>
                                      </p:to>
                                    </p:set>
                                    <p:animScale>
                                      <p:cBhvr>
                                        <p:cTn id="296" dur="2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7" dur="2000" decel="50000" fill="hold">
                                          <p:stCondLst>
                                            <p:cond delay="0"/>
                                          </p:stCondLst>
                                        </p:cTn>
                                        <p:tgtEl>
                                          <p:spTgt spid="40"/>
                                        </p:tgtEl>
                                        <p:attrNameLst>
                                          <p:attrName>ppt_x</p:attrName>
                                          <p:attrName>ppt_y</p:attrName>
                                        </p:attrNameLst>
                                      </p:cBhvr>
                                    </p:animMotion>
                                    <p:animEffect transition="in" filter="fade">
                                      <p:cBhvr>
                                        <p:cTn id="298" dur="2000"/>
                                        <p:tgtEl>
                                          <p:spTgt spid="40"/>
                                        </p:tgtEl>
                                      </p:cBhvr>
                                    </p:animEffect>
                                  </p:childTnLst>
                                </p:cTn>
                              </p:par>
                            </p:childTnLst>
                          </p:cTn>
                        </p:par>
                        <p:par>
                          <p:cTn id="299" fill="hold">
                            <p:stCondLst>
                              <p:cond delay="12000"/>
                            </p:stCondLst>
                            <p:childTnLst>
                              <p:par>
                                <p:cTn id="300" presetID="29" presetClass="entr" presetSubtype="0" fill="hold" nodeType="afterEffect">
                                  <p:stCondLst>
                                    <p:cond delay="0"/>
                                  </p:stCondLst>
                                  <p:childTnLst>
                                    <p:set>
                                      <p:cBhvr>
                                        <p:cTn id="301" dur="1" fill="hold">
                                          <p:stCondLst>
                                            <p:cond delay="0"/>
                                          </p:stCondLst>
                                        </p:cTn>
                                        <p:tgtEl>
                                          <p:spTgt spid="37"/>
                                        </p:tgtEl>
                                        <p:attrNameLst>
                                          <p:attrName>style.visibility</p:attrName>
                                        </p:attrNameLst>
                                      </p:cBhvr>
                                      <p:to>
                                        <p:strVal val="visible"/>
                                      </p:to>
                                    </p:set>
                                    <p:anim calcmode="lin" valueType="num">
                                      <p:cBhvr>
                                        <p:cTn id="302" dur="2000" fill="hold"/>
                                        <p:tgtEl>
                                          <p:spTgt spid="37"/>
                                        </p:tgtEl>
                                        <p:attrNameLst>
                                          <p:attrName>ppt_x</p:attrName>
                                        </p:attrNameLst>
                                      </p:cBhvr>
                                      <p:tavLst>
                                        <p:tav tm="0">
                                          <p:val>
                                            <p:strVal val="#ppt_x-.2"/>
                                          </p:val>
                                        </p:tav>
                                        <p:tav tm="100000">
                                          <p:val>
                                            <p:strVal val="#ppt_x"/>
                                          </p:val>
                                        </p:tav>
                                      </p:tavLst>
                                    </p:anim>
                                    <p:anim calcmode="lin" valueType="num">
                                      <p:cBhvr>
                                        <p:cTn id="303" dur="2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304"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99FF">
                <a:shade val="67500"/>
                <a:satMod val="115000"/>
              </a:srgbClr>
            </a:gs>
            <a:gs pos="100000">
              <a:srgbClr val="FF99FF">
                <a:shade val="100000"/>
                <a:satMod val="115000"/>
              </a:srgb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1 Imagen" descr="v2 (2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írculos, efectos  (1).png"/>
          <p:cNvPicPr>
            <a:picLocks noChangeAspect="1"/>
          </p:cNvPicPr>
          <p:nvPr/>
        </p:nvPicPr>
        <p:blipFill>
          <a:blip r:embed="rId3"/>
          <a:stretch>
            <a:fillRect/>
          </a:stretch>
        </p:blipFill>
        <p:spPr>
          <a:xfrm>
            <a:off x="7786696" y="0"/>
            <a:ext cx="1357304" cy="1357304"/>
          </a:xfrm>
          <a:prstGeom prst="rect">
            <a:avLst/>
          </a:prstGeom>
        </p:spPr>
      </p:pic>
      <p:pic>
        <p:nvPicPr>
          <p:cNvPr id="5" name="4 Imagen" descr="círculos, efectos  (1).png"/>
          <p:cNvPicPr>
            <a:picLocks noChangeAspect="1"/>
          </p:cNvPicPr>
          <p:nvPr/>
        </p:nvPicPr>
        <p:blipFill>
          <a:blip r:embed="rId3"/>
          <a:stretch>
            <a:fillRect/>
          </a:stretch>
        </p:blipFill>
        <p:spPr>
          <a:xfrm>
            <a:off x="0" y="3786196"/>
            <a:ext cx="1357304" cy="1357304"/>
          </a:xfrm>
          <a:prstGeom prst="rect">
            <a:avLst/>
          </a:prstGeom>
        </p:spPr>
      </p:pic>
      <p:pic>
        <p:nvPicPr>
          <p:cNvPr id="6" name="5 Imagen" descr="círculos, efectos  (1).png"/>
          <p:cNvPicPr>
            <a:picLocks noChangeAspect="1"/>
          </p:cNvPicPr>
          <p:nvPr/>
        </p:nvPicPr>
        <p:blipFill>
          <a:blip r:embed="rId3"/>
          <a:stretch>
            <a:fillRect/>
          </a:stretch>
        </p:blipFill>
        <p:spPr>
          <a:xfrm>
            <a:off x="0" y="0"/>
            <a:ext cx="1357304" cy="1357304"/>
          </a:xfrm>
          <a:prstGeom prst="rect">
            <a:avLst/>
          </a:prstGeom>
        </p:spPr>
      </p:pic>
      <p:pic>
        <p:nvPicPr>
          <p:cNvPr id="7" name="6 Imagen" descr="círculos, efectos  (1).png"/>
          <p:cNvPicPr>
            <a:picLocks noChangeAspect="1"/>
          </p:cNvPicPr>
          <p:nvPr/>
        </p:nvPicPr>
        <p:blipFill>
          <a:blip r:embed="rId3"/>
          <a:stretch>
            <a:fillRect/>
          </a:stretch>
        </p:blipFill>
        <p:spPr>
          <a:xfrm>
            <a:off x="7786696" y="3786196"/>
            <a:ext cx="1357304" cy="1357304"/>
          </a:xfrm>
          <a:prstGeom prst="rect">
            <a:avLst/>
          </a:prstGeom>
        </p:spPr>
      </p:pic>
      <p:pic>
        <p:nvPicPr>
          <p:cNvPr id="8" name="7 Imagen" descr="círculos, efectos  (1).png"/>
          <p:cNvPicPr>
            <a:picLocks noChangeAspect="1"/>
          </p:cNvPicPr>
          <p:nvPr/>
        </p:nvPicPr>
        <p:blipFill>
          <a:blip r:embed="rId3"/>
          <a:stretch>
            <a:fillRect/>
          </a:stretch>
        </p:blipFill>
        <p:spPr>
          <a:xfrm>
            <a:off x="4929190" y="1500180"/>
            <a:ext cx="1357304" cy="1357304"/>
          </a:xfrm>
          <a:prstGeom prst="rect">
            <a:avLst/>
          </a:prstGeom>
        </p:spPr>
      </p:pic>
      <p:pic>
        <p:nvPicPr>
          <p:cNvPr id="9" name="8 Imagen" descr="círculos, efectos  (1).png"/>
          <p:cNvPicPr>
            <a:picLocks noChangeAspect="1"/>
          </p:cNvPicPr>
          <p:nvPr/>
        </p:nvPicPr>
        <p:blipFill>
          <a:blip r:embed="rId3"/>
          <a:stretch>
            <a:fillRect/>
          </a:stretch>
        </p:blipFill>
        <p:spPr>
          <a:xfrm>
            <a:off x="3071802" y="1500180"/>
            <a:ext cx="1357304" cy="1357304"/>
          </a:xfrm>
          <a:prstGeom prst="rect">
            <a:avLst/>
          </a:prstGeom>
        </p:spPr>
      </p:pic>
      <p:pic>
        <p:nvPicPr>
          <p:cNvPr id="10" name="9 Imagen" descr="círculos, efectos  (1).png"/>
          <p:cNvPicPr>
            <a:picLocks noChangeAspect="1"/>
          </p:cNvPicPr>
          <p:nvPr/>
        </p:nvPicPr>
        <p:blipFill>
          <a:blip r:embed="rId3"/>
          <a:stretch>
            <a:fillRect/>
          </a:stretch>
        </p:blipFill>
        <p:spPr>
          <a:xfrm>
            <a:off x="4929190" y="2786064"/>
            <a:ext cx="1357304" cy="1357304"/>
          </a:xfrm>
          <a:prstGeom prst="rect">
            <a:avLst/>
          </a:prstGeom>
        </p:spPr>
      </p:pic>
      <p:pic>
        <p:nvPicPr>
          <p:cNvPr id="11" name="10 Imagen" descr="círculos, efectos  (1).png"/>
          <p:cNvPicPr>
            <a:picLocks noChangeAspect="1"/>
          </p:cNvPicPr>
          <p:nvPr/>
        </p:nvPicPr>
        <p:blipFill>
          <a:blip r:embed="rId3"/>
          <a:stretch>
            <a:fillRect/>
          </a:stretch>
        </p:blipFill>
        <p:spPr>
          <a:xfrm>
            <a:off x="3071802" y="2786064"/>
            <a:ext cx="1357322" cy="1357304"/>
          </a:xfrm>
          <a:prstGeom prst="rect">
            <a:avLst/>
          </a:prstGeom>
        </p:spPr>
      </p:pic>
      <p:pic>
        <p:nvPicPr>
          <p:cNvPr id="12" name="11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357950" y="857238"/>
            <a:ext cx="1357304" cy="1357304"/>
          </a:xfrm>
          <a:prstGeom prst="rect">
            <a:avLst/>
          </a:prstGeom>
        </p:spPr>
      </p:pic>
      <p:pic>
        <p:nvPicPr>
          <p:cNvPr id="13" name="12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357950" y="3214692"/>
            <a:ext cx="1357304" cy="1357304"/>
          </a:xfrm>
          <a:prstGeom prst="rect">
            <a:avLst/>
          </a:prstGeom>
        </p:spPr>
      </p:pic>
      <p:pic>
        <p:nvPicPr>
          <p:cNvPr id="14" name="13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785800"/>
            <a:ext cx="1357304" cy="1357304"/>
          </a:xfrm>
          <a:prstGeom prst="rect">
            <a:avLst/>
          </a:prstGeom>
        </p:spPr>
      </p:pic>
      <p:pic>
        <p:nvPicPr>
          <p:cNvPr id="15" name="14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3143254"/>
            <a:ext cx="1357304" cy="1357304"/>
          </a:xfrm>
          <a:prstGeom prst="rect">
            <a:avLst/>
          </a:prstGeom>
        </p:spPr>
      </p:pic>
      <p:pic>
        <p:nvPicPr>
          <p:cNvPr id="16" name="15 Imagen" descr="v2 (2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0-#ppt_w/2"/>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000" fill="hold"/>
                                        <p:tgtEl>
                                          <p:spTgt spid="12"/>
                                        </p:tgtEl>
                                        <p:attrNameLst>
                                          <p:attrName>ppt_x</p:attrName>
                                        </p:attrNameLst>
                                      </p:cBhvr>
                                      <p:tavLst>
                                        <p:tav tm="0">
                                          <p:val>
                                            <p:strVal val="0-#ppt_w/2"/>
                                          </p:val>
                                        </p:tav>
                                        <p:tav tm="100000">
                                          <p:val>
                                            <p:strVal val="#ppt_x"/>
                                          </p:val>
                                        </p:tav>
                                      </p:tavLst>
                                    </p:anim>
                                    <p:anim calcmode="lin" valueType="num">
                                      <p:cBhvr additive="base">
                                        <p:cTn id="18" dur="3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0-#ppt_w/2"/>
                                          </p:val>
                                        </p:tav>
                                        <p:tav tm="100000">
                                          <p:val>
                                            <p:strVal val="#ppt_x"/>
                                          </p:val>
                                        </p:tav>
                                      </p:tavLst>
                                    </p:anim>
                                    <p:anim calcmode="lin" valueType="num">
                                      <p:cBhvr additive="base">
                                        <p:cTn id="42" dur="3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1+#ppt_w/2"/>
                                          </p:val>
                                        </p:tav>
                                        <p:tav tm="100000">
                                          <p:val>
                                            <p:strVal val="#ppt_x"/>
                                          </p:val>
                                        </p:tav>
                                      </p:tavLst>
                                    </p:anim>
                                    <p:anim calcmode="lin" valueType="num">
                                      <p:cBhvr additive="base">
                                        <p:cTn id="46" dur="3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1+#ppt_w/2"/>
                                          </p:val>
                                        </p:tav>
                                        <p:tav tm="100000">
                                          <p:val>
                                            <p:strVal val="#ppt_x"/>
                                          </p:val>
                                        </p:tav>
                                      </p:tavLst>
                                    </p:anim>
                                    <p:anim calcmode="lin" valueType="num">
                                      <p:cBhvr additive="base">
                                        <p:cTn id="50" dur="3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3000"/>
                                        <p:tgtEl>
                                          <p:spTgt spid="4"/>
                                        </p:tgtEl>
                                      </p:cBhvr>
                                    </p:animEffect>
                                    <p:anim calcmode="lin" valueType="num">
                                      <p:cBhvr>
                                        <p:cTn id="58" dur="3000" fill="hold"/>
                                        <p:tgtEl>
                                          <p:spTgt spid="4"/>
                                        </p:tgtEl>
                                        <p:attrNameLst>
                                          <p:attrName>style.rotation</p:attrName>
                                        </p:attrNameLst>
                                      </p:cBhvr>
                                      <p:tavLst>
                                        <p:tav tm="0">
                                          <p:val>
                                            <p:fltVal val="720"/>
                                          </p:val>
                                        </p:tav>
                                        <p:tav tm="100000">
                                          <p:val>
                                            <p:fltVal val="0"/>
                                          </p:val>
                                        </p:tav>
                                      </p:tavLst>
                                    </p:anim>
                                    <p:anim calcmode="lin" valueType="num">
                                      <p:cBhvr>
                                        <p:cTn id="59" dur="3000" fill="hold"/>
                                        <p:tgtEl>
                                          <p:spTgt spid="4"/>
                                        </p:tgtEl>
                                        <p:attrNameLst>
                                          <p:attrName>ppt_h</p:attrName>
                                        </p:attrNameLst>
                                      </p:cBhvr>
                                      <p:tavLst>
                                        <p:tav tm="0">
                                          <p:val>
                                            <p:fltVal val="0"/>
                                          </p:val>
                                        </p:tav>
                                        <p:tav tm="100000">
                                          <p:val>
                                            <p:strVal val="#ppt_h"/>
                                          </p:val>
                                        </p:tav>
                                      </p:tavLst>
                                    </p:anim>
                                    <p:anim calcmode="lin" valueType="num">
                                      <p:cBhvr>
                                        <p:cTn id="60" dur="3000" fill="hold"/>
                                        <p:tgtEl>
                                          <p:spTgt spid="4"/>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3000"/>
                                        <p:tgtEl>
                                          <p:spTgt spid="7"/>
                                        </p:tgtEl>
                                      </p:cBhvr>
                                    </p:animEffect>
                                    <p:anim calcmode="lin" valueType="num">
                                      <p:cBhvr>
                                        <p:cTn id="64" dur="3000" fill="hold"/>
                                        <p:tgtEl>
                                          <p:spTgt spid="7"/>
                                        </p:tgtEl>
                                        <p:attrNameLst>
                                          <p:attrName>style.rotation</p:attrName>
                                        </p:attrNameLst>
                                      </p:cBhvr>
                                      <p:tavLst>
                                        <p:tav tm="0">
                                          <p:val>
                                            <p:fltVal val="720"/>
                                          </p:val>
                                        </p:tav>
                                        <p:tav tm="100000">
                                          <p:val>
                                            <p:fltVal val="0"/>
                                          </p:val>
                                        </p:tav>
                                      </p:tavLst>
                                    </p:anim>
                                    <p:anim calcmode="lin" valueType="num">
                                      <p:cBhvr>
                                        <p:cTn id="65" dur="3000" fill="hold"/>
                                        <p:tgtEl>
                                          <p:spTgt spid="7"/>
                                        </p:tgtEl>
                                        <p:attrNameLst>
                                          <p:attrName>ppt_h</p:attrName>
                                        </p:attrNameLst>
                                      </p:cBhvr>
                                      <p:tavLst>
                                        <p:tav tm="0">
                                          <p:val>
                                            <p:fltVal val="0"/>
                                          </p:val>
                                        </p:tav>
                                        <p:tav tm="100000">
                                          <p:val>
                                            <p:strVal val="#ppt_h"/>
                                          </p:val>
                                        </p:tav>
                                      </p:tavLst>
                                    </p:anim>
                                    <p:anim calcmode="lin" valueType="num">
                                      <p:cBhvr>
                                        <p:cTn id="66" dur="3000" fill="hold"/>
                                        <p:tgtEl>
                                          <p:spTgt spid="7"/>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3000"/>
                                        <p:tgtEl>
                                          <p:spTgt spid="8"/>
                                        </p:tgtEl>
                                      </p:cBhvr>
                                    </p:animEffect>
                                    <p:anim calcmode="lin" valueType="num">
                                      <p:cBhvr>
                                        <p:cTn id="70" dur="3000" fill="hold"/>
                                        <p:tgtEl>
                                          <p:spTgt spid="8"/>
                                        </p:tgtEl>
                                        <p:attrNameLst>
                                          <p:attrName>style.rotation</p:attrName>
                                        </p:attrNameLst>
                                      </p:cBhvr>
                                      <p:tavLst>
                                        <p:tav tm="0">
                                          <p:val>
                                            <p:fltVal val="720"/>
                                          </p:val>
                                        </p:tav>
                                        <p:tav tm="100000">
                                          <p:val>
                                            <p:fltVal val="0"/>
                                          </p:val>
                                        </p:tav>
                                      </p:tavLst>
                                    </p:anim>
                                    <p:anim calcmode="lin" valueType="num">
                                      <p:cBhvr>
                                        <p:cTn id="71" dur="3000" fill="hold"/>
                                        <p:tgtEl>
                                          <p:spTgt spid="8"/>
                                        </p:tgtEl>
                                        <p:attrNameLst>
                                          <p:attrName>ppt_h</p:attrName>
                                        </p:attrNameLst>
                                      </p:cBhvr>
                                      <p:tavLst>
                                        <p:tav tm="0">
                                          <p:val>
                                            <p:fltVal val="0"/>
                                          </p:val>
                                        </p:tav>
                                        <p:tav tm="100000">
                                          <p:val>
                                            <p:strVal val="#ppt_h"/>
                                          </p:val>
                                        </p:tav>
                                      </p:tavLst>
                                    </p:anim>
                                    <p:anim calcmode="lin" valueType="num">
                                      <p:cBhvr>
                                        <p:cTn id="72" dur="3000" fill="hold"/>
                                        <p:tgtEl>
                                          <p:spTgt spid="8"/>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3000"/>
                                        <p:tgtEl>
                                          <p:spTgt spid="10"/>
                                        </p:tgtEl>
                                      </p:cBhvr>
                                    </p:animEffect>
                                    <p:anim calcmode="lin" valueType="num">
                                      <p:cBhvr>
                                        <p:cTn id="76" dur="3000" fill="hold"/>
                                        <p:tgtEl>
                                          <p:spTgt spid="10"/>
                                        </p:tgtEl>
                                        <p:attrNameLst>
                                          <p:attrName>style.rotation</p:attrName>
                                        </p:attrNameLst>
                                      </p:cBhvr>
                                      <p:tavLst>
                                        <p:tav tm="0">
                                          <p:val>
                                            <p:fltVal val="720"/>
                                          </p:val>
                                        </p:tav>
                                        <p:tav tm="100000">
                                          <p:val>
                                            <p:fltVal val="0"/>
                                          </p:val>
                                        </p:tav>
                                      </p:tavLst>
                                    </p:anim>
                                    <p:anim calcmode="lin" valueType="num">
                                      <p:cBhvr>
                                        <p:cTn id="77" dur="3000" fill="hold"/>
                                        <p:tgtEl>
                                          <p:spTgt spid="10"/>
                                        </p:tgtEl>
                                        <p:attrNameLst>
                                          <p:attrName>ppt_h</p:attrName>
                                        </p:attrNameLst>
                                      </p:cBhvr>
                                      <p:tavLst>
                                        <p:tav tm="0">
                                          <p:val>
                                            <p:fltVal val="0"/>
                                          </p:val>
                                        </p:tav>
                                        <p:tav tm="100000">
                                          <p:val>
                                            <p:strVal val="#ppt_h"/>
                                          </p:val>
                                        </p:tav>
                                      </p:tavLst>
                                    </p:anim>
                                    <p:anim calcmode="lin" valueType="num">
                                      <p:cBhvr>
                                        <p:cTn id="78" dur="3000" fill="hold"/>
                                        <p:tgtEl>
                                          <p:spTgt spid="10"/>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3000"/>
                                        <p:tgtEl>
                                          <p:spTgt spid="12"/>
                                        </p:tgtEl>
                                      </p:cBhvr>
                                    </p:animEffect>
                                    <p:anim calcmode="lin" valueType="num">
                                      <p:cBhvr>
                                        <p:cTn id="82" dur="3000" fill="hold"/>
                                        <p:tgtEl>
                                          <p:spTgt spid="12"/>
                                        </p:tgtEl>
                                        <p:attrNameLst>
                                          <p:attrName>style.rotation</p:attrName>
                                        </p:attrNameLst>
                                      </p:cBhvr>
                                      <p:tavLst>
                                        <p:tav tm="0">
                                          <p:val>
                                            <p:fltVal val="720"/>
                                          </p:val>
                                        </p:tav>
                                        <p:tav tm="100000">
                                          <p:val>
                                            <p:fltVal val="0"/>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fade">
                                      <p:cBhvr>
                                        <p:cTn id="87" dur="3000"/>
                                        <p:tgtEl>
                                          <p:spTgt spid="13"/>
                                        </p:tgtEl>
                                      </p:cBhvr>
                                    </p:animEffect>
                                    <p:anim calcmode="lin" valueType="num">
                                      <p:cBhvr>
                                        <p:cTn id="88" dur="3000" fill="hold"/>
                                        <p:tgtEl>
                                          <p:spTgt spid="13"/>
                                        </p:tgtEl>
                                        <p:attrNameLst>
                                          <p:attrName>style.rotation</p:attrName>
                                        </p:attrNameLst>
                                      </p:cBhvr>
                                      <p:tavLst>
                                        <p:tav tm="0">
                                          <p:val>
                                            <p:fltVal val="720"/>
                                          </p:val>
                                        </p:tav>
                                        <p:tav tm="100000">
                                          <p:val>
                                            <p:fltVal val="0"/>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fade">
                                      <p:cBhvr>
                                        <p:cTn id="93" dur="3000"/>
                                        <p:tgtEl>
                                          <p:spTgt spid="5"/>
                                        </p:tgtEl>
                                      </p:cBhvr>
                                    </p:animEffect>
                                    <p:anim calcmode="lin" valueType="num">
                                      <p:cBhvr>
                                        <p:cTn id="94" dur="3000" fill="hold"/>
                                        <p:tgtEl>
                                          <p:spTgt spid="5"/>
                                        </p:tgtEl>
                                        <p:attrNameLst>
                                          <p:attrName>style.rotation</p:attrName>
                                        </p:attrNameLst>
                                      </p:cBhvr>
                                      <p:tavLst>
                                        <p:tav tm="0">
                                          <p:val>
                                            <p:fltVal val="720"/>
                                          </p:val>
                                        </p:tav>
                                        <p:tav tm="100000">
                                          <p:val>
                                            <p:fltVal val="0"/>
                                          </p:val>
                                        </p:tav>
                                      </p:tavLst>
                                    </p:anim>
                                    <p:anim calcmode="lin" valueType="num">
                                      <p:cBhvr>
                                        <p:cTn id="95" dur="3000" fill="hold"/>
                                        <p:tgtEl>
                                          <p:spTgt spid="5"/>
                                        </p:tgtEl>
                                        <p:attrNameLst>
                                          <p:attrName>ppt_h</p:attrName>
                                        </p:attrNameLst>
                                      </p:cBhvr>
                                      <p:tavLst>
                                        <p:tav tm="0">
                                          <p:val>
                                            <p:fltVal val="0"/>
                                          </p:val>
                                        </p:tav>
                                        <p:tav tm="100000">
                                          <p:val>
                                            <p:strVal val="#ppt_h"/>
                                          </p:val>
                                        </p:tav>
                                      </p:tavLst>
                                    </p:anim>
                                    <p:anim calcmode="lin" valueType="num">
                                      <p:cBhvr>
                                        <p:cTn id="96" dur="3000" fill="hold"/>
                                        <p:tgtEl>
                                          <p:spTgt spid="5"/>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fade">
                                      <p:cBhvr>
                                        <p:cTn id="99" dur="3000"/>
                                        <p:tgtEl>
                                          <p:spTgt spid="6"/>
                                        </p:tgtEl>
                                      </p:cBhvr>
                                    </p:animEffect>
                                    <p:anim calcmode="lin" valueType="num">
                                      <p:cBhvr>
                                        <p:cTn id="100" dur="3000" fill="hold"/>
                                        <p:tgtEl>
                                          <p:spTgt spid="6"/>
                                        </p:tgtEl>
                                        <p:attrNameLst>
                                          <p:attrName>style.rotation</p:attrName>
                                        </p:attrNameLst>
                                      </p:cBhvr>
                                      <p:tavLst>
                                        <p:tav tm="0">
                                          <p:val>
                                            <p:fltVal val="720"/>
                                          </p:val>
                                        </p:tav>
                                        <p:tav tm="100000">
                                          <p:val>
                                            <p:fltVal val="0"/>
                                          </p:val>
                                        </p:tav>
                                      </p:tavLst>
                                    </p:anim>
                                    <p:anim calcmode="lin" valueType="num">
                                      <p:cBhvr>
                                        <p:cTn id="101" dur="3000" fill="hold"/>
                                        <p:tgtEl>
                                          <p:spTgt spid="6"/>
                                        </p:tgtEl>
                                        <p:attrNameLst>
                                          <p:attrName>ppt_h</p:attrName>
                                        </p:attrNameLst>
                                      </p:cBhvr>
                                      <p:tavLst>
                                        <p:tav tm="0">
                                          <p:val>
                                            <p:fltVal val="0"/>
                                          </p:val>
                                        </p:tav>
                                        <p:tav tm="100000">
                                          <p:val>
                                            <p:strVal val="#ppt_h"/>
                                          </p:val>
                                        </p:tav>
                                      </p:tavLst>
                                    </p:anim>
                                    <p:anim calcmode="lin" valueType="num">
                                      <p:cBhvr>
                                        <p:cTn id="102" dur="3000" fill="hold"/>
                                        <p:tgtEl>
                                          <p:spTgt spid="6"/>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9"/>
                                        </p:tgtEl>
                                        <p:attrNameLst>
                                          <p:attrName>style.visibility</p:attrName>
                                        </p:attrNameLst>
                                      </p:cBhvr>
                                      <p:to>
                                        <p:strVal val="visible"/>
                                      </p:to>
                                    </p:set>
                                    <p:animEffect transition="in" filter="fade">
                                      <p:cBhvr>
                                        <p:cTn id="105" dur="3000"/>
                                        <p:tgtEl>
                                          <p:spTgt spid="9"/>
                                        </p:tgtEl>
                                      </p:cBhvr>
                                    </p:animEffect>
                                    <p:anim calcmode="lin" valueType="num">
                                      <p:cBhvr>
                                        <p:cTn id="106" dur="3000" fill="hold"/>
                                        <p:tgtEl>
                                          <p:spTgt spid="9"/>
                                        </p:tgtEl>
                                        <p:attrNameLst>
                                          <p:attrName>style.rotation</p:attrName>
                                        </p:attrNameLst>
                                      </p:cBhvr>
                                      <p:tavLst>
                                        <p:tav tm="0">
                                          <p:val>
                                            <p:fltVal val="720"/>
                                          </p:val>
                                        </p:tav>
                                        <p:tav tm="100000">
                                          <p:val>
                                            <p:fltVal val="0"/>
                                          </p:val>
                                        </p:tav>
                                      </p:tavLst>
                                    </p:anim>
                                    <p:anim calcmode="lin" valueType="num">
                                      <p:cBhvr>
                                        <p:cTn id="107" dur="3000" fill="hold"/>
                                        <p:tgtEl>
                                          <p:spTgt spid="9"/>
                                        </p:tgtEl>
                                        <p:attrNameLst>
                                          <p:attrName>ppt_h</p:attrName>
                                        </p:attrNameLst>
                                      </p:cBhvr>
                                      <p:tavLst>
                                        <p:tav tm="0">
                                          <p:val>
                                            <p:fltVal val="0"/>
                                          </p:val>
                                        </p:tav>
                                        <p:tav tm="100000">
                                          <p:val>
                                            <p:strVal val="#ppt_h"/>
                                          </p:val>
                                        </p:tav>
                                      </p:tavLst>
                                    </p:anim>
                                    <p:anim calcmode="lin" valueType="num">
                                      <p:cBhvr>
                                        <p:cTn id="108" dur="3000" fill="hold"/>
                                        <p:tgtEl>
                                          <p:spTgt spid="9"/>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3000"/>
                                        <p:tgtEl>
                                          <p:spTgt spid="11"/>
                                        </p:tgtEl>
                                      </p:cBhvr>
                                    </p:animEffect>
                                    <p:anim calcmode="lin" valueType="num">
                                      <p:cBhvr>
                                        <p:cTn id="112" dur="3000" fill="hold"/>
                                        <p:tgtEl>
                                          <p:spTgt spid="11"/>
                                        </p:tgtEl>
                                        <p:attrNameLst>
                                          <p:attrName>style.rotation</p:attrName>
                                        </p:attrNameLst>
                                      </p:cBhvr>
                                      <p:tavLst>
                                        <p:tav tm="0">
                                          <p:val>
                                            <p:fltVal val="720"/>
                                          </p:val>
                                        </p:tav>
                                        <p:tav tm="100000">
                                          <p:val>
                                            <p:fltVal val="0"/>
                                          </p:val>
                                        </p:tav>
                                      </p:tavLst>
                                    </p:anim>
                                    <p:anim calcmode="lin" valueType="num">
                                      <p:cBhvr>
                                        <p:cTn id="113" dur="3000" fill="hold"/>
                                        <p:tgtEl>
                                          <p:spTgt spid="11"/>
                                        </p:tgtEl>
                                        <p:attrNameLst>
                                          <p:attrName>ppt_h</p:attrName>
                                        </p:attrNameLst>
                                      </p:cBhvr>
                                      <p:tavLst>
                                        <p:tav tm="0">
                                          <p:val>
                                            <p:fltVal val="0"/>
                                          </p:val>
                                        </p:tav>
                                        <p:tav tm="100000">
                                          <p:val>
                                            <p:strVal val="#ppt_h"/>
                                          </p:val>
                                        </p:tav>
                                      </p:tavLst>
                                    </p:anim>
                                    <p:anim calcmode="lin" valueType="num">
                                      <p:cBhvr>
                                        <p:cTn id="114" dur="3000" fill="hold"/>
                                        <p:tgtEl>
                                          <p:spTgt spid="11"/>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Effect transition="in" filter="fade">
                                      <p:cBhvr>
                                        <p:cTn id="117" dur="3000"/>
                                        <p:tgtEl>
                                          <p:spTgt spid="14"/>
                                        </p:tgtEl>
                                      </p:cBhvr>
                                    </p:animEffect>
                                    <p:anim calcmode="lin" valueType="num">
                                      <p:cBhvr>
                                        <p:cTn id="118" dur="3000" fill="hold"/>
                                        <p:tgtEl>
                                          <p:spTgt spid="14"/>
                                        </p:tgtEl>
                                        <p:attrNameLst>
                                          <p:attrName>style.rotation</p:attrName>
                                        </p:attrNameLst>
                                      </p:cBhvr>
                                      <p:tavLst>
                                        <p:tav tm="0">
                                          <p:val>
                                            <p:fltVal val="720"/>
                                          </p:val>
                                        </p:tav>
                                        <p:tav tm="100000">
                                          <p:val>
                                            <p:fltVal val="0"/>
                                          </p:val>
                                        </p:tav>
                                      </p:tavLst>
                                    </p:anim>
                                    <p:anim calcmode="lin" valueType="num">
                                      <p:cBhvr>
                                        <p:cTn id="119" dur="3000" fill="hold"/>
                                        <p:tgtEl>
                                          <p:spTgt spid="14"/>
                                        </p:tgtEl>
                                        <p:attrNameLst>
                                          <p:attrName>ppt_h</p:attrName>
                                        </p:attrNameLst>
                                      </p:cBhvr>
                                      <p:tavLst>
                                        <p:tav tm="0">
                                          <p:val>
                                            <p:fltVal val="0"/>
                                          </p:val>
                                        </p:tav>
                                        <p:tav tm="100000">
                                          <p:val>
                                            <p:strVal val="#ppt_h"/>
                                          </p:val>
                                        </p:tav>
                                      </p:tavLst>
                                    </p:anim>
                                    <p:anim calcmode="lin" valueType="num">
                                      <p:cBhvr>
                                        <p:cTn id="120" dur="3000" fill="hold"/>
                                        <p:tgtEl>
                                          <p:spTgt spid="14"/>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fade">
                                      <p:cBhvr>
                                        <p:cTn id="123" dur="3000"/>
                                        <p:tgtEl>
                                          <p:spTgt spid="15"/>
                                        </p:tgtEl>
                                      </p:cBhvr>
                                    </p:animEffect>
                                    <p:anim calcmode="lin" valueType="num">
                                      <p:cBhvr>
                                        <p:cTn id="124" dur="3000" fill="hold"/>
                                        <p:tgtEl>
                                          <p:spTgt spid="15"/>
                                        </p:tgtEl>
                                        <p:attrNameLst>
                                          <p:attrName>style.rotation</p:attrName>
                                        </p:attrNameLst>
                                      </p:cBhvr>
                                      <p:tavLst>
                                        <p:tav tm="0">
                                          <p:val>
                                            <p:fltVal val="720"/>
                                          </p:val>
                                        </p:tav>
                                        <p:tav tm="100000">
                                          <p:val>
                                            <p:fltVal val="0"/>
                                          </p:val>
                                        </p:tav>
                                      </p:tavLst>
                                    </p:anim>
                                    <p:anim calcmode="lin" valueType="num">
                                      <p:cBhvr>
                                        <p:cTn id="125" dur="3000" fill="hold"/>
                                        <p:tgtEl>
                                          <p:spTgt spid="15"/>
                                        </p:tgtEl>
                                        <p:attrNameLst>
                                          <p:attrName>ppt_h</p:attrName>
                                        </p:attrNameLst>
                                      </p:cBhvr>
                                      <p:tavLst>
                                        <p:tav tm="0">
                                          <p:val>
                                            <p:fltVal val="0"/>
                                          </p:val>
                                        </p:tav>
                                        <p:tav tm="100000">
                                          <p:val>
                                            <p:strVal val="#ppt_h"/>
                                          </p:val>
                                        </p:tav>
                                      </p:tavLst>
                                    </p:anim>
                                    <p:anim calcmode="lin" valueType="num">
                                      <p:cBhvr>
                                        <p:cTn id="126" dur="3000" fill="hold"/>
                                        <p:tgtEl>
                                          <p:spTgt spid="15"/>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1+ppt_w/2"/>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1+ppt_w/2"/>
                                          </p:val>
                                        </p:tav>
                                      </p:tavLst>
                                    </p:anim>
                                    <p:anim calcmode="lin" valueType="num">
                                      <p:cBhvr additive="base">
                                        <p:cTn id="134" dur="3000"/>
                                        <p:tgtEl>
                                          <p:spTgt spid="9"/>
                                        </p:tgtEl>
                                        <p:attrNameLst>
                                          <p:attrName>ppt_y</p:attrName>
                                        </p:attrNameLst>
                                      </p:cBhvr>
                                      <p:tavLst>
                                        <p:tav tm="0">
                                          <p:val>
                                            <p:strVal val="ppt_y"/>
                                          </p:val>
                                        </p:tav>
                                        <p:tav tm="100000">
                                          <p:val>
                                            <p:strVal val="1+ppt_h/2"/>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1+ppt_w/2"/>
                                          </p:val>
                                        </p:tav>
                                      </p:tavLst>
                                    </p:anim>
                                    <p:anim calcmode="lin" valueType="num">
                                      <p:cBhvr additive="base">
                                        <p:cTn id="138" dur="3000"/>
                                        <p:tgtEl>
                                          <p:spTgt spid="14"/>
                                        </p:tgtEl>
                                        <p:attrNameLst>
                                          <p:attrName>ppt_y</p:attrName>
                                        </p:attrNameLst>
                                      </p:cBhvr>
                                      <p:tavLst>
                                        <p:tav tm="0">
                                          <p:val>
                                            <p:strVal val="ppt_y"/>
                                          </p:val>
                                        </p:tav>
                                        <p:tav tm="100000">
                                          <p:val>
                                            <p:strVal val="1+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4"/>
                                        </p:tgtEl>
                                        <p:attrNameLst>
                                          <p:attrName>ppt_x</p:attrName>
                                        </p:attrNameLst>
                                      </p:cBhvr>
                                      <p:tavLst>
                                        <p:tav tm="0">
                                          <p:val>
                                            <p:strVal val="ppt_x"/>
                                          </p:val>
                                        </p:tav>
                                        <p:tav tm="100000">
                                          <p:val>
                                            <p:strVal val="0-ppt_w/2"/>
                                          </p:val>
                                        </p:tav>
                                      </p:tavLst>
                                    </p:anim>
                                    <p:anim calcmode="lin" valueType="num">
                                      <p:cBhvr additive="base">
                                        <p:cTn id="142" dur="3000"/>
                                        <p:tgtEl>
                                          <p:spTgt spid="4"/>
                                        </p:tgtEl>
                                        <p:attrNameLst>
                                          <p:attrName>ppt_y</p:attrName>
                                        </p:attrNameLst>
                                      </p:cBhvr>
                                      <p:tavLst>
                                        <p:tav tm="0">
                                          <p:val>
                                            <p:strVal val="ppt_y"/>
                                          </p:val>
                                        </p:tav>
                                        <p:tav tm="100000">
                                          <p:val>
                                            <p:strVal val="1+ppt_h/2"/>
                                          </p:val>
                                        </p:tav>
                                      </p:tavLst>
                                    </p:anim>
                                    <p:set>
                                      <p:cBhvr>
                                        <p:cTn id="143" dur="1" fill="hold">
                                          <p:stCondLst>
                                            <p:cond delay="2999"/>
                                          </p:stCondLst>
                                        </p:cTn>
                                        <p:tgtEl>
                                          <p:spTgt spid="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0-ppt_w/2"/>
                                          </p:val>
                                        </p:tav>
                                      </p:tavLst>
                                    </p:anim>
                                    <p:anim calcmode="lin" valueType="num">
                                      <p:cBhvr additive="base">
                                        <p:cTn id="146" dur="3000"/>
                                        <p:tgtEl>
                                          <p:spTgt spid="8"/>
                                        </p:tgtEl>
                                        <p:attrNameLst>
                                          <p:attrName>ppt_y</p:attrName>
                                        </p:attrNameLst>
                                      </p:cBhvr>
                                      <p:tavLst>
                                        <p:tav tm="0">
                                          <p:val>
                                            <p:strVal val="ppt_y"/>
                                          </p:val>
                                        </p:tav>
                                        <p:tav tm="100000">
                                          <p:val>
                                            <p:strVal val="1+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1+ppt_h/2"/>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0-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3000"/>
                                        <p:tgtEl>
                                          <p:spTgt spid="11"/>
                                        </p:tgtEl>
                                        <p:attrNameLst>
                                          <p:attrName>ppt_x</p:attrName>
                                        </p:attrNameLst>
                                      </p:cBhvr>
                                      <p:tavLst>
                                        <p:tav tm="0">
                                          <p:val>
                                            <p:strVal val="ppt_x"/>
                                          </p:val>
                                        </p:tav>
                                        <p:tav tm="100000">
                                          <p:val>
                                            <p:strVal val="1+ppt_w/2"/>
                                          </p:val>
                                        </p:tav>
                                      </p:tavLst>
                                    </p:anim>
                                    <p:anim calcmode="lin" valueType="num">
                                      <p:cBhvr additive="base">
                                        <p:cTn id="158" dur="3000"/>
                                        <p:tgtEl>
                                          <p:spTgt spid="11"/>
                                        </p:tgtEl>
                                        <p:attrNameLst>
                                          <p:attrName>ppt_y</p:attrName>
                                        </p:attrNameLst>
                                      </p:cBhvr>
                                      <p:tavLst>
                                        <p:tav tm="0">
                                          <p:val>
                                            <p:strVal val="ppt_y"/>
                                          </p:val>
                                        </p:tav>
                                        <p:tav tm="100000">
                                          <p:val>
                                            <p:strVal val="0-ppt_h/2"/>
                                          </p:val>
                                        </p:tav>
                                      </p:tavLst>
                                    </p:anim>
                                    <p:set>
                                      <p:cBhvr>
                                        <p:cTn id="159" dur="1" fill="hold">
                                          <p:stCondLst>
                                            <p:cond delay="2999"/>
                                          </p:stCondLst>
                                        </p:cTn>
                                        <p:tgtEl>
                                          <p:spTgt spid="11"/>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1+ppt_w/2"/>
                                          </p:val>
                                        </p:tav>
                                      </p:tavLst>
                                    </p:anim>
                                    <p:anim calcmode="lin" valueType="num">
                                      <p:cBhvr additive="base">
                                        <p:cTn id="162" dur="3000"/>
                                        <p:tgtEl>
                                          <p:spTgt spid="15"/>
                                        </p:tgtEl>
                                        <p:attrNameLst>
                                          <p:attrName>ppt_y</p:attrName>
                                        </p:attrNameLst>
                                      </p:cBhvr>
                                      <p:tavLst>
                                        <p:tav tm="0">
                                          <p:val>
                                            <p:strVal val="ppt_y"/>
                                          </p:val>
                                        </p:tav>
                                        <p:tav tm="100000">
                                          <p:val>
                                            <p:strVal val="0-ppt_h/2"/>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0-ppt_w/2"/>
                                          </p:val>
                                        </p:tav>
                                      </p:tavLst>
                                    </p:anim>
                                    <p:anim calcmode="lin" valueType="num">
                                      <p:cBhvr additive="base">
                                        <p:cTn id="166" dur="3000"/>
                                        <p:tgtEl>
                                          <p:spTgt spid="7"/>
                                        </p:tgtEl>
                                        <p:attrNameLst>
                                          <p:attrName>ppt_y</p:attrName>
                                        </p:attrNameLst>
                                      </p:cBhvr>
                                      <p:tavLst>
                                        <p:tav tm="0">
                                          <p:val>
                                            <p:strVal val="ppt_y"/>
                                          </p:val>
                                        </p:tav>
                                        <p:tav tm="100000">
                                          <p:val>
                                            <p:strVal val="0-ppt_h/2"/>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0-ppt_w/2"/>
                                          </p:val>
                                        </p:tav>
                                      </p:tavLst>
                                    </p:anim>
                                    <p:anim calcmode="lin" valueType="num">
                                      <p:cBhvr additive="base">
                                        <p:cTn id="170" dur="3000"/>
                                        <p:tgtEl>
                                          <p:spTgt spid="10"/>
                                        </p:tgtEl>
                                        <p:attrNameLst>
                                          <p:attrName>ppt_y</p:attrName>
                                        </p:attrNameLst>
                                      </p:cBhvr>
                                      <p:tavLst>
                                        <p:tav tm="0">
                                          <p:val>
                                            <p:strVal val="ppt_y"/>
                                          </p:val>
                                        </p:tav>
                                        <p:tav tm="100000">
                                          <p:val>
                                            <p:strVal val="0-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0-ppt_h/2"/>
                                          </p:val>
                                        </p:tav>
                                      </p:tavLst>
                                    </p:anim>
                                    <p:set>
                                      <p:cBhvr>
                                        <p:cTn id="175" dur="1" fill="hold">
                                          <p:stCondLst>
                                            <p:cond delay="2999"/>
                                          </p:stCondLst>
                                        </p:cTn>
                                        <p:tgtEl>
                                          <p:spTgt spid="13"/>
                                        </p:tgtEl>
                                        <p:attrNameLst>
                                          <p:attrName>style.visibility</p:attrName>
                                        </p:attrNameLst>
                                      </p:cBhvr>
                                      <p:to>
                                        <p:strVal val="hidden"/>
                                      </p:to>
                                    </p:set>
                                  </p:childTnLst>
                                </p:cTn>
                              </p:par>
                              <p:par>
                                <p:cTn id="176" presetID="23" presetClass="entr" presetSubtype="27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strVal val="2/3*#ppt_w"/>
                                          </p:val>
                                        </p:tav>
                                        <p:tav tm="100000">
                                          <p:val>
                                            <p:strVal val="#ppt_w"/>
                                          </p:val>
                                        </p:tav>
                                      </p:tavLst>
                                    </p:anim>
                                    <p:anim calcmode="lin" valueType="num">
                                      <p:cBhvr>
                                        <p:cTn id="179" dur="3000" fill="hold"/>
                                        <p:tgtEl>
                                          <p:spTgt spid="2"/>
                                        </p:tgtEl>
                                        <p:attrNameLst>
                                          <p:attrName>ppt_h</p:attrName>
                                        </p:attrNameLst>
                                      </p:cBhvr>
                                      <p:tavLst>
                                        <p:tav tm="0">
                                          <p:val>
                                            <p:strVal val="2/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5" name="4 CuadroTexto"/>
          <p:cNvSpPr txBox="1"/>
          <p:nvPr/>
        </p:nvSpPr>
        <p:spPr>
          <a:xfrm>
            <a:off x="2500299" y="571486"/>
            <a:ext cx="5286411" cy="1754326"/>
          </a:xfrm>
          <a:prstGeom prst="rect">
            <a:avLst/>
          </a:prstGeom>
          <a:noFill/>
        </p:spPr>
        <p:txBody>
          <a:bodyPr wrap="square" rtlCol="0">
            <a:spAutoFit/>
          </a:bodyPr>
          <a:lstStyle/>
          <a:p>
            <a:r>
              <a:rPr lang="es-PE" dirty="0" smtClean="0"/>
              <a:t>En la calma del amanecer, las rosas despiertan con un suave susurro. Sus pétalos, como velos de seda, se abren lentamente, revelando colores que parecen robados a un arcoíris. Cada rosa es una historia, un secreto guardado en su fragancia, una promesa de belleza que ilumina el día que comienza.</a:t>
            </a:r>
          </a:p>
          <a:p>
            <a:endParaRPr lang="es-PE" dirty="0"/>
          </a:p>
        </p:txBody>
      </p:sp>
    </p:spTree>
  </p:cSld>
  <p:clrMapOvr>
    <a:masterClrMapping/>
  </p:clrMapOvr>
  <p:transition advTm="3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pic>
        <p:nvPicPr>
          <p:cNvPr id="2" name="1 Imagen" descr="v2 (39).jpeg"/>
          <p:cNvPicPr>
            <a:picLocks noGrp="1" noChangeAspect="1"/>
          </p:cNvPicPr>
          <p:nvPr isPhoto="1"/>
        </p:nvPicPr>
        <p:blipFill>
          <a:blip r:embed="rId2">
            <a:lum contrast="20000"/>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V="1">
            <a:off x="4572000" y="0"/>
            <a:ext cx="1643074" cy="1142990"/>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H="1" flipV="1">
            <a:off x="2857488" y="0"/>
            <a:ext cx="1714512" cy="1142990"/>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V="1">
            <a:off x="4572000" y="500048"/>
            <a:ext cx="1643074" cy="1142990"/>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H="1" flipV="1">
            <a:off x="2857488" y="500048"/>
            <a:ext cx="1714512" cy="1142990"/>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V="1">
            <a:off x="4572000" y="1071570"/>
            <a:ext cx="1643074" cy="1142990"/>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H="1" flipV="1">
            <a:off x="2857488" y="1071570"/>
            <a:ext cx="1714512" cy="1142990"/>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V="1">
            <a:off x="4572000" y="1571618"/>
            <a:ext cx="1643074" cy="1142990"/>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H="1" flipV="1">
            <a:off x="2857488" y="1571618"/>
            <a:ext cx="1714512" cy="1142990"/>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V="1">
            <a:off x="4572000" y="2071702"/>
            <a:ext cx="1643074" cy="1142990"/>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H="1" flipV="1">
            <a:off x="2857488" y="2071702"/>
            <a:ext cx="1714512" cy="1142990"/>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V="1">
            <a:off x="4572000" y="2571750"/>
            <a:ext cx="1643074" cy="1142990"/>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H="1" flipV="1">
            <a:off x="2857488" y="2571750"/>
            <a:ext cx="1714512" cy="1142990"/>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V="1">
            <a:off x="4572000" y="3071834"/>
            <a:ext cx="1643074" cy="1142990"/>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H="1" flipV="1">
            <a:off x="2857488" y="3071834"/>
            <a:ext cx="1714512" cy="1142990"/>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V="1">
            <a:off x="4572000" y="3571882"/>
            <a:ext cx="1643074" cy="1142990"/>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D60093">
                <a:tint val="45000"/>
                <a:satMod val="400000"/>
              </a:srgbClr>
            </a:duotone>
            <a:lum contrast="40000"/>
          </a:blip>
          <a:stretch>
            <a:fillRect/>
          </a:stretch>
        </p:blipFill>
        <p:spPr>
          <a:xfrm flipH="1" flipV="1">
            <a:off x="2857488" y="3571882"/>
            <a:ext cx="1714512" cy="1142990"/>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V="1">
            <a:off x="4572000" y="4000510"/>
            <a:ext cx="1643074" cy="1142990"/>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schemeClr val="accent4">
                <a:shade val="45000"/>
                <a:satMod val="135000"/>
              </a:schemeClr>
              <a:prstClr val="white"/>
            </a:duotone>
            <a:lum bright="-30000" contrast="40000"/>
          </a:blip>
          <a:stretch>
            <a:fillRect/>
          </a:stretch>
        </p:blipFill>
        <p:spPr>
          <a:xfrm flipH="1" flipV="1">
            <a:off x="2857488" y="4000510"/>
            <a:ext cx="1714512" cy="1142990"/>
          </a:xfrm>
          <a:prstGeom prst="rect">
            <a:avLst/>
          </a:prstGeom>
          <a:effectLst>
            <a:reflection blurRad="6350" stA="50000" endA="300" endPos="90000" dir="5400000" sy="-100000" algn="bl" rotWithShape="0"/>
          </a:effectLst>
        </p:spPr>
      </p:pic>
      <p:pic>
        <p:nvPicPr>
          <p:cNvPr id="21" name="20 Imagen" descr="v2 (39).jpeg"/>
          <p:cNvPicPr>
            <a:picLocks noGrp="1" noChangeAspect="1"/>
          </p:cNvPicPr>
          <p:nvPr isPhoto="1"/>
        </p:nvPicPr>
        <p:blipFill>
          <a:blip r:embed="rId2">
            <a:lum contrast="20000"/>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childTnLst>
                          </p:cTn>
                        </p:par>
                        <p:par>
                          <p:cTn id="115" fill="hold">
                            <p:stCondLst>
                              <p:cond delay="6000"/>
                            </p:stCondLst>
                            <p:childTnLst>
                              <p:par>
                                <p:cTn id="116" presetID="2" presetClass="exit" presetSubtype="4" fill="hold" nodeType="afterEffect">
                                  <p:stCondLst>
                                    <p:cond delay="0"/>
                                  </p:stCondLst>
                                  <p:childTnLst>
                                    <p:anim calcmode="lin" valueType="num">
                                      <p:cBhvr additive="base">
                                        <p:cTn id="117" dur="3000"/>
                                        <p:tgtEl>
                                          <p:spTgt spid="3"/>
                                        </p:tgtEl>
                                        <p:attrNameLst>
                                          <p:attrName>ppt_x</p:attrName>
                                        </p:attrNameLst>
                                      </p:cBhvr>
                                      <p:tavLst>
                                        <p:tav tm="0">
                                          <p:val>
                                            <p:strVal val="ppt_x"/>
                                          </p:val>
                                        </p:tav>
                                        <p:tav tm="100000">
                                          <p:val>
                                            <p:strVal val="ppt_x"/>
                                          </p:val>
                                        </p:tav>
                                      </p:tavLst>
                                    </p:anim>
                                    <p:anim calcmode="lin" valueType="num">
                                      <p:cBhvr additive="base">
                                        <p:cTn id="118" dur="3000"/>
                                        <p:tgtEl>
                                          <p:spTgt spid="3"/>
                                        </p:tgtEl>
                                        <p:attrNameLst>
                                          <p:attrName>ppt_y</p:attrName>
                                        </p:attrNameLst>
                                      </p:cBhvr>
                                      <p:tavLst>
                                        <p:tav tm="0">
                                          <p:val>
                                            <p:strVal val="ppt_y"/>
                                          </p:val>
                                        </p:tav>
                                        <p:tav tm="100000">
                                          <p:val>
                                            <p:strVal val="1+ppt_h/2"/>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4"/>
                                        </p:tgtEl>
                                        <p:attrNameLst>
                                          <p:attrName>ppt_x</p:attrName>
                                        </p:attrNameLst>
                                      </p:cBhvr>
                                      <p:tavLst>
                                        <p:tav tm="0">
                                          <p:val>
                                            <p:strVal val="ppt_x"/>
                                          </p:val>
                                        </p:tav>
                                        <p:tav tm="100000">
                                          <p:val>
                                            <p:strVal val="ppt_x"/>
                                          </p:val>
                                        </p:tav>
                                      </p:tavLst>
                                    </p:anim>
                                    <p:anim calcmode="lin" valueType="num">
                                      <p:cBhvr additive="base">
                                        <p:cTn id="122" dur="3000"/>
                                        <p:tgtEl>
                                          <p:spTgt spid="4"/>
                                        </p:tgtEl>
                                        <p:attrNameLst>
                                          <p:attrName>ppt_y</p:attrName>
                                        </p:attrNameLst>
                                      </p:cBhvr>
                                      <p:tavLst>
                                        <p:tav tm="0">
                                          <p:val>
                                            <p:strVal val="ppt_y"/>
                                          </p:val>
                                        </p:tav>
                                        <p:tav tm="100000">
                                          <p:val>
                                            <p:strVal val="1+ppt_h/2"/>
                                          </p:val>
                                        </p:tav>
                                      </p:tavLst>
                                    </p:anim>
                                    <p:set>
                                      <p:cBhvr>
                                        <p:cTn id="123" dur="1" fill="hold">
                                          <p:stCondLst>
                                            <p:cond delay="2999"/>
                                          </p:stCondLst>
                                        </p:cTn>
                                        <p:tgtEl>
                                          <p:spTgt spid="4"/>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5"/>
                                        </p:tgtEl>
                                        <p:attrNameLst>
                                          <p:attrName>ppt_x</p:attrName>
                                        </p:attrNameLst>
                                      </p:cBhvr>
                                      <p:tavLst>
                                        <p:tav tm="0">
                                          <p:val>
                                            <p:strVal val="ppt_x"/>
                                          </p:val>
                                        </p:tav>
                                        <p:tav tm="100000">
                                          <p:val>
                                            <p:strVal val="ppt_x"/>
                                          </p:val>
                                        </p:tav>
                                      </p:tavLst>
                                    </p:anim>
                                    <p:anim calcmode="lin" valueType="num">
                                      <p:cBhvr additive="base">
                                        <p:cTn id="126" dur="3000"/>
                                        <p:tgtEl>
                                          <p:spTgt spid="5"/>
                                        </p:tgtEl>
                                        <p:attrNameLst>
                                          <p:attrName>ppt_y</p:attrName>
                                        </p:attrNameLst>
                                      </p:cBhvr>
                                      <p:tavLst>
                                        <p:tav tm="0">
                                          <p:val>
                                            <p:strVal val="ppt_y"/>
                                          </p:val>
                                        </p:tav>
                                        <p:tav tm="100000">
                                          <p:val>
                                            <p:strVal val="1+ppt_h/2"/>
                                          </p:val>
                                        </p:tav>
                                      </p:tavLst>
                                    </p:anim>
                                    <p:set>
                                      <p:cBhvr>
                                        <p:cTn id="127" dur="1" fill="hold">
                                          <p:stCondLst>
                                            <p:cond delay="2999"/>
                                          </p:stCondLst>
                                        </p:cTn>
                                        <p:tgtEl>
                                          <p:spTgt spid="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ppt_x"/>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7"/>
                                        </p:tgtEl>
                                        <p:attrNameLst>
                                          <p:attrName>ppt_x</p:attrName>
                                        </p:attrNameLst>
                                      </p:cBhvr>
                                      <p:tavLst>
                                        <p:tav tm="0">
                                          <p:val>
                                            <p:strVal val="ppt_x"/>
                                          </p:val>
                                        </p:tav>
                                        <p:tav tm="100000">
                                          <p:val>
                                            <p:strVal val="ppt_x"/>
                                          </p:val>
                                        </p:tav>
                                      </p:tavLst>
                                    </p:anim>
                                    <p:anim calcmode="lin" valueType="num">
                                      <p:cBhvr additive="base">
                                        <p:cTn id="134" dur="3000"/>
                                        <p:tgtEl>
                                          <p:spTgt spid="7"/>
                                        </p:tgtEl>
                                        <p:attrNameLst>
                                          <p:attrName>ppt_y</p:attrName>
                                        </p:attrNameLst>
                                      </p:cBhvr>
                                      <p:tavLst>
                                        <p:tav tm="0">
                                          <p:val>
                                            <p:strVal val="ppt_y"/>
                                          </p:val>
                                        </p:tav>
                                        <p:tav tm="100000">
                                          <p:val>
                                            <p:strVal val="1+ppt_h/2"/>
                                          </p:val>
                                        </p:tav>
                                      </p:tavLst>
                                    </p:anim>
                                    <p:set>
                                      <p:cBhvr>
                                        <p:cTn id="135" dur="1" fill="hold">
                                          <p:stCondLst>
                                            <p:cond delay="2999"/>
                                          </p:stCondLst>
                                        </p:cTn>
                                        <p:tgtEl>
                                          <p:spTgt spid="7"/>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ppt_x"/>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ppt_x"/>
                                          </p:val>
                                        </p:tav>
                                      </p:tavLst>
                                    </p:anim>
                                    <p:anim calcmode="lin" valueType="num">
                                      <p:cBhvr additive="base">
                                        <p:cTn id="142" dur="3000"/>
                                        <p:tgtEl>
                                          <p:spTgt spid="9"/>
                                        </p:tgtEl>
                                        <p:attrNameLst>
                                          <p:attrName>ppt_y</p:attrName>
                                        </p:attrNameLst>
                                      </p:cBhvr>
                                      <p:tavLst>
                                        <p:tav tm="0">
                                          <p:val>
                                            <p:strVal val="ppt_y"/>
                                          </p:val>
                                        </p:tav>
                                        <p:tav tm="100000">
                                          <p:val>
                                            <p:strVal val="1+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ppt_x"/>
                                          </p:val>
                                        </p:tav>
                                      </p:tavLst>
                                    </p:anim>
                                    <p:anim calcmode="lin" valueType="num">
                                      <p:cBhvr additive="base">
                                        <p:cTn id="146" dur="3000"/>
                                        <p:tgtEl>
                                          <p:spTgt spid="10"/>
                                        </p:tgtEl>
                                        <p:attrNameLst>
                                          <p:attrName>ppt_y</p:attrName>
                                        </p:attrNameLst>
                                      </p:cBhvr>
                                      <p:tavLst>
                                        <p:tav tm="0">
                                          <p:val>
                                            <p:strVal val="ppt_y"/>
                                          </p:val>
                                        </p:tav>
                                        <p:tav tm="100000">
                                          <p:val>
                                            <p:strVal val="1+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ppt_x"/>
                                          </p:val>
                                        </p:tav>
                                      </p:tavLst>
                                    </p:anim>
                                    <p:anim calcmode="lin" valueType="num">
                                      <p:cBhvr additive="base">
                                        <p:cTn id="150" dur="3000"/>
                                        <p:tgtEl>
                                          <p:spTgt spid="11"/>
                                        </p:tgtEl>
                                        <p:attrNameLst>
                                          <p:attrName>ppt_y</p:attrName>
                                        </p:attrNameLst>
                                      </p:cBhvr>
                                      <p:tavLst>
                                        <p:tav tm="0">
                                          <p:val>
                                            <p:strVal val="ppt_y"/>
                                          </p:val>
                                        </p:tav>
                                        <p:tav tm="100000">
                                          <p:val>
                                            <p:strVal val="1+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ppt_x"/>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ppt_x"/>
                                          </p:val>
                                        </p:tav>
                                      </p:tavLst>
                                    </p:anim>
                                    <p:anim calcmode="lin" valueType="num">
                                      <p:cBhvr additive="base">
                                        <p:cTn id="158" dur="3000"/>
                                        <p:tgtEl>
                                          <p:spTgt spid="13"/>
                                        </p:tgtEl>
                                        <p:attrNameLst>
                                          <p:attrName>ppt_y</p:attrName>
                                        </p:attrNameLst>
                                      </p:cBhvr>
                                      <p:tavLst>
                                        <p:tav tm="0">
                                          <p:val>
                                            <p:strVal val="ppt_y"/>
                                          </p:val>
                                        </p:tav>
                                        <p:tav tm="100000">
                                          <p:val>
                                            <p:strVal val="1+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ppt_x"/>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ppt_x"/>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6"/>
                                        </p:tgtEl>
                                        <p:attrNameLst>
                                          <p:attrName>ppt_x</p:attrName>
                                        </p:attrNameLst>
                                      </p:cBhvr>
                                      <p:tavLst>
                                        <p:tav tm="0">
                                          <p:val>
                                            <p:strVal val="ppt_x"/>
                                          </p:val>
                                        </p:tav>
                                        <p:tav tm="100000">
                                          <p:val>
                                            <p:strVal val="ppt_x"/>
                                          </p:val>
                                        </p:tav>
                                      </p:tavLst>
                                    </p:anim>
                                    <p:anim calcmode="lin" valueType="num">
                                      <p:cBhvr additive="base">
                                        <p:cTn id="170" dur="3000"/>
                                        <p:tgtEl>
                                          <p:spTgt spid="16"/>
                                        </p:tgtEl>
                                        <p:attrNameLst>
                                          <p:attrName>ppt_y</p:attrName>
                                        </p:attrNameLst>
                                      </p:cBhvr>
                                      <p:tavLst>
                                        <p:tav tm="0">
                                          <p:val>
                                            <p:strVal val="ppt_y"/>
                                          </p:val>
                                        </p:tav>
                                        <p:tav tm="100000">
                                          <p:val>
                                            <p:strVal val="1+ppt_h/2"/>
                                          </p:val>
                                        </p:tav>
                                      </p:tavLst>
                                    </p:anim>
                                    <p:set>
                                      <p:cBhvr>
                                        <p:cTn id="171" dur="1" fill="hold">
                                          <p:stCondLst>
                                            <p:cond delay="2999"/>
                                          </p:stCondLst>
                                        </p:cTn>
                                        <p:tgtEl>
                                          <p:spTgt spid="16"/>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7"/>
                                        </p:tgtEl>
                                        <p:attrNameLst>
                                          <p:attrName>ppt_x</p:attrName>
                                        </p:attrNameLst>
                                      </p:cBhvr>
                                      <p:tavLst>
                                        <p:tav tm="0">
                                          <p:val>
                                            <p:strVal val="ppt_x"/>
                                          </p:val>
                                        </p:tav>
                                        <p:tav tm="100000">
                                          <p:val>
                                            <p:strVal val="ppt_x"/>
                                          </p:val>
                                        </p:tav>
                                      </p:tavLst>
                                    </p:anim>
                                    <p:anim calcmode="lin" valueType="num">
                                      <p:cBhvr additive="base">
                                        <p:cTn id="174" dur="3000"/>
                                        <p:tgtEl>
                                          <p:spTgt spid="17"/>
                                        </p:tgtEl>
                                        <p:attrNameLst>
                                          <p:attrName>ppt_y</p:attrName>
                                        </p:attrNameLst>
                                      </p:cBhvr>
                                      <p:tavLst>
                                        <p:tav tm="0">
                                          <p:val>
                                            <p:strVal val="ppt_y"/>
                                          </p:val>
                                        </p:tav>
                                        <p:tav tm="100000">
                                          <p:val>
                                            <p:strVal val="1+ppt_h/2"/>
                                          </p:val>
                                        </p:tav>
                                      </p:tavLst>
                                    </p:anim>
                                    <p:set>
                                      <p:cBhvr>
                                        <p:cTn id="175" dur="1" fill="hold">
                                          <p:stCondLst>
                                            <p:cond delay="2999"/>
                                          </p:stCondLst>
                                        </p:cTn>
                                        <p:tgtEl>
                                          <p:spTgt spid="17"/>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ppt_x"/>
                                          </p:val>
                                        </p:tav>
                                      </p:tavLst>
                                    </p:anim>
                                    <p:anim calcmode="lin" valueType="num">
                                      <p:cBhvr additive="base">
                                        <p:cTn id="178" dur="3000"/>
                                        <p:tgtEl>
                                          <p:spTgt spid="18"/>
                                        </p:tgtEl>
                                        <p:attrNameLst>
                                          <p:attrName>ppt_y</p:attrName>
                                        </p:attrNameLst>
                                      </p:cBhvr>
                                      <p:tavLst>
                                        <p:tav tm="0">
                                          <p:val>
                                            <p:strVal val="ppt_y"/>
                                          </p:val>
                                        </p:tav>
                                        <p:tav tm="100000">
                                          <p:val>
                                            <p:strVal val="1+ppt_h/2"/>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ppt_x"/>
                                          </p:val>
                                        </p:tav>
                                      </p:tavLst>
                                    </p:anim>
                                    <p:anim calcmode="lin" valueType="num">
                                      <p:cBhvr additive="base">
                                        <p:cTn id="182" dur="3000"/>
                                        <p:tgtEl>
                                          <p:spTgt spid="19"/>
                                        </p:tgtEl>
                                        <p:attrNameLst>
                                          <p:attrName>ppt_y</p:attrName>
                                        </p:attrNameLst>
                                      </p:cBhvr>
                                      <p:tavLst>
                                        <p:tav tm="0">
                                          <p:val>
                                            <p:strVal val="ppt_y"/>
                                          </p:val>
                                        </p:tav>
                                        <p:tav tm="100000">
                                          <p:val>
                                            <p:strVal val="1+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ppt_x"/>
                                          </p:val>
                                        </p:tav>
                                      </p:tavLst>
                                    </p:anim>
                                    <p:anim calcmode="lin" valueType="num">
                                      <p:cBhvr additive="base">
                                        <p:cTn id="186" dur="3000"/>
                                        <p:tgtEl>
                                          <p:spTgt spid="20"/>
                                        </p:tgtEl>
                                        <p:attrNameLst>
                                          <p:attrName>ppt_y</p:attrName>
                                        </p:attrNameLst>
                                      </p:cBhvr>
                                      <p:tavLst>
                                        <p:tav tm="0">
                                          <p:val>
                                            <p:strVal val="ppt_y"/>
                                          </p:val>
                                        </p:tav>
                                        <p:tav tm="100000">
                                          <p:val>
                                            <p:strVal val="1+ppt_h/2"/>
                                          </p:val>
                                        </p:tav>
                                      </p:tavLst>
                                    </p:anim>
                                    <p:set>
                                      <p:cBhvr>
                                        <p:cTn id="187" dur="1" fill="hold">
                                          <p:stCondLst>
                                            <p:cond delay="2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3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3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3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3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3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
                                          </p:val>
                                        </p:tav>
                                        <p:tav tm="100000">
                                          <p:val>
                                            <p:strVal val="#ppt_x"/>
                                          </p:val>
                                        </p:tav>
                                      </p:tavLst>
                                    </p:anim>
                                    <p:anim calcmode="lin" valueType="num">
                                      <p:cBhvr>
                                        <p:cTn id="227" dur="3000" fill="hold"/>
                                        <p:tgtEl>
                                          <p:spTgt spid="2"/>
                                        </p:tgtEl>
                                        <p:attrNameLst>
                                          <p:attrName>ppt_y</p:attrName>
                                        </p:attrNameLst>
                                      </p:cBhvr>
                                      <p:tavLst>
                                        <p:tav tm="0">
                                          <p:val>
                                            <p:strVal val="#ppt_y-#ppt_h/2"/>
                                          </p:val>
                                        </p:tav>
                                        <p:tav tm="100000">
                                          <p:val>
                                            <p:strVal val="#ppt_y"/>
                                          </p:val>
                                        </p:tav>
                                      </p:tavLst>
                                    </p:anim>
                                    <p:anim calcmode="lin" valueType="num">
                                      <p:cBhvr>
                                        <p:cTn id="228" dur="3000" fill="hold"/>
                                        <p:tgtEl>
                                          <p:spTgt spid="2"/>
                                        </p:tgtEl>
                                        <p:attrNameLst>
                                          <p:attrName>ppt_w</p:attrName>
                                        </p:attrNameLst>
                                      </p:cBhvr>
                                      <p:tavLst>
                                        <p:tav tm="0">
                                          <p:val>
                                            <p:strVal val="#ppt_w"/>
                                          </p:val>
                                        </p:tav>
                                        <p:tav tm="100000">
                                          <p:val>
                                            <p:strVal val="#ppt_w"/>
                                          </p:val>
                                        </p:tav>
                                      </p:tavLst>
                                    </p:anim>
                                    <p:anim calcmode="lin" valueType="num">
                                      <p:cBhvr>
                                        <p:cTn id="229" dur="3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v2 (42).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ingle-Plant-Leaf-PNG-Free-Image.png"/>
          <p:cNvPicPr>
            <a:picLocks noChangeAspect="1"/>
          </p:cNvPicPr>
          <p:nvPr/>
        </p:nvPicPr>
        <p:blipFill>
          <a:blip r:embed="rId3" cstate="print">
            <a:lum bright="-10000" contrast="40000"/>
          </a:blip>
          <a:stretch>
            <a:fillRect/>
          </a:stretch>
        </p:blipFill>
        <p:spPr>
          <a:xfrm rot="18343108">
            <a:off x="3714137" y="1056623"/>
            <a:ext cx="1509706" cy="1300352"/>
          </a:xfrm>
          <a:prstGeom prst="rect">
            <a:avLst/>
          </a:prstGeom>
        </p:spPr>
      </p:pic>
      <p:pic>
        <p:nvPicPr>
          <p:cNvPr id="4" name="3 Imagen" descr="Single-Plant-Leaf-PNG-Free-Image.png"/>
          <p:cNvPicPr>
            <a:picLocks noChangeAspect="1"/>
          </p:cNvPicPr>
          <p:nvPr/>
        </p:nvPicPr>
        <p:blipFill>
          <a:blip r:embed="rId3" cstate="print">
            <a:lum bright="-10000" contrast="40000"/>
          </a:blip>
          <a:stretch>
            <a:fillRect/>
          </a:stretch>
        </p:blipFill>
        <p:spPr>
          <a:xfrm rot="1879971">
            <a:off x="4585696" y="1869327"/>
            <a:ext cx="1509706" cy="1300352"/>
          </a:xfrm>
          <a:prstGeom prst="rect">
            <a:avLst/>
          </a:prstGeom>
        </p:spPr>
      </p:pic>
      <p:pic>
        <p:nvPicPr>
          <p:cNvPr id="5" name="4 Imagen" descr="Single-Plant-Leaf-PNG-Free-Image.png"/>
          <p:cNvPicPr>
            <a:picLocks noChangeAspect="1"/>
          </p:cNvPicPr>
          <p:nvPr/>
        </p:nvPicPr>
        <p:blipFill>
          <a:blip r:embed="rId3" cstate="print">
            <a:lum bright="-10000" contrast="40000"/>
          </a:blip>
          <a:stretch>
            <a:fillRect/>
          </a:stretch>
        </p:blipFill>
        <p:spPr>
          <a:xfrm rot="7409661">
            <a:off x="3704354" y="2838441"/>
            <a:ext cx="1509706" cy="1300352"/>
          </a:xfrm>
          <a:prstGeom prst="rect">
            <a:avLst/>
          </a:prstGeom>
        </p:spPr>
      </p:pic>
      <p:pic>
        <p:nvPicPr>
          <p:cNvPr id="6" name="5 Imagen" descr="Single-Plant-Leaf-PNG-Free-Image.png"/>
          <p:cNvPicPr>
            <a:picLocks noChangeAspect="1"/>
          </p:cNvPicPr>
          <p:nvPr/>
        </p:nvPicPr>
        <p:blipFill>
          <a:blip r:embed="rId3" cstate="print">
            <a:lum bright="-10000" contrast="40000"/>
          </a:blip>
          <a:stretch>
            <a:fillRect/>
          </a:stretch>
        </p:blipFill>
        <p:spPr>
          <a:xfrm rot="12855866">
            <a:off x="2735349" y="1883771"/>
            <a:ext cx="1509706" cy="1300352"/>
          </a:xfrm>
          <a:prstGeom prst="rect">
            <a:avLst/>
          </a:prstGeom>
        </p:spPr>
      </p:pic>
      <p:pic>
        <p:nvPicPr>
          <p:cNvPr id="7" name="6 Imagen" descr="Single-Plant-Leaf-PNG-Free-Image.png"/>
          <p:cNvPicPr>
            <a:picLocks noChangeAspect="1"/>
          </p:cNvPicPr>
          <p:nvPr/>
        </p:nvPicPr>
        <p:blipFill>
          <a:blip r:embed="rId3" cstate="print">
            <a:lum bright="-10000" contrast="40000"/>
          </a:blip>
          <a:stretch>
            <a:fillRect/>
          </a:stretch>
        </p:blipFill>
        <p:spPr>
          <a:xfrm rot="21100123">
            <a:off x="4372489" y="1245504"/>
            <a:ext cx="1509706" cy="1300352"/>
          </a:xfrm>
          <a:prstGeom prst="rect">
            <a:avLst/>
          </a:prstGeom>
        </p:spPr>
      </p:pic>
      <p:pic>
        <p:nvPicPr>
          <p:cNvPr id="8" name="7 Imagen" descr="Single-Plant-Leaf-PNG-Free-Image.png"/>
          <p:cNvPicPr>
            <a:picLocks noChangeAspect="1"/>
          </p:cNvPicPr>
          <p:nvPr/>
        </p:nvPicPr>
        <p:blipFill>
          <a:blip r:embed="rId3" cstate="print">
            <a:lum bright="-10000" contrast="40000"/>
          </a:blip>
          <a:stretch>
            <a:fillRect/>
          </a:stretch>
        </p:blipFill>
        <p:spPr>
          <a:xfrm rot="4873580">
            <a:off x="4360539" y="2623889"/>
            <a:ext cx="1509706" cy="1300352"/>
          </a:xfrm>
          <a:prstGeom prst="rect">
            <a:avLst/>
          </a:prstGeom>
        </p:spPr>
      </p:pic>
      <p:pic>
        <p:nvPicPr>
          <p:cNvPr id="9" name="8 Imagen" descr="Single-Plant-Leaf-PNG-Free-Image.png"/>
          <p:cNvPicPr>
            <a:picLocks noChangeAspect="1"/>
          </p:cNvPicPr>
          <p:nvPr/>
        </p:nvPicPr>
        <p:blipFill>
          <a:blip r:embed="rId3" cstate="print">
            <a:lum bright="-10000" contrast="40000"/>
          </a:blip>
          <a:stretch>
            <a:fillRect/>
          </a:stretch>
        </p:blipFill>
        <p:spPr>
          <a:xfrm rot="10064717">
            <a:off x="2978293" y="2574282"/>
            <a:ext cx="1509706" cy="1300352"/>
          </a:xfrm>
          <a:prstGeom prst="rect">
            <a:avLst/>
          </a:prstGeom>
        </p:spPr>
      </p:pic>
      <p:pic>
        <p:nvPicPr>
          <p:cNvPr id="10" name="9 Imagen" descr="Single-Plant-Leaf-PNG-Free-Image.png"/>
          <p:cNvPicPr>
            <a:picLocks noChangeAspect="1"/>
          </p:cNvPicPr>
          <p:nvPr/>
        </p:nvPicPr>
        <p:blipFill>
          <a:blip r:embed="rId3" cstate="print">
            <a:lum bright="-10000" contrast="40000"/>
          </a:blip>
          <a:stretch>
            <a:fillRect/>
          </a:stretch>
        </p:blipFill>
        <p:spPr>
          <a:xfrm rot="15288726">
            <a:off x="2999300" y="1320199"/>
            <a:ext cx="1509706" cy="1300352"/>
          </a:xfrm>
          <a:prstGeom prst="rect">
            <a:avLst/>
          </a:prstGeom>
        </p:spPr>
      </p:pic>
      <p:pic>
        <p:nvPicPr>
          <p:cNvPr id="12" name="11 Imagen" descr="v2 (42).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500298" y="500048"/>
            <a:ext cx="5643601" cy="1754326"/>
          </a:xfrm>
          <a:prstGeom prst="rect">
            <a:avLst/>
          </a:prstGeom>
          <a:noFill/>
        </p:spPr>
        <p:txBody>
          <a:bodyPr wrap="square" rtlCol="0">
            <a:spAutoFit/>
          </a:bodyPr>
          <a:lstStyle/>
          <a:p>
            <a:r>
              <a:rPr lang="es-PE" dirty="0" smtClean="0"/>
              <a:t>Las rosas han sido el lenguaje del amor desde tiempos inmemoriales. Un ramo de rosas rojas puede hablar más que mil palabras, transmitiendo pasiones ardientes y sentimientos profundos. </a:t>
            </a:r>
          </a:p>
          <a:p>
            <a:r>
              <a:rPr lang="es-PE" dirty="0" smtClean="0"/>
              <a:t>Cada rosa, un latido, un suspiro; cada color, un matiz de emociones que dan vida a los corazones.</a:t>
            </a:r>
          </a:p>
          <a:p>
            <a:endParaRPr lang="es-PE" dirty="0"/>
          </a:p>
        </p:txBody>
      </p:sp>
    </p:spTree>
  </p:cSld>
  <p:clrMapOvr>
    <a:masterClrMapping/>
  </p:clrMapOvr>
  <p:transition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434"/>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v2 (24).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outerShdw blurRad="50800" dist="38100" dir="2700000" algn="tl" rotWithShape="0">
              <a:prstClr val="black">
                <a:alpha val="40000"/>
              </a:prstClr>
            </a:outerShdw>
            <a:reflection blurRad="6350" stA="52000" endA="300" endPos="35000" dir="5400000" sy="-100000" algn="bl" rotWithShape="0"/>
          </a:effectLst>
        </p:spPr>
      </p:pic>
      <p:pic>
        <p:nvPicPr>
          <p:cNvPr id="4" name="3 Imagen" descr="1194984816305628060card_figures_-_diamond_01.svg.hi.png"/>
          <p:cNvPicPr>
            <a:picLocks noChangeAspect="1"/>
          </p:cNvPicPr>
          <p:nvPr/>
        </p:nvPicPr>
        <p:blipFill>
          <a:blip r:embed="rId3"/>
          <a:stretch>
            <a:fillRect/>
          </a:stretch>
        </p:blipFill>
        <p:spPr>
          <a:xfrm>
            <a:off x="3214678" y="-500065"/>
            <a:ext cx="1357512" cy="1307736"/>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500066"/>
            <a:ext cx="1357512" cy="1307736"/>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214678" y="785801"/>
            <a:ext cx="1357512" cy="1307736"/>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stretch>
            <a:fillRect/>
          </a:stretch>
        </p:blipFill>
        <p:spPr>
          <a:xfrm>
            <a:off x="4572000" y="785800"/>
            <a:ext cx="1357512" cy="1307736"/>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stretch>
            <a:fillRect/>
          </a:stretch>
        </p:blipFill>
        <p:spPr>
          <a:xfrm>
            <a:off x="3214678" y="2143123"/>
            <a:ext cx="1357512" cy="1307736"/>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2143122"/>
            <a:ext cx="1357512" cy="1307736"/>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214678" y="3429007"/>
            <a:ext cx="1357512" cy="1307736"/>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stretch>
            <a:fillRect/>
          </a:stretch>
        </p:blipFill>
        <p:spPr>
          <a:xfrm>
            <a:off x="4572000" y="3429006"/>
            <a:ext cx="1357512" cy="1307736"/>
          </a:xfrm>
          <a:prstGeom prst="rect">
            <a:avLst/>
          </a:prstGeom>
          <a:effectLst>
            <a:reflection blurRad="6350" stA="50000" endA="300" endPos="90000" dir="5400000" sy="-100000" algn="bl" rotWithShape="0"/>
          </a:effectLst>
        </p:spPr>
      </p:pic>
      <p:pic>
        <p:nvPicPr>
          <p:cNvPr id="12" name="11 Imagen" descr="v2 (24).jpeg"/>
          <p:cNvPicPr>
            <a:picLocks noGrp="1" noChangeAspect="1"/>
          </p:cNvPicPr>
          <p:nvPr isPhoto="1"/>
        </p:nvPicPr>
        <p:blipFill>
          <a:blip r:embed="rId2">
            <a:lum/>
          </a:blip>
          <a:stretch>
            <a:fillRect/>
          </a:stretch>
        </p:blipFill>
        <p:spPr>
          <a:xfrm>
            <a:off x="-1" y="-571522"/>
            <a:ext cx="9504979" cy="5929354"/>
          </a:xfrm>
          <a:prstGeom prst="rect">
            <a:avLst/>
          </a:prstGeom>
          <a:noFill/>
          <a:ln>
            <a:noFill/>
          </a:ln>
          <a:effectLst>
            <a:outerShdw blurRad="50800" dist="38100" dir="2700000" algn="tl" rotWithShape="0">
              <a:prstClr val="black">
                <a:alpha val="40000"/>
              </a:prstClr>
            </a:outerShdw>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1"/>
                                        </p:tgtEl>
                                        <p:attrNameLst>
                                          <p:attrName>r</p:attrName>
                                        </p:attrNameLst>
                                      </p:cBhvr>
                                    </p:animRot>
                                  </p:childTnLst>
                                </p:cTn>
                              </p:par>
                            </p:childTnLst>
                          </p:cTn>
                        </p:par>
                        <p:par>
                          <p:cTn id="55" fill="hold">
                            <p:stCondLst>
                              <p:cond delay="6000"/>
                            </p:stCondLst>
                            <p:childTnLst>
                              <p:par>
                                <p:cTn id="56" presetID="2" presetClass="exit" presetSubtype="2" fill="hold"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1+ppt_w/2"/>
                                          </p:val>
                                        </p:tav>
                                      </p:tavLst>
                                    </p:anim>
                                    <p:anim calcmode="lin" valueType="num">
                                      <p:cBhvr additive="base">
                                        <p:cTn id="58" dur="3000"/>
                                        <p:tgtEl>
                                          <p:spTgt spid="4"/>
                                        </p:tgtEl>
                                        <p:attrNameLst>
                                          <p:attrName>ppt_y</p:attrName>
                                        </p:attrNameLst>
                                      </p:cBhvr>
                                      <p:tavLst>
                                        <p:tav tm="0">
                                          <p:val>
                                            <p:strVal val="ppt_y"/>
                                          </p:val>
                                        </p:tav>
                                        <p:tav tm="100000">
                                          <p:val>
                                            <p:strVal val="ppt_y"/>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1+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0-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0-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0-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3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1"/>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par>
                                <p:cTn id="108" presetID="5" presetClass="entr" presetSubtype="5"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checkerboard(down)">
                                      <p:cBhvr>
                                        <p:cTn id="1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66CC">
                <a:shade val="67500"/>
                <a:satMod val="115000"/>
              </a:srgbClr>
            </a:gs>
            <a:gs pos="100000">
              <a:srgbClr val="FF66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2 (1).jpeg"/>
          <p:cNvPicPr>
            <a:picLocks noGrp="1" noChangeAspect="1"/>
          </p:cNvPicPr>
          <p:nvPr isPhoto="1"/>
        </p:nvPicPr>
        <p:blipFill>
          <a:blip r:embed="rId2"/>
          <a:stretch>
            <a:fillRect/>
          </a:stretch>
        </p:blipFill>
        <p:spPr>
          <a:xfrm>
            <a:off x="0" y="0"/>
            <a:ext cx="9144000" cy="5143500"/>
          </a:xfrm>
          <a:prstGeom prst="rect">
            <a:avLst/>
          </a:prstGeom>
          <a:noFill/>
          <a:ln>
            <a:noFill/>
          </a:ln>
        </p:spPr>
      </p:pic>
      <p:pic>
        <p:nvPicPr>
          <p:cNvPr id="3" name="2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1571618"/>
            <a:ext cx="1000133" cy="1000133"/>
          </a:xfrm>
          <a:prstGeom prst="rect">
            <a:avLst/>
          </a:prstGeom>
        </p:spPr>
      </p:pic>
      <p:pic>
        <p:nvPicPr>
          <p:cNvPr id="4" name="3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0" y="2571750"/>
            <a:ext cx="1000133" cy="1000133"/>
          </a:xfrm>
          <a:prstGeom prst="rect">
            <a:avLst/>
          </a:prstGeom>
        </p:spPr>
      </p:pic>
      <p:pic>
        <p:nvPicPr>
          <p:cNvPr id="5" name="4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928662" y="1571618"/>
            <a:ext cx="1000133" cy="1000133"/>
          </a:xfrm>
          <a:prstGeom prst="rect">
            <a:avLst/>
          </a:prstGeom>
        </p:spPr>
      </p:pic>
      <p:pic>
        <p:nvPicPr>
          <p:cNvPr id="6" name="5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2571750"/>
            <a:ext cx="1000133" cy="1000133"/>
          </a:xfrm>
          <a:prstGeom prst="rect">
            <a:avLst/>
          </a:prstGeom>
        </p:spPr>
      </p:pic>
      <p:pic>
        <p:nvPicPr>
          <p:cNvPr id="7" name="6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857388" y="1571618"/>
            <a:ext cx="1000133" cy="1000133"/>
          </a:xfrm>
          <a:prstGeom prst="rect">
            <a:avLst/>
          </a:prstGeom>
        </p:spPr>
      </p:pic>
      <p:pic>
        <p:nvPicPr>
          <p:cNvPr id="8" name="7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1857388" y="2571750"/>
            <a:ext cx="1000133" cy="1000133"/>
          </a:xfrm>
          <a:prstGeom prst="rect">
            <a:avLst/>
          </a:prstGeom>
        </p:spPr>
      </p:pic>
      <p:pic>
        <p:nvPicPr>
          <p:cNvPr id="9" name="8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2786050" y="1571618"/>
            <a:ext cx="1000133" cy="1000133"/>
          </a:xfrm>
          <a:prstGeom prst="rect">
            <a:avLst/>
          </a:prstGeom>
        </p:spPr>
      </p:pic>
      <p:pic>
        <p:nvPicPr>
          <p:cNvPr id="10" name="9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2571750"/>
            <a:ext cx="1000133" cy="1000133"/>
          </a:xfrm>
          <a:prstGeom prst="rect">
            <a:avLst/>
          </a:prstGeom>
        </p:spPr>
      </p:pic>
      <p:pic>
        <p:nvPicPr>
          <p:cNvPr id="11" name="10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76" y="1571618"/>
            <a:ext cx="1000133" cy="1000133"/>
          </a:xfrm>
          <a:prstGeom prst="rect">
            <a:avLst/>
          </a:prstGeom>
        </p:spPr>
      </p:pic>
      <p:pic>
        <p:nvPicPr>
          <p:cNvPr id="12" name="11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714776" y="2571750"/>
            <a:ext cx="1000133" cy="1000133"/>
          </a:xfrm>
          <a:prstGeom prst="rect">
            <a:avLst/>
          </a:prstGeom>
        </p:spPr>
      </p:pic>
      <p:pic>
        <p:nvPicPr>
          <p:cNvPr id="13" name="12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643438" y="1571618"/>
            <a:ext cx="1000133" cy="1000133"/>
          </a:xfrm>
          <a:prstGeom prst="rect">
            <a:avLst/>
          </a:prstGeom>
        </p:spPr>
      </p:pic>
      <p:pic>
        <p:nvPicPr>
          <p:cNvPr id="14" name="13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2571750"/>
            <a:ext cx="1000133" cy="1000133"/>
          </a:xfrm>
          <a:prstGeom prst="rect">
            <a:avLst/>
          </a:prstGeom>
        </p:spPr>
      </p:pic>
      <p:pic>
        <p:nvPicPr>
          <p:cNvPr id="15" name="14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572164" y="1571618"/>
            <a:ext cx="1000133" cy="1000133"/>
          </a:xfrm>
          <a:prstGeom prst="rect">
            <a:avLst/>
          </a:prstGeom>
        </p:spPr>
      </p:pic>
      <p:pic>
        <p:nvPicPr>
          <p:cNvPr id="16" name="15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5572164" y="2571750"/>
            <a:ext cx="1000133" cy="1000133"/>
          </a:xfrm>
          <a:prstGeom prst="rect">
            <a:avLst/>
          </a:prstGeom>
        </p:spPr>
      </p:pic>
      <p:pic>
        <p:nvPicPr>
          <p:cNvPr id="17" name="16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6500826" y="1571618"/>
            <a:ext cx="1000133" cy="1000133"/>
          </a:xfrm>
          <a:prstGeom prst="rect">
            <a:avLst/>
          </a:prstGeom>
        </p:spPr>
      </p:pic>
      <p:pic>
        <p:nvPicPr>
          <p:cNvPr id="18" name="17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2571750"/>
            <a:ext cx="1000133" cy="1000133"/>
          </a:xfrm>
          <a:prstGeom prst="rect">
            <a:avLst/>
          </a:prstGeom>
        </p:spPr>
      </p:pic>
      <p:pic>
        <p:nvPicPr>
          <p:cNvPr id="19" name="18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429520" y="1571618"/>
            <a:ext cx="1000133" cy="1000133"/>
          </a:xfrm>
          <a:prstGeom prst="rect">
            <a:avLst/>
          </a:prstGeom>
        </p:spPr>
      </p:pic>
      <p:pic>
        <p:nvPicPr>
          <p:cNvPr id="20" name="19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7429520" y="2571750"/>
            <a:ext cx="1000133" cy="1000133"/>
          </a:xfrm>
          <a:prstGeom prst="rect">
            <a:avLst/>
          </a:prstGeom>
        </p:spPr>
      </p:pic>
      <p:pic>
        <p:nvPicPr>
          <p:cNvPr id="21" name="20 Imagen" descr="dina_gor_rose-1331px.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8358182" y="1571618"/>
            <a:ext cx="1000133" cy="1000133"/>
          </a:xfrm>
          <a:prstGeom prst="rect">
            <a:avLst/>
          </a:prstGeom>
        </p:spPr>
      </p:pic>
      <p:pic>
        <p:nvPicPr>
          <p:cNvPr id="22" name="21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358182" y="2571750"/>
            <a:ext cx="1000133" cy="1000133"/>
          </a:xfrm>
          <a:prstGeom prst="rect">
            <a:avLst/>
          </a:prstGeom>
        </p:spPr>
      </p:pic>
      <p:pic>
        <p:nvPicPr>
          <p:cNvPr id="23" name="22 Imagen" descr="v2 (1).jpeg"/>
          <p:cNvPicPr>
            <a:picLocks noGrp="1" noChangeAspect="1"/>
          </p:cNvPicPr>
          <p:nvPr isPhoto="1"/>
        </p:nvPicPr>
        <p:blipFill>
          <a:blip r:embed="rId2"/>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ppt_x"/>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ppt_x"/>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ppt_x"/>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ppt_x"/>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ppt_x"/>
                                          </p:val>
                                        </p:tav>
                                        <p:tav tm="100000">
                                          <p:val>
                                            <p:strVal val="#ppt_x"/>
                                          </p:val>
                                        </p:tav>
                                      </p:tavLst>
                                    </p:anim>
                                    <p:anim calcmode="lin" valueType="num">
                                      <p:cBhvr additive="base">
                                        <p:cTn id="46" dur="3000" fill="hold"/>
                                        <p:tgtEl>
                                          <p:spTgt spid="21"/>
                                        </p:tgtEl>
                                        <p:attrNameLst>
                                          <p:attrName>ppt_y</p:attrName>
                                        </p:attrNameLst>
                                      </p:cBhvr>
                                      <p:tavLst>
                                        <p:tav tm="0">
                                          <p:val>
                                            <p:strVal val="1+#ppt_h/2"/>
                                          </p:val>
                                        </p:tav>
                                        <p:tav tm="100000">
                                          <p:val>
                                            <p:strVal val="#ppt_y"/>
                                          </p:val>
                                        </p:tav>
                                      </p:tavLst>
                                    </p:anim>
                                  </p:childTnLst>
                                </p:cTn>
                              </p:par>
                              <p:par>
                                <p:cTn id="47" presetID="35" presetClass="entr" presetSubtype="0"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3000"/>
                                        <p:tgtEl>
                                          <p:spTgt spid="3"/>
                                        </p:tgtEl>
                                      </p:cBhvr>
                                    </p:animEffect>
                                    <p:anim calcmode="lin" valueType="num">
                                      <p:cBhvr>
                                        <p:cTn id="50" dur="3000" fill="hold"/>
                                        <p:tgtEl>
                                          <p:spTgt spid="3"/>
                                        </p:tgtEl>
                                        <p:attrNameLst>
                                          <p:attrName>style.rotation</p:attrName>
                                        </p:attrNameLst>
                                      </p:cBhvr>
                                      <p:tavLst>
                                        <p:tav tm="0">
                                          <p:val>
                                            <p:fltVal val="720"/>
                                          </p:val>
                                        </p:tav>
                                        <p:tav tm="100000">
                                          <p:val>
                                            <p:fltVal val="0"/>
                                          </p:val>
                                        </p:tav>
                                      </p:tavLst>
                                    </p:anim>
                                    <p:anim calcmode="lin" valueType="num">
                                      <p:cBhvr>
                                        <p:cTn id="51" dur="3000" fill="hold"/>
                                        <p:tgtEl>
                                          <p:spTgt spid="3"/>
                                        </p:tgtEl>
                                        <p:attrNameLst>
                                          <p:attrName>ppt_h</p:attrName>
                                        </p:attrNameLst>
                                      </p:cBhvr>
                                      <p:tavLst>
                                        <p:tav tm="0">
                                          <p:val>
                                            <p:fltVal val="0"/>
                                          </p:val>
                                        </p:tav>
                                        <p:tav tm="100000">
                                          <p:val>
                                            <p:strVal val="#ppt_h"/>
                                          </p:val>
                                        </p:tav>
                                      </p:tavLst>
                                    </p:anim>
                                    <p:anim calcmode="lin" valueType="num">
                                      <p:cBhvr>
                                        <p:cTn id="52" dur="3000" fill="hold"/>
                                        <p:tgtEl>
                                          <p:spTgt spid="3"/>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3000"/>
                                        <p:tgtEl>
                                          <p:spTgt spid="7"/>
                                        </p:tgtEl>
                                      </p:cBhvr>
                                    </p:animEffect>
                                    <p:anim calcmode="lin" valueType="num">
                                      <p:cBhvr>
                                        <p:cTn id="62" dur="3000" fill="hold"/>
                                        <p:tgtEl>
                                          <p:spTgt spid="7"/>
                                        </p:tgtEl>
                                        <p:attrNameLst>
                                          <p:attrName>style.rotation</p:attrName>
                                        </p:attrNameLst>
                                      </p:cBhvr>
                                      <p:tavLst>
                                        <p:tav tm="0">
                                          <p:val>
                                            <p:fltVal val="720"/>
                                          </p:val>
                                        </p:tav>
                                        <p:tav tm="100000">
                                          <p:val>
                                            <p:fltVal val="0"/>
                                          </p:val>
                                        </p:tav>
                                      </p:tavLst>
                                    </p:anim>
                                    <p:anim calcmode="lin" valueType="num">
                                      <p:cBhvr>
                                        <p:cTn id="63" dur="3000" fill="hold"/>
                                        <p:tgtEl>
                                          <p:spTgt spid="7"/>
                                        </p:tgtEl>
                                        <p:attrNameLst>
                                          <p:attrName>ppt_h</p:attrName>
                                        </p:attrNameLst>
                                      </p:cBhvr>
                                      <p:tavLst>
                                        <p:tav tm="0">
                                          <p:val>
                                            <p:fltVal val="0"/>
                                          </p:val>
                                        </p:tav>
                                        <p:tav tm="100000">
                                          <p:val>
                                            <p:strVal val="#ppt_h"/>
                                          </p:val>
                                        </p:tav>
                                      </p:tavLst>
                                    </p:anim>
                                    <p:anim calcmode="lin" valueType="num">
                                      <p:cBhvr>
                                        <p:cTn id="64" dur="3000" fill="hold"/>
                                        <p:tgtEl>
                                          <p:spTgt spid="7"/>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3000"/>
                                        <p:tgtEl>
                                          <p:spTgt spid="9"/>
                                        </p:tgtEl>
                                      </p:cBhvr>
                                    </p:animEffect>
                                    <p:anim calcmode="lin" valueType="num">
                                      <p:cBhvr>
                                        <p:cTn id="68" dur="3000" fill="hold"/>
                                        <p:tgtEl>
                                          <p:spTgt spid="9"/>
                                        </p:tgtEl>
                                        <p:attrNameLst>
                                          <p:attrName>style.rotation</p:attrName>
                                        </p:attrNameLst>
                                      </p:cBhvr>
                                      <p:tavLst>
                                        <p:tav tm="0">
                                          <p:val>
                                            <p:fltVal val="720"/>
                                          </p:val>
                                        </p:tav>
                                        <p:tav tm="100000">
                                          <p:val>
                                            <p:fltVal val="0"/>
                                          </p:val>
                                        </p:tav>
                                      </p:tavLst>
                                    </p:anim>
                                    <p:anim calcmode="lin" valueType="num">
                                      <p:cBhvr>
                                        <p:cTn id="69" dur="3000" fill="hold"/>
                                        <p:tgtEl>
                                          <p:spTgt spid="9"/>
                                        </p:tgtEl>
                                        <p:attrNameLst>
                                          <p:attrName>ppt_h</p:attrName>
                                        </p:attrNameLst>
                                      </p:cBhvr>
                                      <p:tavLst>
                                        <p:tav tm="0">
                                          <p:val>
                                            <p:fltVal val="0"/>
                                          </p:val>
                                        </p:tav>
                                        <p:tav tm="100000">
                                          <p:val>
                                            <p:strVal val="#ppt_h"/>
                                          </p:val>
                                        </p:tav>
                                      </p:tavLst>
                                    </p:anim>
                                    <p:anim calcmode="lin" valueType="num">
                                      <p:cBhvr>
                                        <p:cTn id="70" dur="3000" fill="hold"/>
                                        <p:tgtEl>
                                          <p:spTgt spid="9"/>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3000"/>
                                        <p:tgtEl>
                                          <p:spTgt spid="11"/>
                                        </p:tgtEl>
                                      </p:cBhvr>
                                    </p:animEffect>
                                    <p:anim calcmode="lin" valueType="num">
                                      <p:cBhvr>
                                        <p:cTn id="74" dur="3000" fill="hold"/>
                                        <p:tgtEl>
                                          <p:spTgt spid="11"/>
                                        </p:tgtEl>
                                        <p:attrNameLst>
                                          <p:attrName>style.rotation</p:attrName>
                                        </p:attrNameLst>
                                      </p:cBhvr>
                                      <p:tavLst>
                                        <p:tav tm="0">
                                          <p:val>
                                            <p:fltVal val="720"/>
                                          </p:val>
                                        </p:tav>
                                        <p:tav tm="100000">
                                          <p:val>
                                            <p:fltVal val="0"/>
                                          </p:val>
                                        </p:tav>
                                      </p:tavLst>
                                    </p:anim>
                                    <p:anim calcmode="lin" valueType="num">
                                      <p:cBhvr>
                                        <p:cTn id="75" dur="3000" fill="hold"/>
                                        <p:tgtEl>
                                          <p:spTgt spid="11"/>
                                        </p:tgtEl>
                                        <p:attrNameLst>
                                          <p:attrName>ppt_h</p:attrName>
                                        </p:attrNameLst>
                                      </p:cBhvr>
                                      <p:tavLst>
                                        <p:tav tm="0">
                                          <p:val>
                                            <p:fltVal val="0"/>
                                          </p:val>
                                        </p:tav>
                                        <p:tav tm="100000">
                                          <p:val>
                                            <p:strVal val="#ppt_h"/>
                                          </p:val>
                                        </p:tav>
                                      </p:tavLst>
                                    </p:anim>
                                    <p:anim calcmode="lin" valueType="num">
                                      <p:cBhvr>
                                        <p:cTn id="76" dur="3000" fill="hold"/>
                                        <p:tgtEl>
                                          <p:spTgt spid="11"/>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fade">
                                      <p:cBhvr>
                                        <p:cTn id="79" dur="3000"/>
                                        <p:tgtEl>
                                          <p:spTgt spid="13"/>
                                        </p:tgtEl>
                                      </p:cBhvr>
                                    </p:animEffect>
                                    <p:anim calcmode="lin" valueType="num">
                                      <p:cBhvr>
                                        <p:cTn id="80" dur="3000" fill="hold"/>
                                        <p:tgtEl>
                                          <p:spTgt spid="13"/>
                                        </p:tgtEl>
                                        <p:attrNameLst>
                                          <p:attrName>style.rotation</p:attrName>
                                        </p:attrNameLst>
                                      </p:cBhvr>
                                      <p:tavLst>
                                        <p:tav tm="0">
                                          <p:val>
                                            <p:fltVal val="720"/>
                                          </p:val>
                                        </p:tav>
                                        <p:tav tm="100000">
                                          <p:val>
                                            <p:fltVal val="0"/>
                                          </p:val>
                                        </p:tav>
                                      </p:tavLst>
                                    </p:anim>
                                    <p:anim calcmode="lin" valueType="num">
                                      <p:cBhvr>
                                        <p:cTn id="81" dur="3000" fill="hold"/>
                                        <p:tgtEl>
                                          <p:spTgt spid="13"/>
                                        </p:tgtEl>
                                        <p:attrNameLst>
                                          <p:attrName>ppt_h</p:attrName>
                                        </p:attrNameLst>
                                      </p:cBhvr>
                                      <p:tavLst>
                                        <p:tav tm="0">
                                          <p:val>
                                            <p:fltVal val="0"/>
                                          </p:val>
                                        </p:tav>
                                        <p:tav tm="100000">
                                          <p:val>
                                            <p:strVal val="#ppt_h"/>
                                          </p:val>
                                        </p:tav>
                                      </p:tavLst>
                                    </p:anim>
                                    <p:anim calcmode="lin" valueType="num">
                                      <p:cBhvr>
                                        <p:cTn id="82" dur="3000" fill="hold"/>
                                        <p:tgtEl>
                                          <p:spTgt spid="13"/>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fade">
                                      <p:cBhvr>
                                        <p:cTn id="85" dur="3000"/>
                                        <p:tgtEl>
                                          <p:spTgt spid="15"/>
                                        </p:tgtEl>
                                      </p:cBhvr>
                                    </p:animEffect>
                                    <p:anim calcmode="lin" valueType="num">
                                      <p:cBhvr>
                                        <p:cTn id="86" dur="3000" fill="hold"/>
                                        <p:tgtEl>
                                          <p:spTgt spid="15"/>
                                        </p:tgtEl>
                                        <p:attrNameLst>
                                          <p:attrName>style.rotation</p:attrName>
                                        </p:attrNameLst>
                                      </p:cBhvr>
                                      <p:tavLst>
                                        <p:tav tm="0">
                                          <p:val>
                                            <p:fltVal val="720"/>
                                          </p:val>
                                        </p:tav>
                                        <p:tav tm="100000">
                                          <p:val>
                                            <p:fltVal val="0"/>
                                          </p:val>
                                        </p:tav>
                                      </p:tavLst>
                                    </p:anim>
                                    <p:anim calcmode="lin" valueType="num">
                                      <p:cBhvr>
                                        <p:cTn id="87" dur="3000" fill="hold"/>
                                        <p:tgtEl>
                                          <p:spTgt spid="15"/>
                                        </p:tgtEl>
                                        <p:attrNameLst>
                                          <p:attrName>ppt_h</p:attrName>
                                        </p:attrNameLst>
                                      </p:cBhvr>
                                      <p:tavLst>
                                        <p:tav tm="0">
                                          <p:val>
                                            <p:fltVal val="0"/>
                                          </p:val>
                                        </p:tav>
                                        <p:tav tm="100000">
                                          <p:val>
                                            <p:strVal val="#ppt_h"/>
                                          </p:val>
                                        </p:tav>
                                      </p:tavLst>
                                    </p:anim>
                                    <p:anim calcmode="lin" valueType="num">
                                      <p:cBhvr>
                                        <p:cTn id="88" dur="3000" fill="hold"/>
                                        <p:tgtEl>
                                          <p:spTgt spid="15"/>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3000"/>
                                        <p:tgtEl>
                                          <p:spTgt spid="17"/>
                                        </p:tgtEl>
                                      </p:cBhvr>
                                    </p:animEffect>
                                    <p:anim calcmode="lin" valueType="num">
                                      <p:cBhvr>
                                        <p:cTn id="92" dur="3000" fill="hold"/>
                                        <p:tgtEl>
                                          <p:spTgt spid="17"/>
                                        </p:tgtEl>
                                        <p:attrNameLst>
                                          <p:attrName>style.rotation</p:attrName>
                                        </p:attrNameLst>
                                      </p:cBhvr>
                                      <p:tavLst>
                                        <p:tav tm="0">
                                          <p:val>
                                            <p:fltVal val="720"/>
                                          </p:val>
                                        </p:tav>
                                        <p:tav tm="100000">
                                          <p:val>
                                            <p:fltVal val="0"/>
                                          </p:val>
                                        </p:tav>
                                      </p:tavLst>
                                    </p:anim>
                                    <p:anim calcmode="lin" valueType="num">
                                      <p:cBhvr>
                                        <p:cTn id="93" dur="3000" fill="hold"/>
                                        <p:tgtEl>
                                          <p:spTgt spid="17"/>
                                        </p:tgtEl>
                                        <p:attrNameLst>
                                          <p:attrName>ppt_h</p:attrName>
                                        </p:attrNameLst>
                                      </p:cBhvr>
                                      <p:tavLst>
                                        <p:tav tm="0">
                                          <p:val>
                                            <p:fltVal val="0"/>
                                          </p:val>
                                        </p:tav>
                                        <p:tav tm="100000">
                                          <p:val>
                                            <p:strVal val="#ppt_h"/>
                                          </p:val>
                                        </p:tav>
                                      </p:tavLst>
                                    </p:anim>
                                    <p:anim calcmode="lin" valueType="num">
                                      <p:cBhvr>
                                        <p:cTn id="94" dur="3000" fill="hold"/>
                                        <p:tgtEl>
                                          <p:spTgt spid="17"/>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fade">
                                      <p:cBhvr>
                                        <p:cTn id="97" dur="3000"/>
                                        <p:tgtEl>
                                          <p:spTgt spid="19"/>
                                        </p:tgtEl>
                                      </p:cBhvr>
                                    </p:animEffect>
                                    <p:anim calcmode="lin" valueType="num">
                                      <p:cBhvr>
                                        <p:cTn id="98" dur="3000" fill="hold"/>
                                        <p:tgtEl>
                                          <p:spTgt spid="19"/>
                                        </p:tgtEl>
                                        <p:attrNameLst>
                                          <p:attrName>style.rotation</p:attrName>
                                        </p:attrNameLst>
                                      </p:cBhvr>
                                      <p:tavLst>
                                        <p:tav tm="0">
                                          <p:val>
                                            <p:fltVal val="720"/>
                                          </p:val>
                                        </p:tav>
                                        <p:tav tm="100000">
                                          <p:val>
                                            <p:fltVal val="0"/>
                                          </p:val>
                                        </p:tav>
                                      </p:tavLst>
                                    </p:anim>
                                    <p:anim calcmode="lin" valueType="num">
                                      <p:cBhvr>
                                        <p:cTn id="99" dur="3000" fill="hold"/>
                                        <p:tgtEl>
                                          <p:spTgt spid="19"/>
                                        </p:tgtEl>
                                        <p:attrNameLst>
                                          <p:attrName>ppt_h</p:attrName>
                                        </p:attrNameLst>
                                      </p:cBhvr>
                                      <p:tavLst>
                                        <p:tav tm="0">
                                          <p:val>
                                            <p:fltVal val="0"/>
                                          </p:val>
                                        </p:tav>
                                        <p:tav tm="100000">
                                          <p:val>
                                            <p:strVal val="#ppt_h"/>
                                          </p:val>
                                        </p:tav>
                                      </p:tavLst>
                                    </p:anim>
                                    <p:anim calcmode="lin" valueType="num">
                                      <p:cBhvr>
                                        <p:cTn id="100" dur="3000" fill="hold"/>
                                        <p:tgtEl>
                                          <p:spTgt spid="19"/>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3000"/>
                                        <p:tgtEl>
                                          <p:spTgt spid="21"/>
                                        </p:tgtEl>
                                      </p:cBhvr>
                                    </p:animEffect>
                                    <p:anim calcmode="lin" valueType="num">
                                      <p:cBhvr>
                                        <p:cTn id="104" dur="3000" fill="hold"/>
                                        <p:tgtEl>
                                          <p:spTgt spid="21"/>
                                        </p:tgtEl>
                                        <p:attrNameLst>
                                          <p:attrName>style.rotation</p:attrName>
                                        </p:attrNameLst>
                                      </p:cBhvr>
                                      <p:tavLst>
                                        <p:tav tm="0">
                                          <p:val>
                                            <p:fltVal val="720"/>
                                          </p:val>
                                        </p:tav>
                                        <p:tav tm="100000">
                                          <p:val>
                                            <p:fltVal val="0"/>
                                          </p:val>
                                        </p:tav>
                                      </p:tavLst>
                                    </p:anim>
                                    <p:anim calcmode="lin" valueType="num">
                                      <p:cBhvr>
                                        <p:cTn id="105" dur="3000" fill="hold"/>
                                        <p:tgtEl>
                                          <p:spTgt spid="21"/>
                                        </p:tgtEl>
                                        <p:attrNameLst>
                                          <p:attrName>ppt_h</p:attrName>
                                        </p:attrNameLst>
                                      </p:cBhvr>
                                      <p:tavLst>
                                        <p:tav tm="0">
                                          <p:val>
                                            <p:fltVal val="0"/>
                                          </p:val>
                                        </p:tav>
                                        <p:tav tm="100000">
                                          <p:val>
                                            <p:strVal val="#ppt_h"/>
                                          </p:val>
                                        </p:tav>
                                      </p:tavLst>
                                    </p:anim>
                                    <p:anim calcmode="lin" valueType="num">
                                      <p:cBhvr>
                                        <p:cTn id="106" dur="3000" fill="hold"/>
                                        <p:tgtEl>
                                          <p:spTgt spid="21"/>
                                        </p:tgtEl>
                                        <p:attrNameLst>
                                          <p:attrName>ppt_w</p:attrName>
                                        </p:attrNameLst>
                                      </p:cBhvr>
                                      <p:tavLst>
                                        <p:tav tm="0">
                                          <p:val>
                                            <p:fltVal val="0"/>
                                          </p:val>
                                        </p:tav>
                                        <p:tav tm="100000">
                                          <p:val>
                                            <p:strVal val="#ppt_w"/>
                                          </p:val>
                                        </p:tav>
                                      </p:tavLst>
                                    </p:anim>
                                  </p:childTnLst>
                                </p:cTn>
                              </p:par>
                              <p:par>
                                <p:cTn id="107" presetID="2" presetClass="entr" presetSubtype="1"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additive="base">
                                        <p:cTn id="109" dur="3000" fill="hold"/>
                                        <p:tgtEl>
                                          <p:spTgt spid="4"/>
                                        </p:tgtEl>
                                        <p:attrNameLst>
                                          <p:attrName>ppt_x</p:attrName>
                                        </p:attrNameLst>
                                      </p:cBhvr>
                                      <p:tavLst>
                                        <p:tav tm="0">
                                          <p:val>
                                            <p:strVal val="#ppt_x"/>
                                          </p:val>
                                        </p:tav>
                                        <p:tav tm="100000">
                                          <p:val>
                                            <p:strVal val="#ppt_x"/>
                                          </p:val>
                                        </p:tav>
                                      </p:tavLst>
                                    </p:anim>
                                    <p:anim calcmode="lin" valueType="num">
                                      <p:cBhvr additive="base">
                                        <p:cTn id="110" dur="3000" fill="hold"/>
                                        <p:tgtEl>
                                          <p:spTgt spid="4"/>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additive="base">
                                        <p:cTn id="113" dur="3000" fill="hold"/>
                                        <p:tgtEl>
                                          <p:spTgt spid="6"/>
                                        </p:tgtEl>
                                        <p:attrNameLst>
                                          <p:attrName>ppt_x</p:attrName>
                                        </p:attrNameLst>
                                      </p:cBhvr>
                                      <p:tavLst>
                                        <p:tav tm="0">
                                          <p:val>
                                            <p:strVal val="#ppt_x"/>
                                          </p:val>
                                        </p:tav>
                                        <p:tav tm="100000">
                                          <p:val>
                                            <p:strVal val="#ppt_x"/>
                                          </p:val>
                                        </p:tav>
                                      </p:tavLst>
                                    </p:anim>
                                    <p:anim calcmode="lin" valueType="num">
                                      <p:cBhvr additive="base">
                                        <p:cTn id="114" dur="3000" fill="hold"/>
                                        <p:tgtEl>
                                          <p:spTgt spid="6"/>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additive="base">
                                        <p:cTn id="117" dur="3000" fill="hold"/>
                                        <p:tgtEl>
                                          <p:spTgt spid="8"/>
                                        </p:tgtEl>
                                        <p:attrNameLst>
                                          <p:attrName>ppt_x</p:attrName>
                                        </p:attrNameLst>
                                      </p:cBhvr>
                                      <p:tavLst>
                                        <p:tav tm="0">
                                          <p:val>
                                            <p:strVal val="#ppt_x"/>
                                          </p:val>
                                        </p:tav>
                                        <p:tav tm="100000">
                                          <p:val>
                                            <p:strVal val="#ppt_x"/>
                                          </p:val>
                                        </p:tav>
                                      </p:tavLst>
                                    </p:anim>
                                    <p:anim calcmode="lin" valueType="num">
                                      <p:cBhvr additive="base">
                                        <p:cTn id="118" dur="3000" fill="hold"/>
                                        <p:tgtEl>
                                          <p:spTgt spid="8"/>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3000" fill="hold"/>
                                        <p:tgtEl>
                                          <p:spTgt spid="10"/>
                                        </p:tgtEl>
                                        <p:attrNameLst>
                                          <p:attrName>ppt_x</p:attrName>
                                        </p:attrNameLst>
                                      </p:cBhvr>
                                      <p:tavLst>
                                        <p:tav tm="0">
                                          <p:val>
                                            <p:strVal val="#ppt_x"/>
                                          </p:val>
                                        </p:tav>
                                        <p:tav tm="100000">
                                          <p:val>
                                            <p:strVal val="#ppt_x"/>
                                          </p:val>
                                        </p:tav>
                                      </p:tavLst>
                                    </p:anim>
                                    <p:anim calcmode="lin" valueType="num">
                                      <p:cBhvr additive="base">
                                        <p:cTn id="122" dur="3000" fill="hold"/>
                                        <p:tgtEl>
                                          <p:spTgt spid="10"/>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additive="base">
                                        <p:cTn id="125" dur="3000" fill="hold"/>
                                        <p:tgtEl>
                                          <p:spTgt spid="12"/>
                                        </p:tgtEl>
                                        <p:attrNameLst>
                                          <p:attrName>ppt_x</p:attrName>
                                        </p:attrNameLst>
                                      </p:cBhvr>
                                      <p:tavLst>
                                        <p:tav tm="0">
                                          <p:val>
                                            <p:strVal val="#ppt_x"/>
                                          </p:val>
                                        </p:tav>
                                        <p:tav tm="100000">
                                          <p:val>
                                            <p:strVal val="#ppt_x"/>
                                          </p:val>
                                        </p:tav>
                                      </p:tavLst>
                                    </p:anim>
                                    <p:anim calcmode="lin" valueType="num">
                                      <p:cBhvr additive="base">
                                        <p:cTn id="126" dur="3000" fill="hold"/>
                                        <p:tgtEl>
                                          <p:spTgt spid="12"/>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3000" fill="hold"/>
                                        <p:tgtEl>
                                          <p:spTgt spid="14"/>
                                        </p:tgtEl>
                                        <p:attrNameLst>
                                          <p:attrName>ppt_x</p:attrName>
                                        </p:attrNameLst>
                                      </p:cBhvr>
                                      <p:tavLst>
                                        <p:tav tm="0">
                                          <p:val>
                                            <p:strVal val="#ppt_x"/>
                                          </p:val>
                                        </p:tav>
                                        <p:tav tm="100000">
                                          <p:val>
                                            <p:strVal val="#ppt_x"/>
                                          </p:val>
                                        </p:tav>
                                      </p:tavLst>
                                    </p:anim>
                                    <p:anim calcmode="lin" valueType="num">
                                      <p:cBhvr additive="base">
                                        <p:cTn id="130" dur="3000" fill="hold"/>
                                        <p:tgtEl>
                                          <p:spTgt spid="14"/>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additive="base">
                                        <p:cTn id="133" dur="3000" fill="hold"/>
                                        <p:tgtEl>
                                          <p:spTgt spid="16"/>
                                        </p:tgtEl>
                                        <p:attrNameLst>
                                          <p:attrName>ppt_x</p:attrName>
                                        </p:attrNameLst>
                                      </p:cBhvr>
                                      <p:tavLst>
                                        <p:tav tm="0">
                                          <p:val>
                                            <p:strVal val="#ppt_x"/>
                                          </p:val>
                                        </p:tav>
                                        <p:tav tm="100000">
                                          <p:val>
                                            <p:strVal val="#ppt_x"/>
                                          </p:val>
                                        </p:tav>
                                      </p:tavLst>
                                    </p:anim>
                                    <p:anim calcmode="lin" valueType="num">
                                      <p:cBhvr additive="base">
                                        <p:cTn id="134" dur="3000" fill="hold"/>
                                        <p:tgtEl>
                                          <p:spTgt spid="16"/>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18"/>
                                        </p:tgtEl>
                                        <p:attrNameLst>
                                          <p:attrName>style.visibility</p:attrName>
                                        </p:attrNameLst>
                                      </p:cBhvr>
                                      <p:to>
                                        <p:strVal val="visible"/>
                                      </p:to>
                                    </p:set>
                                    <p:anim calcmode="lin" valueType="num">
                                      <p:cBhvr additive="base">
                                        <p:cTn id="137" dur="3000" fill="hold"/>
                                        <p:tgtEl>
                                          <p:spTgt spid="18"/>
                                        </p:tgtEl>
                                        <p:attrNameLst>
                                          <p:attrName>ppt_x</p:attrName>
                                        </p:attrNameLst>
                                      </p:cBhvr>
                                      <p:tavLst>
                                        <p:tav tm="0">
                                          <p:val>
                                            <p:strVal val="#ppt_x"/>
                                          </p:val>
                                        </p:tav>
                                        <p:tav tm="100000">
                                          <p:val>
                                            <p:strVal val="#ppt_x"/>
                                          </p:val>
                                        </p:tav>
                                      </p:tavLst>
                                    </p:anim>
                                    <p:anim calcmode="lin" valueType="num">
                                      <p:cBhvr additive="base">
                                        <p:cTn id="138" dur="3000" fill="hold"/>
                                        <p:tgtEl>
                                          <p:spTgt spid="18"/>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20"/>
                                        </p:tgtEl>
                                        <p:attrNameLst>
                                          <p:attrName>style.visibility</p:attrName>
                                        </p:attrNameLst>
                                      </p:cBhvr>
                                      <p:to>
                                        <p:strVal val="visible"/>
                                      </p:to>
                                    </p:set>
                                    <p:anim calcmode="lin" valueType="num">
                                      <p:cBhvr additive="base">
                                        <p:cTn id="141" dur="3000" fill="hold"/>
                                        <p:tgtEl>
                                          <p:spTgt spid="20"/>
                                        </p:tgtEl>
                                        <p:attrNameLst>
                                          <p:attrName>ppt_x</p:attrName>
                                        </p:attrNameLst>
                                      </p:cBhvr>
                                      <p:tavLst>
                                        <p:tav tm="0">
                                          <p:val>
                                            <p:strVal val="#ppt_x"/>
                                          </p:val>
                                        </p:tav>
                                        <p:tav tm="100000">
                                          <p:val>
                                            <p:strVal val="#ppt_x"/>
                                          </p:val>
                                        </p:tav>
                                      </p:tavLst>
                                    </p:anim>
                                    <p:anim calcmode="lin" valueType="num">
                                      <p:cBhvr additive="base">
                                        <p:cTn id="142" dur="3000" fill="hold"/>
                                        <p:tgtEl>
                                          <p:spTgt spid="20"/>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3000" fill="hold"/>
                                        <p:tgtEl>
                                          <p:spTgt spid="22"/>
                                        </p:tgtEl>
                                        <p:attrNameLst>
                                          <p:attrName>ppt_x</p:attrName>
                                        </p:attrNameLst>
                                      </p:cBhvr>
                                      <p:tavLst>
                                        <p:tav tm="0">
                                          <p:val>
                                            <p:strVal val="#ppt_x"/>
                                          </p:val>
                                        </p:tav>
                                        <p:tav tm="100000">
                                          <p:val>
                                            <p:strVal val="#ppt_x"/>
                                          </p:val>
                                        </p:tav>
                                      </p:tavLst>
                                    </p:anim>
                                    <p:anim calcmode="lin" valueType="num">
                                      <p:cBhvr additive="base">
                                        <p:cTn id="146" dur="3000" fill="hold"/>
                                        <p:tgtEl>
                                          <p:spTgt spid="22"/>
                                        </p:tgtEl>
                                        <p:attrNameLst>
                                          <p:attrName>ppt_y</p:attrName>
                                        </p:attrNameLst>
                                      </p:cBhvr>
                                      <p:tavLst>
                                        <p:tav tm="0">
                                          <p:val>
                                            <p:strVal val="0-#ppt_h/2"/>
                                          </p:val>
                                        </p:tav>
                                        <p:tav tm="100000">
                                          <p:val>
                                            <p:strVal val="#ppt_y"/>
                                          </p:val>
                                        </p:tav>
                                      </p:tavLst>
                                    </p:anim>
                                  </p:childTnLst>
                                </p:cTn>
                              </p:par>
                              <p:par>
                                <p:cTn id="147" presetID="35" presetClass="entr" presetSubtype="0" fill="hold" nodeType="withEffect">
                                  <p:stCondLst>
                                    <p:cond delay="0"/>
                                  </p:stCondLst>
                                  <p:childTnLst>
                                    <p:set>
                                      <p:cBhvr>
                                        <p:cTn id="148" dur="1" fill="hold">
                                          <p:stCondLst>
                                            <p:cond delay="0"/>
                                          </p:stCondLst>
                                        </p:cTn>
                                        <p:tgtEl>
                                          <p:spTgt spid="4"/>
                                        </p:tgtEl>
                                        <p:attrNameLst>
                                          <p:attrName>style.visibility</p:attrName>
                                        </p:attrNameLst>
                                      </p:cBhvr>
                                      <p:to>
                                        <p:strVal val="visible"/>
                                      </p:to>
                                    </p:set>
                                    <p:animEffect transition="in" filter="fade">
                                      <p:cBhvr>
                                        <p:cTn id="149" dur="3000"/>
                                        <p:tgtEl>
                                          <p:spTgt spid="4"/>
                                        </p:tgtEl>
                                      </p:cBhvr>
                                    </p:animEffect>
                                    <p:anim calcmode="lin" valueType="num">
                                      <p:cBhvr>
                                        <p:cTn id="150" dur="3000" fill="hold"/>
                                        <p:tgtEl>
                                          <p:spTgt spid="4"/>
                                        </p:tgtEl>
                                        <p:attrNameLst>
                                          <p:attrName>style.rotation</p:attrName>
                                        </p:attrNameLst>
                                      </p:cBhvr>
                                      <p:tavLst>
                                        <p:tav tm="0">
                                          <p:val>
                                            <p:fltVal val="720"/>
                                          </p:val>
                                        </p:tav>
                                        <p:tav tm="100000">
                                          <p:val>
                                            <p:fltVal val="0"/>
                                          </p:val>
                                        </p:tav>
                                      </p:tavLst>
                                    </p:anim>
                                    <p:anim calcmode="lin" valueType="num">
                                      <p:cBhvr>
                                        <p:cTn id="151" dur="3000" fill="hold"/>
                                        <p:tgtEl>
                                          <p:spTgt spid="4"/>
                                        </p:tgtEl>
                                        <p:attrNameLst>
                                          <p:attrName>ppt_h</p:attrName>
                                        </p:attrNameLst>
                                      </p:cBhvr>
                                      <p:tavLst>
                                        <p:tav tm="0">
                                          <p:val>
                                            <p:fltVal val="0"/>
                                          </p:val>
                                        </p:tav>
                                        <p:tav tm="100000">
                                          <p:val>
                                            <p:strVal val="#ppt_h"/>
                                          </p:val>
                                        </p:tav>
                                      </p:tavLst>
                                    </p:anim>
                                    <p:anim calcmode="lin" valueType="num">
                                      <p:cBhvr>
                                        <p:cTn id="152" dur="3000" fill="hold"/>
                                        <p:tgtEl>
                                          <p:spTgt spid="4"/>
                                        </p:tgtEl>
                                        <p:attrNameLst>
                                          <p:attrName>ppt_w</p:attrName>
                                        </p:attrNameLst>
                                      </p:cBhvr>
                                      <p:tavLst>
                                        <p:tav tm="0">
                                          <p:val>
                                            <p:fltVal val="0"/>
                                          </p:val>
                                        </p:tav>
                                        <p:tav tm="100000">
                                          <p:val>
                                            <p:strVal val="#ppt_w"/>
                                          </p:val>
                                        </p:tav>
                                      </p:tavLst>
                                    </p:anim>
                                  </p:childTnLst>
                                </p:cTn>
                              </p:par>
                              <p:par>
                                <p:cTn id="153" presetID="35" presetClass="entr" presetSubtype="0" fill="hold" nodeType="withEffect">
                                  <p:stCondLst>
                                    <p:cond delay="0"/>
                                  </p:stCondLst>
                                  <p:childTnLst>
                                    <p:set>
                                      <p:cBhvr>
                                        <p:cTn id="154" dur="1" fill="hold">
                                          <p:stCondLst>
                                            <p:cond delay="0"/>
                                          </p:stCondLst>
                                        </p:cTn>
                                        <p:tgtEl>
                                          <p:spTgt spid="6"/>
                                        </p:tgtEl>
                                        <p:attrNameLst>
                                          <p:attrName>style.visibility</p:attrName>
                                        </p:attrNameLst>
                                      </p:cBhvr>
                                      <p:to>
                                        <p:strVal val="visible"/>
                                      </p:to>
                                    </p:set>
                                    <p:animEffect transition="in" filter="fade">
                                      <p:cBhvr>
                                        <p:cTn id="155" dur="3000"/>
                                        <p:tgtEl>
                                          <p:spTgt spid="6"/>
                                        </p:tgtEl>
                                      </p:cBhvr>
                                    </p:animEffect>
                                    <p:anim calcmode="lin" valueType="num">
                                      <p:cBhvr>
                                        <p:cTn id="156" dur="3000" fill="hold"/>
                                        <p:tgtEl>
                                          <p:spTgt spid="6"/>
                                        </p:tgtEl>
                                        <p:attrNameLst>
                                          <p:attrName>style.rotation</p:attrName>
                                        </p:attrNameLst>
                                      </p:cBhvr>
                                      <p:tavLst>
                                        <p:tav tm="0">
                                          <p:val>
                                            <p:fltVal val="720"/>
                                          </p:val>
                                        </p:tav>
                                        <p:tav tm="100000">
                                          <p:val>
                                            <p:fltVal val="0"/>
                                          </p:val>
                                        </p:tav>
                                      </p:tavLst>
                                    </p:anim>
                                    <p:anim calcmode="lin" valueType="num">
                                      <p:cBhvr>
                                        <p:cTn id="157" dur="3000" fill="hold"/>
                                        <p:tgtEl>
                                          <p:spTgt spid="6"/>
                                        </p:tgtEl>
                                        <p:attrNameLst>
                                          <p:attrName>ppt_h</p:attrName>
                                        </p:attrNameLst>
                                      </p:cBhvr>
                                      <p:tavLst>
                                        <p:tav tm="0">
                                          <p:val>
                                            <p:fltVal val="0"/>
                                          </p:val>
                                        </p:tav>
                                        <p:tav tm="100000">
                                          <p:val>
                                            <p:strVal val="#ppt_h"/>
                                          </p:val>
                                        </p:tav>
                                      </p:tavLst>
                                    </p:anim>
                                    <p:anim calcmode="lin" valueType="num">
                                      <p:cBhvr>
                                        <p:cTn id="158" dur="3000" fill="hold"/>
                                        <p:tgtEl>
                                          <p:spTgt spid="6"/>
                                        </p:tgtEl>
                                        <p:attrNameLst>
                                          <p:attrName>ppt_w</p:attrName>
                                        </p:attrNameLst>
                                      </p:cBhvr>
                                      <p:tavLst>
                                        <p:tav tm="0">
                                          <p:val>
                                            <p:fltVal val="0"/>
                                          </p:val>
                                        </p:tav>
                                        <p:tav tm="100000">
                                          <p:val>
                                            <p:strVal val="#ppt_w"/>
                                          </p:val>
                                        </p:tav>
                                      </p:tavLst>
                                    </p:anim>
                                  </p:childTnLst>
                                </p:cTn>
                              </p:par>
                              <p:par>
                                <p:cTn id="159" presetID="35" presetClass="entr" presetSubtype="0" fill="hold" nodeType="withEffect">
                                  <p:stCondLst>
                                    <p:cond delay="0"/>
                                  </p:stCondLst>
                                  <p:childTnLst>
                                    <p:set>
                                      <p:cBhvr>
                                        <p:cTn id="160" dur="1" fill="hold">
                                          <p:stCondLst>
                                            <p:cond delay="0"/>
                                          </p:stCondLst>
                                        </p:cTn>
                                        <p:tgtEl>
                                          <p:spTgt spid="8"/>
                                        </p:tgtEl>
                                        <p:attrNameLst>
                                          <p:attrName>style.visibility</p:attrName>
                                        </p:attrNameLst>
                                      </p:cBhvr>
                                      <p:to>
                                        <p:strVal val="visible"/>
                                      </p:to>
                                    </p:set>
                                    <p:animEffect transition="in" filter="fade">
                                      <p:cBhvr>
                                        <p:cTn id="161" dur="3000"/>
                                        <p:tgtEl>
                                          <p:spTgt spid="8"/>
                                        </p:tgtEl>
                                      </p:cBhvr>
                                    </p:animEffect>
                                    <p:anim calcmode="lin" valueType="num">
                                      <p:cBhvr>
                                        <p:cTn id="162" dur="3000" fill="hold"/>
                                        <p:tgtEl>
                                          <p:spTgt spid="8"/>
                                        </p:tgtEl>
                                        <p:attrNameLst>
                                          <p:attrName>style.rotation</p:attrName>
                                        </p:attrNameLst>
                                      </p:cBhvr>
                                      <p:tavLst>
                                        <p:tav tm="0">
                                          <p:val>
                                            <p:fltVal val="720"/>
                                          </p:val>
                                        </p:tav>
                                        <p:tav tm="100000">
                                          <p:val>
                                            <p:fltVal val="0"/>
                                          </p:val>
                                        </p:tav>
                                      </p:tavLst>
                                    </p:anim>
                                    <p:anim calcmode="lin" valueType="num">
                                      <p:cBhvr>
                                        <p:cTn id="163" dur="3000" fill="hold"/>
                                        <p:tgtEl>
                                          <p:spTgt spid="8"/>
                                        </p:tgtEl>
                                        <p:attrNameLst>
                                          <p:attrName>ppt_h</p:attrName>
                                        </p:attrNameLst>
                                      </p:cBhvr>
                                      <p:tavLst>
                                        <p:tav tm="0">
                                          <p:val>
                                            <p:fltVal val="0"/>
                                          </p:val>
                                        </p:tav>
                                        <p:tav tm="100000">
                                          <p:val>
                                            <p:strVal val="#ppt_h"/>
                                          </p:val>
                                        </p:tav>
                                      </p:tavLst>
                                    </p:anim>
                                    <p:anim calcmode="lin" valueType="num">
                                      <p:cBhvr>
                                        <p:cTn id="164" dur="3000" fill="hold"/>
                                        <p:tgtEl>
                                          <p:spTgt spid="8"/>
                                        </p:tgtEl>
                                        <p:attrNameLst>
                                          <p:attrName>ppt_w</p:attrName>
                                        </p:attrNameLst>
                                      </p:cBhvr>
                                      <p:tavLst>
                                        <p:tav tm="0">
                                          <p:val>
                                            <p:fltVal val="0"/>
                                          </p:val>
                                        </p:tav>
                                        <p:tav tm="100000">
                                          <p:val>
                                            <p:strVal val="#ppt_w"/>
                                          </p:val>
                                        </p:tav>
                                      </p:tavLst>
                                    </p:anim>
                                  </p:childTnLst>
                                </p:cTn>
                              </p:par>
                              <p:par>
                                <p:cTn id="165" presetID="35" presetClass="entr" presetSubtype="0" fill="hold" nodeType="withEffect">
                                  <p:stCondLst>
                                    <p:cond delay="0"/>
                                  </p:stCondLst>
                                  <p:childTnLst>
                                    <p:set>
                                      <p:cBhvr>
                                        <p:cTn id="166" dur="1" fill="hold">
                                          <p:stCondLst>
                                            <p:cond delay="0"/>
                                          </p:stCondLst>
                                        </p:cTn>
                                        <p:tgtEl>
                                          <p:spTgt spid="10"/>
                                        </p:tgtEl>
                                        <p:attrNameLst>
                                          <p:attrName>style.visibility</p:attrName>
                                        </p:attrNameLst>
                                      </p:cBhvr>
                                      <p:to>
                                        <p:strVal val="visible"/>
                                      </p:to>
                                    </p:set>
                                    <p:animEffect transition="in" filter="fade">
                                      <p:cBhvr>
                                        <p:cTn id="167" dur="3000"/>
                                        <p:tgtEl>
                                          <p:spTgt spid="10"/>
                                        </p:tgtEl>
                                      </p:cBhvr>
                                    </p:animEffect>
                                    <p:anim calcmode="lin" valueType="num">
                                      <p:cBhvr>
                                        <p:cTn id="168" dur="3000" fill="hold"/>
                                        <p:tgtEl>
                                          <p:spTgt spid="10"/>
                                        </p:tgtEl>
                                        <p:attrNameLst>
                                          <p:attrName>style.rotation</p:attrName>
                                        </p:attrNameLst>
                                      </p:cBhvr>
                                      <p:tavLst>
                                        <p:tav tm="0">
                                          <p:val>
                                            <p:fltVal val="720"/>
                                          </p:val>
                                        </p:tav>
                                        <p:tav tm="100000">
                                          <p:val>
                                            <p:fltVal val="0"/>
                                          </p:val>
                                        </p:tav>
                                      </p:tavLst>
                                    </p:anim>
                                    <p:anim calcmode="lin" valueType="num">
                                      <p:cBhvr>
                                        <p:cTn id="169" dur="3000" fill="hold"/>
                                        <p:tgtEl>
                                          <p:spTgt spid="10"/>
                                        </p:tgtEl>
                                        <p:attrNameLst>
                                          <p:attrName>ppt_h</p:attrName>
                                        </p:attrNameLst>
                                      </p:cBhvr>
                                      <p:tavLst>
                                        <p:tav tm="0">
                                          <p:val>
                                            <p:fltVal val="0"/>
                                          </p:val>
                                        </p:tav>
                                        <p:tav tm="100000">
                                          <p:val>
                                            <p:strVal val="#ppt_h"/>
                                          </p:val>
                                        </p:tav>
                                      </p:tavLst>
                                    </p:anim>
                                    <p:anim calcmode="lin" valueType="num">
                                      <p:cBhvr>
                                        <p:cTn id="170" dur="3000" fill="hold"/>
                                        <p:tgtEl>
                                          <p:spTgt spid="10"/>
                                        </p:tgtEl>
                                        <p:attrNameLst>
                                          <p:attrName>ppt_w</p:attrName>
                                        </p:attrNameLst>
                                      </p:cBhvr>
                                      <p:tavLst>
                                        <p:tav tm="0">
                                          <p:val>
                                            <p:fltVal val="0"/>
                                          </p:val>
                                        </p:tav>
                                        <p:tav tm="100000">
                                          <p:val>
                                            <p:strVal val="#ppt_w"/>
                                          </p:val>
                                        </p:tav>
                                      </p:tavLst>
                                    </p:anim>
                                  </p:childTnLst>
                                </p:cTn>
                              </p:par>
                              <p:par>
                                <p:cTn id="171" presetID="35" presetClass="entr" presetSubtype="0" fill="hold" nodeType="withEffect">
                                  <p:stCondLst>
                                    <p:cond delay="0"/>
                                  </p:stCondLst>
                                  <p:childTnLst>
                                    <p:set>
                                      <p:cBhvr>
                                        <p:cTn id="172" dur="1" fill="hold">
                                          <p:stCondLst>
                                            <p:cond delay="0"/>
                                          </p:stCondLst>
                                        </p:cTn>
                                        <p:tgtEl>
                                          <p:spTgt spid="12"/>
                                        </p:tgtEl>
                                        <p:attrNameLst>
                                          <p:attrName>style.visibility</p:attrName>
                                        </p:attrNameLst>
                                      </p:cBhvr>
                                      <p:to>
                                        <p:strVal val="visible"/>
                                      </p:to>
                                    </p:set>
                                    <p:animEffect transition="in" filter="fade">
                                      <p:cBhvr>
                                        <p:cTn id="173" dur="3000"/>
                                        <p:tgtEl>
                                          <p:spTgt spid="12"/>
                                        </p:tgtEl>
                                      </p:cBhvr>
                                    </p:animEffect>
                                    <p:anim calcmode="lin" valueType="num">
                                      <p:cBhvr>
                                        <p:cTn id="174" dur="3000" fill="hold"/>
                                        <p:tgtEl>
                                          <p:spTgt spid="12"/>
                                        </p:tgtEl>
                                        <p:attrNameLst>
                                          <p:attrName>style.rotation</p:attrName>
                                        </p:attrNameLst>
                                      </p:cBhvr>
                                      <p:tavLst>
                                        <p:tav tm="0">
                                          <p:val>
                                            <p:fltVal val="720"/>
                                          </p:val>
                                        </p:tav>
                                        <p:tav tm="100000">
                                          <p:val>
                                            <p:fltVal val="0"/>
                                          </p:val>
                                        </p:tav>
                                      </p:tavLst>
                                    </p:anim>
                                    <p:anim calcmode="lin" valueType="num">
                                      <p:cBhvr>
                                        <p:cTn id="175" dur="3000" fill="hold"/>
                                        <p:tgtEl>
                                          <p:spTgt spid="12"/>
                                        </p:tgtEl>
                                        <p:attrNameLst>
                                          <p:attrName>ppt_h</p:attrName>
                                        </p:attrNameLst>
                                      </p:cBhvr>
                                      <p:tavLst>
                                        <p:tav tm="0">
                                          <p:val>
                                            <p:fltVal val="0"/>
                                          </p:val>
                                        </p:tav>
                                        <p:tav tm="100000">
                                          <p:val>
                                            <p:strVal val="#ppt_h"/>
                                          </p:val>
                                        </p:tav>
                                      </p:tavLst>
                                    </p:anim>
                                    <p:anim calcmode="lin" valueType="num">
                                      <p:cBhvr>
                                        <p:cTn id="176" dur="3000" fill="hold"/>
                                        <p:tgtEl>
                                          <p:spTgt spid="12"/>
                                        </p:tgtEl>
                                        <p:attrNameLst>
                                          <p:attrName>ppt_w</p:attrName>
                                        </p:attrNameLst>
                                      </p:cBhvr>
                                      <p:tavLst>
                                        <p:tav tm="0">
                                          <p:val>
                                            <p:fltVal val="0"/>
                                          </p:val>
                                        </p:tav>
                                        <p:tav tm="100000">
                                          <p:val>
                                            <p:strVal val="#ppt_w"/>
                                          </p:val>
                                        </p:tav>
                                      </p:tavLst>
                                    </p:anim>
                                  </p:childTnLst>
                                </p:cTn>
                              </p:par>
                              <p:par>
                                <p:cTn id="177" presetID="35" presetClass="entr" presetSubtype="0" fill="hold" nodeType="withEffect">
                                  <p:stCondLst>
                                    <p:cond delay="0"/>
                                  </p:stCondLst>
                                  <p:childTnLst>
                                    <p:set>
                                      <p:cBhvr>
                                        <p:cTn id="178" dur="1" fill="hold">
                                          <p:stCondLst>
                                            <p:cond delay="0"/>
                                          </p:stCondLst>
                                        </p:cTn>
                                        <p:tgtEl>
                                          <p:spTgt spid="14"/>
                                        </p:tgtEl>
                                        <p:attrNameLst>
                                          <p:attrName>style.visibility</p:attrName>
                                        </p:attrNameLst>
                                      </p:cBhvr>
                                      <p:to>
                                        <p:strVal val="visible"/>
                                      </p:to>
                                    </p:set>
                                    <p:animEffect transition="in" filter="fade">
                                      <p:cBhvr>
                                        <p:cTn id="179" dur="3000"/>
                                        <p:tgtEl>
                                          <p:spTgt spid="14"/>
                                        </p:tgtEl>
                                      </p:cBhvr>
                                    </p:animEffect>
                                    <p:anim calcmode="lin" valueType="num">
                                      <p:cBhvr>
                                        <p:cTn id="180" dur="3000" fill="hold"/>
                                        <p:tgtEl>
                                          <p:spTgt spid="14"/>
                                        </p:tgtEl>
                                        <p:attrNameLst>
                                          <p:attrName>style.rotation</p:attrName>
                                        </p:attrNameLst>
                                      </p:cBhvr>
                                      <p:tavLst>
                                        <p:tav tm="0">
                                          <p:val>
                                            <p:fltVal val="720"/>
                                          </p:val>
                                        </p:tav>
                                        <p:tav tm="100000">
                                          <p:val>
                                            <p:fltVal val="0"/>
                                          </p:val>
                                        </p:tav>
                                      </p:tavLst>
                                    </p:anim>
                                    <p:anim calcmode="lin" valueType="num">
                                      <p:cBhvr>
                                        <p:cTn id="181" dur="3000" fill="hold"/>
                                        <p:tgtEl>
                                          <p:spTgt spid="14"/>
                                        </p:tgtEl>
                                        <p:attrNameLst>
                                          <p:attrName>ppt_h</p:attrName>
                                        </p:attrNameLst>
                                      </p:cBhvr>
                                      <p:tavLst>
                                        <p:tav tm="0">
                                          <p:val>
                                            <p:fltVal val="0"/>
                                          </p:val>
                                        </p:tav>
                                        <p:tav tm="100000">
                                          <p:val>
                                            <p:strVal val="#ppt_h"/>
                                          </p:val>
                                        </p:tav>
                                      </p:tavLst>
                                    </p:anim>
                                    <p:anim calcmode="lin" valueType="num">
                                      <p:cBhvr>
                                        <p:cTn id="182" dur="3000" fill="hold"/>
                                        <p:tgtEl>
                                          <p:spTgt spid="14"/>
                                        </p:tgtEl>
                                        <p:attrNameLst>
                                          <p:attrName>ppt_w</p:attrName>
                                        </p:attrNameLst>
                                      </p:cBhvr>
                                      <p:tavLst>
                                        <p:tav tm="0">
                                          <p:val>
                                            <p:fltVal val="0"/>
                                          </p:val>
                                        </p:tav>
                                        <p:tav tm="100000">
                                          <p:val>
                                            <p:strVal val="#ppt_w"/>
                                          </p:val>
                                        </p:tav>
                                      </p:tavLst>
                                    </p:anim>
                                  </p:childTnLst>
                                </p:cTn>
                              </p:par>
                              <p:par>
                                <p:cTn id="183" presetID="35" presetClass="entr" presetSubtype="0" fill="hold" nodeType="withEffect">
                                  <p:stCondLst>
                                    <p:cond delay="0"/>
                                  </p:stCondLst>
                                  <p:childTnLst>
                                    <p:set>
                                      <p:cBhvr>
                                        <p:cTn id="184" dur="1" fill="hold">
                                          <p:stCondLst>
                                            <p:cond delay="0"/>
                                          </p:stCondLst>
                                        </p:cTn>
                                        <p:tgtEl>
                                          <p:spTgt spid="16"/>
                                        </p:tgtEl>
                                        <p:attrNameLst>
                                          <p:attrName>style.visibility</p:attrName>
                                        </p:attrNameLst>
                                      </p:cBhvr>
                                      <p:to>
                                        <p:strVal val="visible"/>
                                      </p:to>
                                    </p:set>
                                    <p:animEffect transition="in" filter="fade">
                                      <p:cBhvr>
                                        <p:cTn id="185" dur="3000"/>
                                        <p:tgtEl>
                                          <p:spTgt spid="16"/>
                                        </p:tgtEl>
                                      </p:cBhvr>
                                    </p:animEffect>
                                    <p:anim calcmode="lin" valueType="num">
                                      <p:cBhvr>
                                        <p:cTn id="186" dur="3000" fill="hold"/>
                                        <p:tgtEl>
                                          <p:spTgt spid="16"/>
                                        </p:tgtEl>
                                        <p:attrNameLst>
                                          <p:attrName>style.rotation</p:attrName>
                                        </p:attrNameLst>
                                      </p:cBhvr>
                                      <p:tavLst>
                                        <p:tav tm="0">
                                          <p:val>
                                            <p:fltVal val="720"/>
                                          </p:val>
                                        </p:tav>
                                        <p:tav tm="100000">
                                          <p:val>
                                            <p:fltVal val="0"/>
                                          </p:val>
                                        </p:tav>
                                      </p:tavLst>
                                    </p:anim>
                                    <p:anim calcmode="lin" valueType="num">
                                      <p:cBhvr>
                                        <p:cTn id="187" dur="3000" fill="hold"/>
                                        <p:tgtEl>
                                          <p:spTgt spid="16"/>
                                        </p:tgtEl>
                                        <p:attrNameLst>
                                          <p:attrName>ppt_h</p:attrName>
                                        </p:attrNameLst>
                                      </p:cBhvr>
                                      <p:tavLst>
                                        <p:tav tm="0">
                                          <p:val>
                                            <p:fltVal val="0"/>
                                          </p:val>
                                        </p:tav>
                                        <p:tav tm="100000">
                                          <p:val>
                                            <p:strVal val="#ppt_h"/>
                                          </p:val>
                                        </p:tav>
                                      </p:tavLst>
                                    </p:anim>
                                    <p:anim calcmode="lin" valueType="num">
                                      <p:cBhvr>
                                        <p:cTn id="188" dur="3000" fill="hold"/>
                                        <p:tgtEl>
                                          <p:spTgt spid="16"/>
                                        </p:tgtEl>
                                        <p:attrNameLst>
                                          <p:attrName>ppt_w</p:attrName>
                                        </p:attrNameLst>
                                      </p:cBhvr>
                                      <p:tavLst>
                                        <p:tav tm="0">
                                          <p:val>
                                            <p:fltVal val="0"/>
                                          </p:val>
                                        </p:tav>
                                        <p:tav tm="100000">
                                          <p:val>
                                            <p:strVal val="#ppt_w"/>
                                          </p:val>
                                        </p:tav>
                                      </p:tavLst>
                                    </p:anim>
                                  </p:childTnLst>
                                </p:cTn>
                              </p:par>
                              <p:par>
                                <p:cTn id="189" presetID="35" presetClass="entr" presetSubtype="0" fill="hold" nodeType="withEffect">
                                  <p:stCondLst>
                                    <p:cond delay="0"/>
                                  </p:stCondLst>
                                  <p:childTnLst>
                                    <p:set>
                                      <p:cBhvr>
                                        <p:cTn id="190" dur="1" fill="hold">
                                          <p:stCondLst>
                                            <p:cond delay="0"/>
                                          </p:stCondLst>
                                        </p:cTn>
                                        <p:tgtEl>
                                          <p:spTgt spid="18"/>
                                        </p:tgtEl>
                                        <p:attrNameLst>
                                          <p:attrName>style.visibility</p:attrName>
                                        </p:attrNameLst>
                                      </p:cBhvr>
                                      <p:to>
                                        <p:strVal val="visible"/>
                                      </p:to>
                                    </p:set>
                                    <p:animEffect transition="in" filter="fade">
                                      <p:cBhvr>
                                        <p:cTn id="191" dur="3000"/>
                                        <p:tgtEl>
                                          <p:spTgt spid="18"/>
                                        </p:tgtEl>
                                      </p:cBhvr>
                                    </p:animEffect>
                                    <p:anim calcmode="lin" valueType="num">
                                      <p:cBhvr>
                                        <p:cTn id="192" dur="3000" fill="hold"/>
                                        <p:tgtEl>
                                          <p:spTgt spid="18"/>
                                        </p:tgtEl>
                                        <p:attrNameLst>
                                          <p:attrName>style.rotation</p:attrName>
                                        </p:attrNameLst>
                                      </p:cBhvr>
                                      <p:tavLst>
                                        <p:tav tm="0">
                                          <p:val>
                                            <p:fltVal val="720"/>
                                          </p:val>
                                        </p:tav>
                                        <p:tav tm="100000">
                                          <p:val>
                                            <p:fltVal val="0"/>
                                          </p:val>
                                        </p:tav>
                                      </p:tavLst>
                                    </p:anim>
                                    <p:anim calcmode="lin" valueType="num">
                                      <p:cBhvr>
                                        <p:cTn id="193" dur="3000" fill="hold"/>
                                        <p:tgtEl>
                                          <p:spTgt spid="18"/>
                                        </p:tgtEl>
                                        <p:attrNameLst>
                                          <p:attrName>ppt_h</p:attrName>
                                        </p:attrNameLst>
                                      </p:cBhvr>
                                      <p:tavLst>
                                        <p:tav tm="0">
                                          <p:val>
                                            <p:fltVal val="0"/>
                                          </p:val>
                                        </p:tav>
                                        <p:tav tm="100000">
                                          <p:val>
                                            <p:strVal val="#ppt_h"/>
                                          </p:val>
                                        </p:tav>
                                      </p:tavLst>
                                    </p:anim>
                                    <p:anim calcmode="lin" valueType="num">
                                      <p:cBhvr>
                                        <p:cTn id="194" dur="3000" fill="hold"/>
                                        <p:tgtEl>
                                          <p:spTgt spid="18"/>
                                        </p:tgtEl>
                                        <p:attrNameLst>
                                          <p:attrName>ppt_w</p:attrName>
                                        </p:attrNameLst>
                                      </p:cBhvr>
                                      <p:tavLst>
                                        <p:tav tm="0">
                                          <p:val>
                                            <p:fltVal val="0"/>
                                          </p:val>
                                        </p:tav>
                                        <p:tav tm="100000">
                                          <p:val>
                                            <p:strVal val="#ppt_w"/>
                                          </p:val>
                                        </p:tav>
                                      </p:tavLst>
                                    </p:anim>
                                  </p:childTnLst>
                                </p:cTn>
                              </p:par>
                              <p:par>
                                <p:cTn id="195" presetID="35" presetClass="entr" presetSubtype="0" fill="hold" nodeType="withEffect">
                                  <p:stCondLst>
                                    <p:cond delay="0"/>
                                  </p:stCondLst>
                                  <p:childTnLst>
                                    <p:set>
                                      <p:cBhvr>
                                        <p:cTn id="196" dur="1" fill="hold">
                                          <p:stCondLst>
                                            <p:cond delay="0"/>
                                          </p:stCondLst>
                                        </p:cTn>
                                        <p:tgtEl>
                                          <p:spTgt spid="20"/>
                                        </p:tgtEl>
                                        <p:attrNameLst>
                                          <p:attrName>style.visibility</p:attrName>
                                        </p:attrNameLst>
                                      </p:cBhvr>
                                      <p:to>
                                        <p:strVal val="visible"/>
                                      </p:to>
                                    </p:set>
                                    <p:animEffect transition="in" filter="fade">
                                      <p:cBhvr>
                                        <p:cTn id="197" dur="3000"/>
                                        <p:tgtEl>
                                          <p:spTgt spid="20"/>
                                        </p:tgtEl>
                                      </p:cBhvr>
                                    </p:animEffect>
                                    <p:anim calcmode="lin" valueType="num">
                                      <p:cBhvr>
                                        <p:cTn id="198" dur="3000" fill="hold"/>
                                        <p:tgtEl>
                                          <p:spTgt spid="20"/>
                                        </p:tgtEl>
                                        <p:attrNameLst>
                                          <p:attrName>style.rotation</p:attrName>
                                        </p:attrNameLst>
                                      </p:cBhvr>
                                      <p:tavLst>
                                        <p:tav tm="0">
                                          <p:val>
                                            <p:fltVal val="720"/>
                                          </p:val>
                                        </p:tav>
                                        <p:tav tm="100000">
                                          <p:val>
                                            <p:fltVal val="0"/>
                                          </p:val>
                                        </p:tav>
                                      </p:tavLst>
                                    </p:anim>
                                    <p:anim calcmode="lin" valueType="num">
                                      <p:cBhvr>
                                        <p:cTn id="199" dur="3000" fill="hold"/>
                                        <p:tgtEl>
                                          <p:spTgt spid="20"/>
                                        </p:tgtEl>
                                        <p:attrNameLst>
                                          <p:attrName>ppt_h</p:attrName>
                                        </p:attrNameLst>
                                      </p:cBhvr>
                                      <p:tavLst>
                                        <p:tav tm="0">
                                          <p:val>
                                            <p:fltVal val="0"/>
                                          </p:val>
                                        </p:tav>
                                        <p:tav tm="100000">
                                          <p:val>
                                            <p:strVal val="#ppt_h"/>
                                          </p:val>
                                        </p:tav>
                                      </p:tavLst>
                                    </p:anim>
                                    <p:anim calcmode="lin" valueType="num">
                                      <p:cBhvr>
                                        <p:cTn id="200" dur="3000" fill="hold"/>
                                        <p:tgtEl>
                                          <p:spTgt spid="20"/>
                                        </p:tgtEl>
                                        <p:attrNameLst>
                                          <p:attrName>ppt_w</p:attrName>
                                        </p:attrNameLst>
                                      </p:cBhvr>
                                      <p:tavLst>
                                        <p:tav tm="0">
                                          <p:val>
                                            <p:fltVal val="0"/>
                                          </p:val>
                                        </p:tav>
                                        <p:tav tm="100000">
                                          <p:val>
                                            <p:strVal val="#ppt_w"/>
                                          </p:val>
                                        </p:tav>
                                      </p:tavLst>
                                    </p:anim>
                                  </p:childTnLst>
                                </p:cTn>
                              </p:par>
                              <p:par>
                                <p:cTn id="201" presetID="35" presetClass="entr" presetSubtype="0" fill="hold" nodeType="withEffect">
                                  <p:stCondLst>
                                    <p:cond delay="0"/>
                                  </p:stCondLst>
                                  <p:childTnLst>
                                    <p:set>
                                      <p:cBhvr>
                                        <p:cTn id="202" dur="1" fill="hold">
                                          <p:stCondLst>
                                            <p:cond delay="0"/>
                                          </p:stCondLst>
                                        </p:cTn>
                                        <p:tgtEl>
                                          <p:spTgt spid="22"/>
                                        </p:tgtEl>
                                        <p:attrNameLst>
                                          <p:attrName>style.visibility</p:attrName>
                                        </p:attrNameLst>
                                      </p:cBhvr>
                                      <p:to>
                                        <p:strVal val="visible"/>
                                      </p:to>
                                    </p:set>
                                    <p:animEffect transition="in" filter="fade">
                                      <p:cBhvr>
                                        <p:cTn id="203" dur="3000"/>
                                        <p:tgtEl>
                                          <p:spTgt spid="22"/>
                                        </p:tgtEl>
                                      </p:cBhvr>
                                    </p:animEffect>
                                    <p:anim calcmode="lin" valueType="num">
                                      <p:cBhvr>
                                        <p:cTn id="204" dur="3000" fill="hold"/>
                                        <p:tgtEl>
                                          <p:spTgt spid="22"/>
                                        </p:tgtEl>
                                        <p:attrNameLst>
                                          <p:attrName>style.rotation</p:attrName>
                                        </p:attrNameLst>
                                      </p:cBhvr>
                                      <p:tavLst>
                                        <p:tav tm="0">
                                          <p:val>
                                            <p:fltVal val="720"/>
                                          </p:val>
                                        </p:tav>
                                        <p:tav tm="100000">
                                          <p:val>
                                            <p:fltVal val="0"/>
                                          </p:val>
                                        </p:tav>
                                      </p:tavLst>
                                    </p:anim>
                                    <p:anim calcmode="lin" valueType="num">
                                      <p:cBhvr>
                                        <p:cTn id="205" dur="3000" fill="hold"/>
                                        <p:tgtEl>
                                          <p:spTgt spid="22"/>
                                        </p:tgtEl>
                                        <p:attrNameLst>
                                          <p:attrName>ppt_h</p:attrName>
                                        </p:attrNameLst>
                                      </p:cBhvr>
                                      <p:tavLst>
                                        <p:tav tm="0">
                                          <p:val>
                                            <p:fltVal val="0"/>
                                          </p:val>
                                        </p:tav>
                                        <p:tav tm="100000">
                                          <p:val>
                                            <p:strVal val="#ppt_h"/>
                                          </p:val>
                                        </p:tav>
                                      </p:tavLst>
                                    </p:anim>
                                    <p:anim calcmode="lin" valueType="num">
                                      <p:cBhvr>
                                        <p:cTn id="206" dur="3000" fill="hold"/>
                                        <p:tgtEl>
                                          <p:spTgt spid="22"/>
                                        </p:tgtEl>
                                        <p:attrNameLst>
                                          <p:attrName>ppt_w</p:attrName>
                                        </p:attrNameLst>
                                      </p:cBhvr>
                                      <p:tavLst>
                                        <p:tav tm="0">
                                          <p:val>
                                            <p:fltVal val="0"/>
                                          </p:val>
                                        </p:tav>
                                        <p:tav tm="100000">
                                          <p:val>
                                            <p:strVal val="#ppt_w"/>
                                          </p:val>
                                        </p:tav>
                                      </p:tavLst>
                                    </p:anim>
                                  </p:childTnLst>
                                </p:cTn>
                              </p:par>
                            </p:childTnLst>
                          </p:cTn>
                        </p:par>
                        <p:par>
                          <p:cTn id="207" fill="hold">
                            <p:stCondLst>
                              <p:cond delay="3000"/>
                            </p:stCondLst>
                            <p:childTnLst>
                              <p:par>
                                <p:cTn id="208" presetID="2" presetClass="exit" presetSubtype="8" fill="hold" nodeType="afterEffect">
                                  <p:stCondLst>
                                    <p:cond delay="0"/>
                                  </p:stCondLst>
                                  <p:childTnLst>
                                    <p:anim calcmode="lin" valueType="num">
                                      <p:cBhvr additive="base">
                                        <p:cTn id="209" dur="3000"/>
                                        <p:tgtEl>
                                          <p:spTgt spid="3"/>
                                        </p:tgtEl>
                                        <p:attrNameLst>
                                          <p:attrName>ppt_x</p:attrName>
                                        </p:attrNameLst>
                                      </p:cBhvr>
                                      <p:tavLst>
                                        <p:tav tm="0">
                                          <p:val>
                                            <p:strVal val="ppt_x"/>
                                          </p:val>
                                        </p:tav>
                                        <p:tav tm="100000">
                                          <p:val>
                                            <p:strVal val="0-ppt_w/2"/>
                                          </p:val>
                                        </p:tav>
                                      </p:tavLst>
                                    </p:anim>
                                    <p:anim calcmode="lin" valueType="num">
                                      <p:cBhvr additive="base">
                                        <p:cTn id="210" dur="3000"/>
                                        <p:tgtEl>
                                          <p:spTgt spid="3"/>
                                        </p:tgtEl>
                                        <p:attrNameLst>
                                          <p:attrName>ppt_y</p:attrName>
                                        </p:attrNameLst>
                                      </p:cBhvr>
                                      <p:tavLst>
                                        <p:tav tm="0">
                                          <p:val>
                                            <p:strVal val="ppt_y"/>
                                          </p:val>
                                        </p:tav>
                                        <p:tav tm="100000">
                                          <p:val>
                                            <p:strVal val="ppt_y"/>
                                          </p:val>
                                        </p:tav>
                                      </p:tavLst>
                                    </p:anim>
                                    <p:set>
                                      <p:cBhvr>
                                        <p:cTn id="211" dur="1" fill="hold">
                                          <p:stCondLst>
                                            <p:cond delay="2999"/>
                                          </p:stCondLst>
                                        </p:cTn>
                                        <p:tgtEl>
                                          <p:spTgt spid="3"/>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5"/>
                                        </p:tgtEl>
                                        <p:attrNameLst>
                                          <p:attrName>ppt_x</p:attrName>
                                        </p:attrNameLst>
                                      </p:cBhvr>
                                      <p:tavLst>
                                        <p:tav tm="0">
                                          <p:val>
                                            <p:strVal val="ppt_x"/>
                                          </p:val>
                                        </p:tav>
                                        <p:tav tm="100000">
                                          <p:val>
                                            <p:strVal val="0-ppt_w/2"/>
                                          </p:val>
                                        </p:tav>
                                      </p:tavLst>
                                    </p:anim>
                                    <p:anim calcmode="lin" valueType="num">
                                      <p:cBhvr additive="base">
                                        <p:cTn id="214" dur="3000"/>
                                        <p:tgtEl>
                                          <p:spTgt spid="5"/>
                                        </p:tgtEl>
                                        <p:attrNameLst>
                                          <p:attrName>ppt_y</p:attrName>
                                        </p:attrNameLst>
                                      </p:cBhvr>
                                      <p:tavLst>
                                        <p:tav tm="0">
                                          <p:val>
                                            <p:strVal val="ppt_y"/>
                                          </p:val>
                                        </p:tav>
                                        <p:tav tm="100000">
                                          <p:val>
                                            <p:strVal val="ppt_y"/>
                                          </p:val>
                                        </p:tav>
                                      </p:tavLst>
                                    </p:anim>
                                    <p:set>
                                      <p:cBhvr>
                                        <p:cTn id="215" dur="1" fill="hold">
                                          <p:stCondLst>
                                            <p:cond delay="2999"/>
                                          </p:stCondLst>
                                        </p:cTn>
                                        <p:tgtEl>
                                          <p:spTgt spid="5"/>
                                        </p:tgtEl>
                                        <p:attrNameLst>
                                          <p:attrName>style.visibility</p:attrName>
                                        </p:attrNameLst>
                                      </p:cBhvr>
                                      <p:to>
                                        <p:strVal val="hidden"/>
                                      </p:to>
                                    </p:set>
                                  </p:childTnLst>
                                </p:cTn>
                              </p:par>
                              <p:par>
                                <p:cTn id="216" presetID="2" presetClass="exit" presetSubtype="8" fill="hold" nodeType="withEffect">
                                  <p:stCondLst>
                                    <p:cond delay="0"/>
                                  </p:stCondLst>
                                  <p:childTnLst>
                                    <p:anim calcmode="lin" valueType="num">
                                      <p:cBhvr additive="base">
                                        <p:cTn id="217" dur="3000"/>
                                        <p:tgtEl>
                                          <p:spTgt spid="7"/>
                                        </p:tgtEl>
                                        <p:attrNameLst>
                                          <p:attrName>ppt_x</p:attrName>
                                        </p:attrNameLst>
                                      </p:cBhvr>
                                      <p:tavLst>
                                        <p:tav tm="0">
                                          <p:val>
                                            <p:strVal val="ppt_x"/>
                                          </p:val>
                                        </p:tav>
                                        <p:tav tm="100000">
                                          <p:val>
                                            <p:strVal val="0-ppt_w/2"/>
                                          </p:val>
                                        </p:tav>
                                      </p:tavLst>
                                    </p:anim>
                                    <p:anim calcmode="lin" valueType="num">
                                      <p:cBhvr additive="base">
                                        <p:cTn id="218" dur="3000"/>
                                        <p:tgtEl>
                                          <p:spTgt spid="7"/>
                                        </p:tgtEl>
                                        <p:attrNameLst>
                                          <p:attrName>ppt_y</p:attrName>
                                        </p:attrNameLst>
                                      </p:cBhvr>
                                      <p:tavLst>
                                        <p:tav tm="0">
                                          <p:val>
                                            <p:strVal val="ppt_y"/>
                                          </p:val>
                                        </p:tav>
                                        <p:tav tm="100000">
                                          <p:val>
                                            <p:strVal val="ppt_y"/>
                                          </p:val>
                                        </p:tav>
                                      </p:tavLst>
                                    </p:anim>
                                    <p:set>
                                      <p:cBhvr>
                                        <p:cTn id="219" dur="1" fill="hold">
                                          <p:stCondLst>
                                            <p:cond delay="2999"/>
                                          </p:stCondLst>
                                        </p:cTn>
                                        <p:tgtEl>
                                          <p:spTgt spid="7"/>
                                        </p:tgtEl>
                                        <p:attrNameLst>
                                          <p:attrName>style.visibility</p:attrName>
                                        </p:attrNameLst>
                                      </p:cBhvr>
                                      <p:to>
                                        <p:strVal val="hidden"/>
                                      </p:to>
                                    </p:set>
                                  </p:childTnLst>
                                </p:cTn>
                              </p:par>
                              <p:par>
                                <p:cTn id="220" presetID="2" presetClass="exit" presetSubtype="8" fill="hold" nodeType="withEffect">
                                  <p:stCondLst>
                                    <p:cond delay="0"/>
                                  </p:stCondLst>
                                  <p:childTnLst>
                                    <p:anim calcmode="lin" valueType="num">
                                      <p:cBhvr additive="base">
                                        <p:cTn id="221" dur="3000"/>
                                        <p:tgtEl>
                                          <p:spTgt spid="9"/>
                                        </p:tgtEl>
                                        <p:attrNameLst>
                                          <p:attrName>ppt_x</p:attrName>
                                        </p:attrNameLst>
                                      </p:cBhvr>
                                      <p:tavLst>
                                        <p:tav tm="0">
                                          <p:val>
                                            <p:strVal val="ppt_x"/>
                                          </p:val>
                                        </p:tav>
                                        <p:tav tm="100000">
                                          <p:val>
                                            <p:strVal val="0-ppt_w/2"/>
                                          </p:val>
                                        </p:tav>
                                      </p:tavLst>
                                    </p:anim>
                                    <p:anim calcmode="lin" valueType="num">
                                      <p:cBhvr additive="base">
                                        <p:cTn id="222" dur="3000"/>
                                        <p:tgtEl>
                                          <p:spTgt spid="9"/>
                                        </p:tgtEl>
                                        <p:attrNameLst>
                                          <p:attrName>ppt_y</p:attrName>
                                        </p:attrNameLst>
                                      </p:cBhvr>
                                      <p:tavLst>
                                        <p:tav tm="0">
                                          <p:val>
                                            <p:strVal val="ppt_y"/>
                                          </p:val>
                                        </p:tav>
                                        <p:tav tm="100000">
                                          <p:val>
                                            <p:strVal val="ppt_y"/>
                                          </p:val>
                                        </p:tav>
                                      </p:tavLst>
                                    </p:anim>
                                    <p:set>
                                      <p:cBhvr>
                                        <p:cTn id="223" dur="1" fill="hold">
                                          <p:stCondLst>
                                            <p:cond delay="2999"/>
                                          </p:stCondLst>
                                        </p:cTn>
                                        <p:tgtEl>
                                          <p:spTgt spid="9"/>
                                        </p:tgtEl>
                                        <p:attrNameLst>
                                          <p:attrName>style.visibility</p:attrName>
                                        </p:attrNameLst>
                                      </p:cBhvr>
                                      <p:to>
                                        <p:strVal val="hidden"/>
                                      </p:to>
                                    </p:set>
                                  </p:childTnLst>
                                </p:cTn>
                              </p:par>
                              <p:par>
                                <p:cTn id="224" presetID="2" presetClass="exit" presetSubtype="8" fill="hold" nodeType="withEffect">
                                  <p:stCondLst>
                                    <p:cond delay="0"/>
                                  </p:stCondLst>
                                  <p:childTnLst>
                                    <p:anim calcmode="lin" valueType="num">
                                      <p:cBhvr additive="base">
                                        <p:cTn id="225" dur="3000"/>
                                        <p:tgtEl>
                                          <p:spTgt spid="11"/>
                                        </p:tgtEl>
                                        <p:attrNameLst>
                                          <p:attrName>ppt_x</p:attrName>
                                        </p:attrNameLst>
                                      </p:cBhvr>
                                      <p:tavLst>
                                        <p:tav tm="0">
                                          <p:val>
                                            <p:strVal val="ppt_x"/>
                                          </p:val>
                                        </p:tav>
                                        <p:tav tm="100000">
                                          <p:val>
                                            <p:strVal val="0-ppt_w/2"/>
                                          </p:val>
                                        </p:tav>
                                      </p:tavLst>
                                    </p:anim>
                                    <p:anim calcmode="lin" valueType="num">
                                      <p:cBhvr additive="base">
                                        <p:cTn id="226" dur="3000"/>
                                        <p:tgtEl>
                                          <p:spTgt spid="11"/>
                                        </p:tgtEl>
                                        <p:attrNameLst>
                                          <p:attrName>ppt_y</p:attrName>
                                        </p:attrNameLst>
                                      </p:cBhvr>
                                      <p:tavLst>
                                        <p:tav tm="0">
                                          <p:val>
                                            <p:strVal val="ppt_y"/>
                                          </p:val>
                                        </p:tav>
                                        <p:tav tm="100000">
                                          <p:val>
                                            <p:strVal val="ppt_y"/>
                                          </p:val>
                                        </p:tav>
                                      </p:tavLst>
                                    </p:anim>
                                    <p:set>
                                      <p:cBhvr>
                                        <p:cTn id="227" dur="1" fill="hold">
                                          <p:stCondLst>
                                            <p:cond delay="2999"/>
                                          </p:stCondLst>
                                        </p:cTn>
                                        <p:tgtEl>
                                          <p:spTgt spid="11"/>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13"/>
                                        </p:tgtEl>
                                        <p:attrNameLst>
                                          <p:attrName>ppt_x</p:attrName>
                                        </p:attrNameLst>
                                      </p:cBhvr>
                                      <p:tavLst>
                                        <p:tav tm="0">
                                          <p:val>
                                            <p:strVal val="ppt_x"/>
                                          </p:val>
                                        </p:tav>
                                        <p:tav tm="100000">
                                          <p:val>
                                            <p:strVal val="0-ppt_w/2"/>
                                          </p:val>
                                        </p:tav>
                                      </p:tavLst>
                                    </p:anim>
                                    <p:anim calcmode="lin" valueType="num">
                                      <p:cBhvr additive="base">
                                        <p:cTn id="230" dur="3000"/>
                                        <p:tgtEl>
                                          <p:spTgt spid="13"/>
                                        </p:tgtEl>
                                        <p:attrNameLst>
                                          <p:attrName>ppt_y</p:attrName>
                                        </p:attrNameLst>
                                      </p:cBhvr>
                                      <p:tavLst>
                                        <p:tav tm="0">
                                          <p:val>
                                            <p:strVal val="ppt_y"/>
                                          </p:val>
                                        </p:tav>
                                        <p:tav tm="100000">
                                          <p:val>
                                            <p:strVal val="ppt_y"/>
                                          </p:val>
                                        </p:tav>
                                      </p:tavLst>
                                    </p:anim>
                                    <p:set>
                                      <p:cBhvr>
                                        <p:cTn id="231" dur="1" fill="hold">
                                          <p:stCondLst>
                                            <p:cond delay="2999"/>
                                          </p:stCondLst>
                                        </p:cTn>
                                        <p:tgtEl>
                                          <p:spTgt spid="13"/>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5"/>
                                        </p:tgtEl>
                                        <p:attrNameLst>
                                          <p:attrName>ppt_x</p:attrName>
                                        </p:attrNameLst>
                                      </p:cBhvr>
                                      <p:tavLst>
                                        <p:tav tm="0">
                                          <p:val>
                                            <p:strVal val="ppt_x"/>
                                          </p:val>
                                        </p:tav>
                                        <p:tav tm="100000">
                                          <p:val>
                                            <p:strVal val="0-ppt_w/2"/>
                                          </p:val>
                                        </p:tav>
                                      </p:tavLst>
                                    </p:anim>
                                    <p:anim calcmode="lin" valueType="num">
                                      <p:cBhvr additive="base">
                                        <p:cTn id="234" dur="3000"/>
                                        <p:tgtEl>
                                          <p:spTgt spid="15"/>
                                        </p:tgtEl>
                                        <p:attrNameLst>
                                          <p:attrName>ppt_y</p:attrName>
                                        </p:attrNameLst>
                                      </p:cBhvr>
                                      <p:tavLst>
                                        <p:tav tm="0">
                                          <p:val>
                                            <p:strVal val="ppt_y"/>
                                          </p:val>
                                        </p:tav>
                                        <p:tav tm="100000">
                                          <p:val>
                                            <p:strVal val="ppt_y"/>
                                          </p:val>
                                        </p:tav>
                                      </p:tavLst>
                                    </p:anim>
                                    <p:set>
                                      <p:cBhvr>
                                        <p:cTn id="235" dur="1" fill="hold">
                                          <p:stCondLst>
                                            <p:cond delay="2999"/>
                                          </p:stCondLst>
                                        </p:cTn>
                                        <p:tgtEl>
                                          <p:spTgt spid="15"/>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7"/>
                                        </p:tgtEl>
                                        <p:attrNameLst>
                                          <p:attrName>ppt_x</p:attrName>
                                        </p:attrNameLst>
                                      </p:cBhvr>
                                      <p:tavLst>
                                        <p:tav tm="0">
                                          <p:val>
                                            <p:strVal val="ppt_x"/>
                                          </p:val>
                                        </p:tav>
                                        <p:tav tm="100000">
                                          <p:val>
                                            <p:strVal val="0-ppt_w/2"/>
                                          </p:val>
                                        </p:tav>
                                      </p:tavLst>
                                    </p:anim>
                                    <p:anim calcmode="lin" valueType="num">
                                      <p:cBhvr additive="base">
                                        <p:cTn id="238" dur="3000"/>
                                        <p:tgtEl>
                                          <p:spTgt spid="17"/>
                                        </p:tgtEl>
                                        <p:attrNameLst>
                                          <p:attrName>ppt_y</p:attrName>
                                        </p:attrNameLst>
                                      </p:cBhvr>
                                      <p:tavLst>
                                        <p:tav tm="0">
                                          <p:val>
                                            <p:strVal val="ppt_y"/>
                                          </p:val>
                                        </p:tav>
                                        <p:tav tm="100000">
                                          <p:val>
                                            <p:strVal val="ppt_y"/>
                                          </p:val>
                                        </p:tav>
                                      </p:tavLst>
                                    </p:anim>
                                    <p:set>
                                      <p:cBhvr>
                                        <p:cTn id="239" dur="1" fill="hold">
                                          <p:stCondLst>
                                            <p:cond delay="2999"/>
                                          </p:stCondLst>
                                        </p:cTn>
                                        <p:tgtEl>
                                          <p:spTgt spid="17"/>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9"/>
                                        </p:tgtEl>
                                        <p:attrNameLst>
                                          <p:attrName>ppt_x</p:attrName>
                                        </p:attrNameLst>
                                      </p:cBhvr>
                                      <p:tavLst>
                                        <p:tav tm="0">
                                          <p:val>
                                            <p:strVal val="ppt_x"/>
                                          </p:val>
                                        </p:tav>
                                        <p:tav tm="100000">
                                          <p:val>
                                            <p:strVal val="0-ppt_w/2"/>
                                          </p:val>
                                        </p:tav>
                                      </p:tavLst>
                                    </p:anim>
                                    <p:anim calcmode="lin" valueType="num">
                                      <p:cBhvr additive="base">
                                        <p:cTn id="242" dur="3000"/>
                                        <p:tgtEl>
                                          <p:spTgt spid="19"/>
                                        </p:tgtEl>
                                        <p:attrNameLst>
                                          <p:attrName>ppt_y</p:attrName>
                                        </p:attrNameLst>
                                      </p:cBhvr>
                                      <p:tavLst>
                                        <p:tav tm="0">
                                          <p:val>
                                            <p:strVal val="ppt_y"/>
                                          </p:val>
                                        </p:tav>
                                        <p:tav tm="100000">
                                          <p:val>
                                            <p:strVal val="ppt_y"/>
                                          </p:val>
                                        </p:tav>
                                      </p:tavLst>
                                    </p:anim>
                                    <p:set>
                                      <p:cBhvr>
                                        <p:cTn id="243" dur="1" fill="hold">
                                          <p:stCondLst>
                                            <p:cond delay="2999"/>
                                          </p:stCondLst>
                                        </p:cTn>
                                        <p:tgtEl>
                                          <p:spTgt spid="19"/>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21"/>
                                        </p:tgtEl>
                                        <p:attrNameLst>
                                          <p:attrName>ppt_x</p:attrName>
                                        </p:attrNameLst>
                                      </p:cBhvr>
                                      <p:tavLst>
                                        <p:tav tm="0">
                                          <p:val>
                                            <p:strVal val="ppt_x"/>
                                          </p:val>
                                        </p:tav>
                                        <p:tav tm="100000">
                                          <p:val>
                                            <p:strVal val="0-ppt_w/2"/>
                                          </p:val>
                                        </p:tav>
                                      </p:tavLst>
                                    </p:anim>
                                    <p:anim calcmode="lin" valueType="num">
                                      <p:cBhvr additive="base">
                                        <p:cTn id="246" dur="3000"/>
                                        <p:tgtEl>
                                          <p:spTgt spid="21"/>
                                        </p:tgtEl>
                                        <p:attrNameLst>
                                          <p:attrName>ppt_y</p:attrName>
                                        </p:attrNameLst>
                                      </p:cBhvr>
                                      <p:tavLst>
                                        <p:tav tm="0">
                                          <p:val>
                                            <p:strVal val="ppt_y"/>
                                          </p:val>
                                        </p:tav>
                                        <p:tav tm="100000">
                                          <p:val>
                                            <p:strVal val="ppt_y"/>
                                          </p:val>
                                        </p:tav>
                                      </p:tavLst>
                                    </p:anim>
                                    <p:set>
                                      <p:cBhvr>
                                        <p:cTn id="247" dur="1" fill="hold">
                                          <p:stCondLst>
                                            <p:cond delay="2999"/>
                                          </p:stCondLst>
                                        </p:cTn>
                                        <p:tgtEl>
                                          <p:spTgt spid="21"/>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3000"/>
                                        <p:tgtEl>
                                          <p:spTgt spid="4"/>
                                        </p:tgtEl>
                                        <p:attrNameLst>
                                          <p:attrName>ppt_x</p:attrName>
                                        </p:attrNameLst>
                                      </p:cBhvr>
                                      <p:tavLst>
                                        <p:tav tm="0">
                                          <p:val>
                                            <p:strVal val="ppt_x"/>
                                          </p:val>
                                        </p:tav>
                                        <p:tav tm="100000">
                                          <p:val>
                                            <p:strVal val="1+ppt_w/2"/>
                                          </p:val>
                                        </p:tav>
                                      </p:tavLst>
                                    </p:anim>
                                    <p:anim calcmode="lin" valueType="num">
                                      <p:cBhvr additive="base">
                                        <p:cTn id="250" dur="3000"/>
                                        <p:tgtEl>
                                          <p:spTgt spid="4"/>
                                        </p:tgtEl>
                                        <p:attrNameLst>
                                          <p:attrName>ppt_y</p:attrName>
                                        </p:attrNameLst>
                                      </p:cBhvr>
                                      <p:tavLst>
                                        <p:tav tm="0">
                                          <p:val>
                                            <p:strVal val="ppt_y"/>
                                          </p:val>
                                        </p:tav>
                                        <p:tav tm="100000">
                                          <p:val>
                                            <p:strVal val="ppt_y"/>
                                          </p:val>
                                        </p:tav>
                                      </p:tavLst>
                                    </p:anim>
                                    <p:set>
                                      <p:cBhvr>
                                        <p:cTn id="251" dur="1" fill="hold">
                                          <p:stCondLst>
                                            <p:cond delay="2999"/>
                                          </p:stCondLst>
                                        </p:cTn>
                                        <p:tgtEl>
                                          <p:spTgt spid="4"/>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1+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3000"/>
                                        <p:tgtEl>
                                          <p:spTgt spid="8"/>
                                        </p:tgtEl>
                                        <p:attrNameLst>
                                          <p:attrName>ppt_x</p:attrName>
                                        </p:attrNameLst>
                                      </p:cBhvr>
                                      <p:tavLst>
                                        <p:tav tm="0">
                                          <p:val>
                                            <p:strVal val="ppt_x"/>
                                          </p:val>
                                        </p:tav>
                                        <p:tav tm="100000">
                                          <p:val>
                                            <p:strVal val="1+ppt_w/2"/>
                                          </p:val>
                                        </p:tav>
                                      </p:tavLst>
                                    </p:anim>
                                    <p:anim calcmode="lin" valueType="num">
                                      <p:cBhvr additive="base">
                                        <p:cTn id="258" dur="3000"/>
                                        <p:tgtEl>
                                          <p:spTgt spid="8"/>
                                        </p:tgtEl>
                                        <p:attrNameLst>
                                          <p:attrName>ppt_y</p:attrName>
                                        </p:attrNameLst>
                                      </p:cBhvr>
                                      <p:tavLst>
                                        <p:tav tm="0">
                                          <p:val>
                                            <p:strVal val="ppt_y"/>
                                          </p:val>
                                        </p:tav>
                                        <p:tav tm="100000">
                                          <p:val>
                                            <p:strVal val="ppt_y"/>
                                          </p:val>
                                        </p:tav>
                                      </p:tavLst>
                                    </p:anim>
                                    <p:set>
                                      <p:cBhvr>
                                        <p:cTn id="259" dur="1" fill="hold">
                                          <p:stCondLst>
                                            <p:cond delay="2999"/>
                                          </p:stCondLst>
                                        </p:cTn>
                                        <p:tgtEl>
                                          <p:spTgt spid="8"/>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3000"/>
                                        <p:tgtEl>
                                          <p:spTgt spid="10"/>
                                        </p:tgtEl>
                                        <p:attrNameLst>
                                          <p:attrName>ppt_x</p:attrName>
                                        </p:attrNameLst>
                                      </p:cBhvr>
                                      <p:tavLst>
                                        <p:tav tm="0">
                                          <p:val>
                                            <p:strVal val="ppt_x"/>
                                          </p:val>
                                        </p:tav>
                                        <p:tav tm="100000">
                                          <p:val>
                                            <p:strVal val="1+ppt_w/2"/>
                                          </p:val>
                                        </p:tav>
                                      </p:tavLst>
                                    </p:anim>
                                    <p:anim calcmode="lin" valueType="num">
                                      <p:cBhvr additive="base">
                                        <p:cTn id="262" dur="3000"/>
                                        <p:tgtEl>
                                          <p:spTgt spid="10"/>
                                        </p:tgtEl>
                                        <p:attrNameLst>
                                          <p:attrName>ppt_y</p:attrName>
                                        </p:attrNameLst>
                                      </p:cBhvr>
                                      <p:tavLst>
                                        <p:tav tm="0">
                                          <p:val>
                                            <p:strVal val="ppt_y"/>
                                          </p:val>
                                        </p:tav>
                                        <p:tav tm="100000">
                                          <p:val>
                                            <p:strVal val="ppt_y"/>
                                          </p:val>
                                        </p:tav>
                                      </p:tavLst>
                                    </p:anim>
                                    <p:set>
                                      <p:cBhvr>
                                        <p:cTn id="263" dur="1" fill="hold">
                                          <p:stCondLst>
                                            <p:cond delay="2999"/>
                                          </p:stCondLst>
                                        </p:cTn>
                                        <p:tgtEl>
                                          <p:spTgt spid="10"/>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3000"/>
                                        <p:tgtEl>
                                          <p:spTgt spid="12"/>
                                        </p:tgtEl>
                                        <p:attrNameLst>
                                          <p:attrName>ppt_x</p:attrName>
                                        </p:attrNameLst>
                                      </p:cBhvr>
                                      <p:tavLst>
                                        <p:tav tm="0">
                                          <p:val>
                                            <p:strVal val="ppt_x"/>
                                          </p:val>
                                        </p:tav>
                                        <p:tav tm="100000">
                                          <p:val>
                                            <p:strVal val="1+ppt_w/2"/>
                                          </p:val>
                                        </p:tav>
                                      </p:tavLst>
                                    </p:anim>
                                    <p:anim calcmode="lin" valueType="num">
                                      <p:cBhvr additive="base">
                                        <p:cTn id="266" dur="3000"/>
                                        <p:tgtEl>
                                          <p:spTgt spid="12"/>
                                        </p:tgtEl>
                                        <p:attrNameLst>
                                          <p:attrName>ppt_y</p:attrName>
                                        </p:attrNameLst>
                                      </p:cBhvr>
                                      <p:tavLst>
                                        <p:tav tm="0">
                                          <p:val>
                                            <p:strVal val="ppt_y"/>
                                          </p:val>
                                        </p:tav>
                                        <p:tav tm="100000">
                                          <p:val>
                                            <p:strVal val="ppt_y"/>
                                          </p:val>
                                        </p:tav>
                                      </p:tavLst>
                                    </p:anim>
                                    <p:set>
                                      <p:cBhvr>
                                        <p:cTn id="267" dur="1" fill="hold">
                                          <p:stCondLst>
                                            <p:cond delay="2999"/>
                                          </p:stCondLst>
                                        </p:cTn>
                                        <p:tgtEl>
                                          <p:spTgt spid="12"/>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3000"/>
                                        <p:tgtEl>
                                          <p:spTgt spid="14"/>
                                        </p:tgtEl>
                                        <p:attrNameLst>
                                          <p:attrName>ppt_x</p:attrName>
                                        </p:attrNameLst>
                                      </p:cBhvr>
                                      <p:tavLst>
                                        <p:tav tm="0">
                                          <p:val>
                                            <p:strVal val="ppt_x"/>
                                          </p:val>
                                        </p:tav>
                                        <p:tav tm="100000">
                                          <p:val>
                                            <p:strVal val="1+ppt_w/2"/>
                                          </p:val>
                                        </p:tav>
                                      </p:tavLst>
                                    </p:anim>
                                    <p:anim calcmode="lin" valueType="num">
                                      <p:cBhvr additive="base">
                                        <p:cTn id="270" dur="3000"/>
                                        <p:tgtEl>
                                          <p:spTgt spid="14"/>
                                        </p:tgtEl>
                                        <p:attrNameLst>
                                          <p:attrName>ppt_y</p:attrName>
                                        </p:attrNameLst>
                                      </p:cBhvr>
                                      <p:tavLst>
                                        <p:tav tm="0">
                                          <p:val>
                                            <p:strVal val="ppt_y"/>
                                          </p:val>
                                        </p:tav>
                                        <p:tav tm="100000">
                                          <p:val>
                                            <p:strVal val="ppt_y"/>
                                          </p:val>
                                        </p:tav>
                                      </p:tavLst>
                                    </p:anim>
                                    <p:set>
                                      <p:cBhvr>
                                        <p:cTn id="271" dur="1" fill="hold">
                                          <p:stCondLst>
                                            <p:cond delay="2999"/>
                                          </p:stCondLst>
                                        </p:cTn>
                                        <p:tgtEl>
                                          <p:spTgt spid="14"/>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3000"/>
                                        <p:tgtEl>
                                          <p:spTgt spid="16"/>
                                        </p:tgtEl>
                                        <p:attrNameLst>
                                          <p:attrName>ppt_x</p:attrName>
                                        </p:attrNameLst>
                                      </p:cBhvr>
                                      <p:tavLst>
                                        <p:tav tm="0">
                                          <p:val>
                                            <p:strVal val="ppt_x"/>
                                          </p:val>
                                        </p:tav>
                                        <p:tav tm="100000">
                                          <p:val>
                                            <p:strVal val="1+ppt_w/2"/>
                                          </p:val>
                                        </p:tav>
                                      </p:tavLst>
                                    </p:anim>
                                    <p:anim calcmode="lin" valueType="num">
                                      <p:cBhvr additive="base">
                                        <p:cTn id="274" dur="3000"/>
                                        <p:tgtEl>
                                          <p:spTgt spid="16"/>
                                        </p:tgtEl>
                                        <p:attrNameLst>
                                          <p:attrName>ppt_y</p:attrName>
                                        </p:attrNameLst>
                                      </p:cBhvr>
                                      <p:tavLst>
                                        <p:tav tm="0">
                                          <p:val>
                                            <p:strVal val="ppt_y"/>
                                          </p:val>
                                        </p:tav>
                                        <p:tav tm="100000">
                                          <p:val>
                                            <p:strVal val="ppt_y"/>
                                          </p:val>
                                        </p:tav>
                                      </p:tavLst>
                                    </p:anim>
                                    <p:set>
                                      <p:cBhvr>
                                        <p:cTn id="275" dur="1" fill="hold">
                                          <p:stCondLst>
                                            <p:cond delay="2999"/>
                                          </p:stCondLst>
                                        </p:cTn>
                                        <p:tgtEl>
                                          <p:spTgt spid="16"/>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3000"/>
                                        <p:tgtEl>
                                          <p:spTgt spid="18"/>
                                        </p:tgtEl>
                                        <p:attrNameLst>
                                          <p:attrName>ppt_x</p:attrName>
                                        </p:attrNameLst>
                                      </p:cBhvr>
                                      <p:tavLst>
                                        <p:tav tm="0">
                                          <p:val>
                                            <p:strVal val="ppt_x"/>
                                          </p:val>
                                        </p:tav>
                                        <p:tav tm="100000">
                                          <p:val>
                                            <p:strVal val="1+ppt_w/2"/>
                                          </p:val>
                                        </p:tav>
                                      </p:tavLst>
                                    </p:anim>
                                    <p:anim calcmode="lin" valueType="num">
                                      <p:cBhvr additive="base">
                                        <p:cTn id="278" dur="3000"/>
                                        <p:tgtEl>
                                          <p:spTgt spid="18"/>
                                        </p:tgtEl>
                                        <p:attrNameLst>
                                          <p:attrName>ppt_y</p:attrName>
                                        </p:attrNameLst>
                                      </p:cBhvr>
                                      <p:tavLst>
                                        <p:tav tm="0">
                                          <p:val>
                                            <p:strVal val="ppt_y"/>
                                          </p:val>
                                        </p:tav>
                                        <p:tav tm="100000">
                                          <p:val>
                                            <p:strVal val="ppt_y"/>
                                          </p:val>
                                        </p:tav>
                                      </p:tavLst>
                                    </p:anim>
                                    <p:set>
                                      <p:cBhvr>
                                        <p:cTn id="279" dur="1" fill="hold">
                                          <p:stCondLst>
                                            <p:cond delay="2999"/>
                                          </p:stCondLst>
                                        </p:cTn>
                                        <p:tgtEl>
                                          <p:spTgt spid="18"/>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3000"/>
                                        <p:tgtEl>
                                          <p:spTgt spid="20"/>
                                        </p:tgtEl>
                                        <p:attrNameLst>
                                          <p:attrName>ppt_x</p:attrName>
                                        </p:attrNameLst>
                                      </p:cBhvr>
                                      <p:tavLst>
                                        <p:tav tm="0">
                                          <p:val>
                                            <p:strVal val="ppt_x"/>
                                          </p:val>
                                        </p:tav>
                                        <p:tav tm="100000">
                                          <p:val>
                                            <p:strVal val="1+ppt_w/2"/>
                                          </p:val>
                                        </p:tav>
                                      </p:tavLst>
                                    </p:anim>
                                    <p:anim calcmode="lin" valueType="num">
                                      <p:cBhvr additive="base">
                                        <p:cTn id="282" dur="3000"/>
                                        <p:tgtEl>
                                          <p:spTgt spid="20"/>
                                        </p:tgtEl>
                                        <p:attrNameLst>
                                          <p:attrName>ppt_y</p:attrName>
                                        </p:attrNameLst>
                                      </p:cBhvr>
                                      <p:tavLst>
                                        <p:tav tm="0">
                                          <p:val>
                                            <p:strVal val="ppt_y"/>
                                          </p:val>
                                        </p:tav>
                                        <p:tav tm="100000">
                                          <p:val>
                                            <p:strVal val="ppt_y"/>
                                          </p:val>
                                        </p:tav>
                                      </p:tavLst>
                                    </p:anim>
                                    <p:set>
                                      <p:cBhvr>
                                        <p:cTn id="283" dur="1" fill="hold">
                                          <p:stCondLst>
                                            <p:cond delay="2999"/>
                                          </p:stCondLst>
                                        </p:cTn>
                                        <p:tgtEl>
                                          <p:spTgt spid="20"/>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3000"/>
                                        <p:tgtEl>
                                          <p:spTgt spid="22"/>
                                        </p:tgtEl>
                                        <p:attrNameLst>
                                          <p:attrName>ppt_x</p:attrName>
                                        </p:attrNameLst>
                                      </p:cBhvr>
                                      <p:tavLst>
                                        <p:tav tm="0">
                                          <p:val>
                                            <p:strVal val="ppt_x"/>
                                          </p:val>
                                        </p:tav>
                                        <p:tav tm="100000">
                                          <p:val>
                                            <p:strVal val="1+ppt_w/2"/>
                                          </p:val>
                                        </p:tav>
                                      </p:tavLst>
                                    </p:anim>
                                    <p:anim calcmode="lin" valueType="num">
                                      <p:cBhvr additive="base">
                                        <p:cTn id="286" dur="3000"/>
                                        <p:tgtEl>
                                          <p:spTgt spid="22"/>
                                        </p:tgtEl>
                                        <p:attrNameLst>
                                          <p:attrName>ppt_y</p:attrName>
                                        </p:attrNameLst>
                                      </p:cBhvr>
                                      <p:tavLst>
                                        <p:tav tm="0">
                                          <p:val>
                                            <p:strVal val="ppt_y"/>
                                          </p:val>
                                        </p:tav>
                                        <p:tav tm="100000">
                                          <p:val>
                                            <p:strVal val="ppt_y"/>
                                          </p:val>
                                        </p:tav>
                                      </p:tavLst>
                                    </p:anim>
                                    <p:set>
                                      <p:cBhvr>
                                        <p:cTn id="287" dur="1" fill="hold">
                                          <p:stCondLst>
                                            <p:cond delay="2999"/>
                                          </p:stCondLst>
                                        </p:cTn>
                                        <p:tgtEl>
                                          <p:spTgt spid="22"/>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3000" fill="hold"/>
                                        <p:tgtEl>
                                          <p:spTgt spid="2"/>
                                        </p:tgtEl>
                                        <p:attrNameLst>
                                          <p:attrName>ppt_w</p:attrName>
                                        </p:attrNameLst>
                                      </p:cBhvr>
                                      <p:tavLst>
                                        <p:tav tm="0">
                                          <p:val>
                                            <p:strVal val="4/3*#ppt_w"/>
                                          </p:val>
                                        </p:tav>
                                        <p:tav tm="100000">
                                          <p:val>
                                            <p:strVal val="#ppt_w"/>
                                          </p:val>
                                        </p:tav>
                                      </p:tavLst>
                                    </p:anim>
                                    <p:anim calcmode="lin" valueType="num">
                                      <p:cBhvr>
                                        <p:cTn id="291" dur="3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37"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Vertical)">
                                      <p:cBhvr>
                                        <p:cTn id="29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643175" y="571486"/>
            <a:ext cx="5715039" cy="1477328"/>
          </a:xfrm>
          <a:prstGeom prst="rect">
            <a:avLst/>
          </a:prstGeom>
          <a:noFill/>
        </p:spPr>
        <p:txBody>
          <a:bodyPr wrap="square" rtlCol="0">
            <a:spAutoFit/>
          </a:bodyPr>
          <a:lstStyle/>
          <a:p>
            <a:r>
              <a:rPr lang="es-PE" dirty="0" smtClean="0"/>
              <a:t>En un jardín repleto de rosas, cada flor cuenta una historia. Algunas son recuerdos de risas compartidas, otras de abrazos perdidos. Al caminar entre ellas, uno se siente transportado a momentos especiales: una promesa, una despedida, un amor eterno. </a:t>
            </a:r>
          </a:p>
          <a:p>
            <a:endParaRPr lang="es-PE" dirty="0"/>
          </a:p>
        </p:txBody>
      </p:sp>
    </p:spTree>
  </p:cSld>
  <p:clrMapOvr>
    <a:masterClrMapping/>
  </p:clrMapOvr>
  <p:transition advTm="3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65000"/>
                <a:lumOff val="35000"/>
              </a:schemeClr>
            </a:gs>
            <a:gs pos="50000">
              <a:schemeClr val="bg1">
                <a:shade val="67500"/>
                <a:satMod val="115000"/>
              </a:schemeClr>
            </a:gs>
            <a:gs pos="100000">
              <a:schemeClr val="bg1">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white-rose-on-black-background-wallpaper-1920x1080_48.jpg"/>
          <p:cNvPicPr>
            <a:picLocks noChangeAspect="1"/>
          </p:cNvPicPr>
          <p:nvPr/>
        </p:nvPicPr>
        <p:blipFill>
          <a:blip r:embed="rId2"/>
          <a:stretch>
            <a:fillRect/>
          </a:stretch>
        </p:blipFill>
        <p:spPr>
          <a:xfrm>
            <a:off x="0" y="0"/>
            <a:ext cx="9141768" cy="5143500"/>
          </a:xfrm>
          <a:prstGeom prst="rect">
            <a:avLst/>
          </a:prstGeom>
        </p:spPr>
      </p:pic>
      <p:pic>
        <p:nvPicPr>
          <p:cNvPr id="6" name="5 Imagen" descr="Single-Plant-Leaf-PNG-Free-Image.png"/>
          <p:cNvPicPr>
            <a:picLocks noChangeAspect="1"/>
          </p:cNvPicPr>
          <p:nvPr/>
        </p:nvPicPr>
        <p:blipFill>
          <a:blip r:embed="rId3" cstate="print">
            <a:lum bright="-10000" contrast="40000"/>
          </a:blip>
          <a:stretch>
            <a:fillRect/>
          </a:stretch>
        </p:blipFill>
        <p:spPr>
          <a:xfrm rot="18343108">
            <a:off x="3714137" y="1056623"/>
            <a:ext cx="1509706" cy="1300352"/>
          </a:xfrm>
          <a:prstGeom prst="rect">
            <a:avLst/>
          </a:prstGeom>
        </p:spPr>
      </p:pic>
      <p:pic>
        <p:nvPicPr>
          <p:cNvPr id="7" name="6 Imagen" descr="Single-Plant-Leaf-PNG-Free-Image.png"/>
          <p:cNvPicPr>
            <a:picLocks noChangeAspect="1"/>
          </p:cNvPicPr>
          <p:nvPr/>
        </p:nvPicPr>
        <p:blipFill>
          <a:blip r:embed="rId3" cstate="print">
            <a:lum bright="-10000" contrast="40000"/>
          </a:blip>
          <a:stretch>
            <a:fillRect/>
          </a:stretch>
        </p:blipFill>
        <p:spPr>
          <a:xfrm rot="1879971">
            <a:off x="4585696" y="1869327"/>
            <a:ext cx="1509706" cy="1300352"/>
          </a:xfrm>
          <a:prstGeom prst="rect">
            <a:avLst/>
          </a:prstGeom>
        </p:spPr>
      </p:pic>
      <p:pic>
        <p:nvPicPr>
          <p:cNvPr id="8" name="7 Imagen" descr="Single-Plant-Leaf-PNG-Free-Image.png"/>
          <p:cNvPicPr>
            <a:picLocks noChangeAspect="1"/>
          </p:cNvPicPr>
          <p:nvPr/>
        </p:nvPicPr>
        <p:blipFill>
          <a:blip r:embed="rId3" cstate="print">
            <a:lum bright="-10000" contrast="40000"/>
          </a:blip>
          <a:stretch>
            <a:fillRect/>
          </a:stretch>
        </p:blipFill>
        <p:spPr>
          <a:xfrm rot="7409661">
            <a:off x="3704354" y="2838441"/>
            <a:ext cx="1509706" cy="1300352"/>
          </a:xfrm>
          <a:prstGeom prst="rect">
            <a:avLst/>
          </a:prstGeom>
        </p:spPr>
      </p:pic>
      <p:pic>
        <p:nvPicPr>
          <p:cNvPr id="9" name="8 Imagen" descr="Single-Plant-Leaf-PNG-Free-Image.png"/>
          <p:cNvPicPr>
            <a:picLocks noChangeAspect="1"/>
          </p:cNvPicPr>
          <p:nvPr/>
        </p:nvPicPr>
        <p:blipFill>
          <a:blip r:embed="rId3" cstate="print">
            <a:lum bright="-10000" contrast="40000"/>
          </a:blip>
          <a:stretch>
            <a:fillRect/>
          </a:stretch>
        </p:blipFill>
        <p:spPr>
          <a:xfrm rot="12855866">
            <a:off x="2735349" y="1883771"/>
            <a:ext cx="1509706" cy="1300352"/>
          </a:xfrm>
          <a:prstGeom prst="rect">
            <a:avLst/>
          </a:prstGeom>
        </p:spPr>
      </p:pic>
      <p:pic>
        <p:nvPicPr>
          <p:cNvPr id="10" name="9 Imagen" descr="Single-Plant-Leaf-PNG-Free-Image.png"/>
          <p:cNvPicPr>
            <a:picLocks noChangeAspect="1"/>
          </p:cNvPicPr>
          <p:nvPr/>
        </p:nvPicPr>
        <p:blipFill>
          <a:blip r:embed="rId3" cstate="print">
            <a:lum bright="-10000" contrast="40000"/>
          </a:blip>
          <a:stretch>
            <a:fillRect/>
          </a:stretch>
        </p:blipFill>
        <p:spPr>
          <a:xfrm rot="21100123">
            <a:off x="4372489" y="1245504"/>
            <a:ext cx="1509706" cy="1300352"/>
          </a:xfrm>
          <a:prstGeom prst="rect">
            <a:avLst/>
          </a:prstGeom>
        </p:spPr>
      </p:pic>
      <p:pic>
        <p:nvPicPr>
          <p:cNvPr id="11" name="10 Imagen" descr="Single-Plant-Leaf-PNG-Free-Image.png"/>
          <p:cNvPicPr>
            <a:picLocks noChangeAspect="1"/>
          </p:cNvPicPr>
          <p:nvPr/>
        </p:nvPicPr>
        <p:blipFill>
          <a:blip r:embed="rId3" cstate="print">
            <a:lum bright="-10000" contrast="40000"/>
          </a:blip>
          <a:stretch>
            <a:fillRect/>
          </a:stretch>
        </p:blipFill>
        <p:spPr>
          <a:xfrm rot="4873580">
            <a:off x="4360539" y="2623889"/>
            <a:ext cx="1509706" cy="1300352"/>
          </a:xfrm>
          <a:prstGeom prst="rect">
            <a:avLst/>
          </a:prstGeom>
        </p:spPr>
      </p:pic>
      <p:pic>
        <p:nvPicPr>
          <p:cNvPr id="12" name="11 Imagen" descr="Single-Plant-Leaf-PNG-Free-Image.png"/>
          <p:cNvPicPr>
            <a:picLocks noChangeAspect="1"/>
          </p:cNvPicPr>
          <p:nvPr/>
        </p:nvPicPr>
        <p:blipFill>
          <a:blip r:embed="rId3" cstate="print">
            <a:lum bright="-10000" contrast="40000"/>
          </a:blip>
          <a:stretch>
            <a:fillRect/>
          </a:stretch>
        </p:blipFill>
        <p:spPr>
          <a:xfrm rot="10064717">
            <a:off x="2978293" y="2574282"/>
            <a:ext cx="1509706" cy="1300352"/>
          </a:xfrm>
          <a:prstGeom prst="rect">
            <a:avLst/>
          </a:prstGeom>
        </p:spPr>
      </p:pic>
      <p:pic>
        <p:nvPicPr>
          <p:cNvPr id="13" name="12 Imagen" descr="Single-Plant-Leaf-PNG-Free-Image.png"/>
          <p:cNvPicPr>
            <a:picLocks noChangeAspect="1"/>
          </p:cNvPicPr>
          <p:nvPr/>
        </p:nvPicPr>
        <p:blipFill>
          <a:blip r:embed="rId3" cstate="print">
            <a:lum bright="-10000" contrast="40000"/>
          </a:blip>
          <a:stretch>
            <a:fillRect/>
          </a:stretch>
        </p:blipFill>
        <p:spPr>
          <a:xfrm rot="15288726">
            <a:off x="2999300" y="1320199"/>
            <a:ext cx="1509706" cy="1300352"/>
          </a:xfrm>
          <a:prstGeom prst="rect">
            <a:avLst/>
          </a:prstGeom>
        </p:spPr>
      </p:pic>
      <p:pic>
        <p:nvPicPr>
          <p:cNvPr id="14" name="13 Imagen" descr="white-rose-on-black-background-wallpaper-1920x1080_48.jpg"/>
          <p:cNvPicPr>
            <a:picLocks noChangeAspect="1"/>
          </p:cNvPicPr>
          <p:nvPr/>
        </p:nvPicPr>
        <p:blipFill>
          <a:blip r:embed="rId2"/>
          <a:stretch>
            <a:fillRect/>
          </a:stretch>
        </p:blipFill>
        <p:spPr>
          <a:xfrm>
            <a:off x="0"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fltVal val="0"/>
                                          </p:val>
                                        </p:tav>
                                        <p:tav tm="100000">
                                          <p:val>
                                            <p:strVal val="#ppt_h"/>
                                          </p:val>
                                        </p:tav>
                                      </p:tavLst>
                                    </p:anim>
                                    <p:anim calcmode="lin" valueType="num">
                                      <p:cBhvr>
                                        <p:cTn id="11" dur="2000" fill="hold"/>
                                        <p:tgtEl>
                                          <p:spTgt spid="6"/>
                                        </p:tgtEl>
                                        <p:attrNameLst>
                                          <p:attrName>ppt_x</p:attrName>
                                        </p:attrNameLst>
                                      </p:cBhvr>
                                      <p:tavLst>
                                        <p:tav tm="0">
                                          <p:val>
                                            <p:fltVal val="0.5"/>
                                          </p:val>
                                        </p:tav>
                                        <p:tav tm="100000">
                                          <p:val>
                                            <p:strVal val="#ppt_x"/>
                                          </p:val>
                                        </p:tav>
                                      </p:tavLst>
                                    </p:anim>
                                    <p:anim calcmode="lin" valueType="num">
                                      <p:cBhvr>
                                        <p:cTn id="12" dur="2000" fill="hold"/>
                                        <p:tgtEl>
                                          <p:spTgt spid="6"/>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anim calcmode="lin" valueType="num">
                                      <p:cBhvr>
                                        <p:cTn id="23" dur="2000" fill="hold"/>
                                        <p:tgtEl>
                                          <p:spTgt spid="8"/>
                                        </p:tgtEl>
                                        <p:attrNameLst>
                                          <p:attrName>ppt_x</p:attrName>
                                        </p:attrNameLst>
                                      </p:cBhvr>
                                      <p:tavLst>
                                        <p:tav tm="0">
                                          <p:val>
                                            <p:fltVal val="0.5"/>
                                          </p:val>
                                        </p:tav>
                                        <p:tav tm="100000">
                                          <p:val>
                                            <p:strVal val="#ppt_x"/>
                                          </p:val>
                                        </p:tav>
                                      </p:tavLst>
                                    </p:anim>
                                    <p:anim calcmode="lin" valueType="num">
                                      <p:cBhvr>
                                        <p:cTn id="24" dur="2000" fill="hold"/>
                                        <p:tgtEl>
                                          <p:spTgt spid="8"/>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anim calcmode="lin" valueType="num">
                                      <p:cBhvr>
                                        <p:cTn id="29" dur="2000" fill="hold"/>
                                        <p:tgtEl>
                                          <p:spTgt spid="9"/>
                                        </p:tgtEl>
                                        <p:attrNameLst>
                                          <p:attrName>ppt_x</p:attrName>
                                        </p:attrNameLst>
                                      </p:cBhvr>
                                      <p:tavLst>
                                        <p:tav tm="0">
                                          <p:val>
                                            <p:fltVal val="0.5"/>
                                          </p:val>
                                        </p:tav>
                                        <p:tav tm="100000">
                                          <p:val>
                                            <p:strVal val="#ppt_x"/>
                                          </p:val>
                                        </p:tav>
                                      </p:tavLst>
                                    </p:anim>
                                    <p:anim calcmode="lin" valueType="num">
                                      <p:cBhvr>
                                        <p:cTn id="30" dur="2000" fill="hold"/>
                                        <p:tgtEl>
                                          <p:spTgt spid="9"/>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anim calcmode="lin" valueType="num">
                                      <p:cBhvr>
                                        <p:cTn id="35" dur="2000" fill="hold"/>
                                        <p:tgtEl>
                                          <p:spTgt spid="10"/>
                                        </p:tgtEl>
                                        <p:attrNameLst>
                                          <p:attrName>ppt_x</p:attrName>
                                        </p:attrNameLst>
                                      </p:cBhvr>
                                      <p:tavLst>
                                        <p:tav tm="0">
                                          <p:val>
                                            <p:fltVal val="0.5"/>
                                          </p:val>
                                        </p:tav>
                                        <p:tav tm="100000">
                                          <p:val>
                                            <p:strVal val="#ppt_x"/>
                                          </p:val>
                                        </p:tav>
                                      </p:tavLst>
                                    </p:anim>
                                    <p:anim calcmode="lin" valueType="num">
                                      <p:cBhvr>
                                        <p:cTn id="36" dur="2000" fill="hold"/>
                                        <p:tgtEl>
                                          <p:spTgt spid="10"/>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anim calcmode="lin" valueType="num">
                                      <p:cBhvr>
                                        <p:cTn id="41" dur="2000" fill="hold"/>
                                        <p:tgtEl>
                                          <p:spTgt spid="11"/>
                                        </p:tgtEl>
                                        <p:attrNameLst>
                                          <p:attrName>ppt_x</p:attrName>
                                        </p:attrNameLst>
                                      </p:cBhvr>
                                      <p:tavLst>
                                        <p:tav tm="0">
                                          <p:val>
                                            <p:fltVal val="0.5"/>
                                          </p:val>
                                        </p:tav>
                                        <p:tav tm="100000">
                                          <p:val>
                                            <p:strVal val="#ppt_x"/>
                                          </p:val>
                                        </p:tav>
                                      </p:tavLst>
                                    </p:anim>
                                    <p:anim calcmode="lin" valueType="num">
                                      <p:cBhvr>
                                        <p:cTn id="42" dur="2000" fill="hold"/>
                                        <p:tgtEl>
                                          <p:spTgt spid="11"/>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anim calcmode="lin" valueType="num">
                                      <p:cBhvr>
                                        <p:cTn id="47" dur="2000" fill="hold"/>
                                        <p:tgtEl>
                                          <p:spTgt spid="12"/>
                                        </p:tgtEl>
                                        <p:attrNameLst>
                                          <p:attrName>ppt_x</p:attrName>
                                        </p:attrNameLst>
                                      </p:cBhvr>
                                      <p:tavLst>
                                        <p:tav tm="0">
                                          <p:val>
                                            <p:fltVal val="0.5"/>
                                          </p:val>
                                        </p:tav>
                                        <p:tav tm="100000">
                                          <p:val>
                                            <p:strVal val="#ppt_x"/>
                                          </p:val>
                                        </p:tav>
                                      </p:tavLst>
                                    </p:anim>
                                    <p:anim calcmode="lin" valueType="num">
                                      <p:cBhvr>
                                        <p:cTn id="48" dur="2000" fill="hold"/>
                                        <p:tgtEl>
                                          <p:spTgt spid="12"/>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 calcmode="lin" valueType="num">
                                      <p:cBhvr>
                                        <p:cTn id="53" dur="2000" fill="hold"/>
                                        <p:tgtEl>
                                          <p:spTgt spid="13"/>
                                        </p:tgtEl>
                                        <p:attrNameLst>
                                          <p:attrName>ppt_x</p:attrName>
                                        </p:attrNameLst>
                                      </p:cBhvr>
                                      <p:tavLst>
                                        <p:tav tm="0">
                                          <p:val>
                                            <p:fltVal val="0.5"/>
                                          </p:val>
                                        </p:tav>
                                        <p:tav tm="100000">
                                          <p:val>
                                            <p:strVal val="#ppt_x"/>
                                          </p:val>
                                        </p:tav>
                                      </p:tavLst>
                                    </p:anim>
                                    <p:anim calcmode="lin" valueType="num">
                                      <p:cBhvr>
                                        <p:cTn id="54" dur="2000" fill="hold"/>
                                        <p:tgtEl>
                                          <p:spTgt spid="13"/>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3"/>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ppt_x</p:attrName>
                                        </p:attrNameLst>
                                      </p:cBhvr>
                                      <p:tavLst>
                                        <p:tav tm="0">
                                          <p:val>
                                            <p:strVal val="ppt_x"/>
                                          </p:val>
                                        </p:tav>
                                        <p:tav tm="100000">
                                          <p:val>
                                            <p:fltVal val="0.5"/>
                                          </p:val>
                                        </p:tav>
                                      </p:tavLst>
                                    </p:anim>
                                    <p:anim calcmode="lin" valueType="num">
                                      <p:cBhvr>
                                        <p:cTn id="76" dur="2000"/>
                                        <p:tgtEl>
                                          <p:spTgt spid="6"/>
                                        </p:tgtEl>
                                        <p:attrNameLst>
                                          <p:attrName>ppt_y</p:attrName>
                                        </p:attrNameLst>
                                      </p:cBhvr>
                                      <p:tavLst>
                                        <p:tav tm="0">
                                          <p:val>
                                            <p:strVal val="ppt_y"/>
                                          </p:val>
                                        </p:tav>
                                        <p:tav tm="100000">
                                          <p:val>
                                            <p:fltVal val="0.5"/>
                                          </p:val>
                                        </p:tav>
                                      </p:tavLst>
                                    </p:anim>
                                    <p:set>
                                      <p:cBhvr>
                                        <p:cTn id="77" dur="1" fill="hold">
                                          <p:stCondLst>
                                            <p:cond delay="1999"/>
                                          </p:stCondLst>
                                        </p:cTn>
                                        <p:tgtEl>
                                          <p:spTgt spid="6"/>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3"/>
                                        </p:tgtEl>
                                        <p:attrNameLst>
                                          <p:attrName>ppt_w</p:attrName>
                                        </p:attrNameLst>
                                      </p:cBhvr>
                                      <p:tavLst>
                                        <p:tav tm="0">
                                          <p:val>
                                            <p:strVal val="ppt_w"/>
                                          </p:val>
                                        </p:tav>
                                        <p:tav tm="100000">
                                          <p:val>
                                            <p:fltVal val="0"/>
                                          </p:val>
                                        </p:tav>
                                      </p:tavLst>
                                    </p:anim>
                                    <p:anim calcmode="lin" valueType="num">
                                      <p:cBhvr>
                                        <p:cTn id="116" dur="2000"/>
                                        <p:tgtEl>
                                          <p:spTgt spid="13"/>
                                        </p:tgtEl>
                                        <p:attrNameLst>
                                          <p:attrName>ppt_h</p:attrName>
                                        </p:attrNameLst>
                                      </p:cBhvr>
                                      <p:tavLst>
                                        <p:tav tm="0">
                                          <p:val>
                                            <p:strVal val="ppt_h"/>
                                          </p:val>
                                        </p:tav>
                                        <p:tav tm="100000">
                                          <p:val>
                                            <p:fltVal val="0"/>
                                          </p:val>
                                        </p:tav>
                                      </p:tavLst>
                                    </p:anim>
                                    <p:anim calcmode="lin" valueType="num">
                                      <p:cBhvr>
                                        <p:cTn id="117" dur="2000"/>
                                        <p:tgtEl>
                                          <p:spTgt spid="13"/>
                                        </p:tgtEl>
                                        <p:attrNameLst>
                                          <p:attrName>ppt_x</p:attrName>
                                        </p:attrNameLst>
                                      </p:cBhvr>
                                      <p:tavLst>
                                        <p:tav tm="0">
                                          <p:val>
                                            <p:strVal val="ppt_x"/>
                                          </p:val>
                                        </p:tav>
                                        <p:tav tm="100000">
                                          <p:val>
                                            <p:fltVal val="0.5"/>
                                          </p:val>
                                        </p:tav>
                                      </p:tavLst>
                                    </p:anim>
                                    <p:anim calcmode="lin" valueType="num">
                                      <p:cBhvr>
                                        <p:cTn id="118" dur="2000"/>
                                        <p:tgtEl>
                                          <p:spTgt spid="13"/>
                                        </p:tgtEl>
                                        <p:attrNameLst>
                                          <p:attrName>ppt_y</p:attrName>
                                        </p:attrNameLst>
                                      </p:cBhvr>
                                      <p:tavLst>
                                        <p:tav tm="0">
                                          <p:val>
                                            <p:strVal val="ppt_y"/>
                                          </p:val>
                                        </p:tav>
                                        <p:tav tm="100000">
                                          <p:val>
                                            <p:fltVal val="0.5"/>
                                          </p:val>
                                        </p:tav>
                                      </p:tavLst>
                                    </p:anim>
                                    <p:set>
                                      <p:cBhvr>
                                        <p:cTn id="119" dur="1" fill="hold">
                                          <p:stCondLst>
                                            <p:cond delay="1999"/>
                                          </p:stCondLst>
                                        </p:cTn>
                                        <p:tgtEl>
                                          <p:spTgt spid="13"/>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0"/>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3"/>
                                        </p:tgtEl>
                                        <p:attrNameLst>
                                          <p:attrName>style.visibility</p:attrName>
                                        </p:attrNameLst>
                                      </p:cBhvr>
                                      <p:to>
                                        <p:strVal val="visible"/>
                                      </p:to>
                                    </p:set>
                                    <p:anim calcmode="lin" valueType="num">
                                      <p:cBhvr>
                                        <p:cTn id="138" dur="2000" fill="hold"/>
                                        <p:tgtEl>
                                          <p:spTgt spid="3"/>
                                        </p:tgtEl>
                                        <p:attrNameLst>
                                          <p:attrName>ppt_w</p:attrName>
                                        </p:attrNameLst>
                                      </p:cBhvr>
                                      <p:tavLst>
                                        <p:tav tm="0">
                                          <p:val>
                                            <p:strVal val="4/3*#ppt_w"/>
                                          </p:val>
                                        </p:tav>
                                        <p:tav tm="100000">
                                          <p:val>
                                            <p:strVal val="#ppt_w"/>
                                          </p:val>
                                        </p:tav>
                                      </p:tavLst>
                                    </p:anim>
                                    <p:anim calcmode="lin" valueType="num">
                                      <p:cBhvr>
                                        <p:cTn id="139" dur="2000" fill="hold"/>
                                        <p:tgtEl>
                                          <p:spTgt spid="3"/>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wheel(2)">
                                      <p:cBhvr>
                                        <p:cTn id="14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rgbClr val="0066FF"/>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effectLst/>
      </p:bgPr>
    </p:bg>
    <p:spTree>
      <p:nvGrpSpPr>
        <p:cNvPr id="1" name=""/>
        <p:cNvGrpSpPr/>
        <p:nvPr/>
      </p:nvGrpSpPr>
      <p:grpSpPr>
        <a:xfrm>
          <a:off x="0" y="0"/>
          <a:ext cx="0" cy="0"/>
          <a:chOff x="0" y="0"/>
          <a:chExt cx="0" cy="0"/>
        </a:xfrm>
      </p:grpSpPr>
      <p:pic>
        <p:nvPicPr>
          <p:cNvPr id="2" name="1 Imagen" descr="v2 (17).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34.png"/>
          <p:cNvPicPr>
            <a:picLocks noChangeAspect="1"/>
          </p:cNvPicPr>
          <p:nvPr/>
        </p:nvPicPr>
        <p:blipFill>
          <a:blip r:embed="rId3"/>
          <a:stretch>
            <a:fillRect/>
          </a:stretch>
        </p:blipFill>
        <p:spPr>
          <a:xfrm flipV="1">
            <a:off x="4572000" y="0"/>
            <a:ext cx="1643074" cy="1142990"/>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stretch>
            <a:fillRect/>
          </a:stretch>
        </p:blipFill>
        <p:spPr>
          <a:xfrm flipH="1" flipV="1">
            <a:off x="2857488" y="0"/>
            <a:ext cx="1714512" cy="1142990"/>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stretch>
            <a:fillRect/>
          </a:stretch>
        </p:blipFill>
        <p:spPr>
          <a:xfrm flipV="1">
            <a:off x="4572000" y="500048"/>
            <a:ext cx="1643074" cy="1142990"/>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stretch>
            <a:fillRect/>
          </a:stretch>
        </p:blipFill>
        <p:spPr>
          <a:xfrm flipH="1" flipV="1">
            <a:off x="2857488" y="500048"/>
            <a:ext cx="1714512" cy="1142990"/>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stretch>
            <a:fillRect/>
          </a:stretch>
        </p:blipFill>
        <p:spPr>
          <a:xfrm flipV="1">
            <a:off x="4572000" y="1071570"/>
            <a:ext cx="1643074" cy="1142990"/>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stretch>
            <a:fillRect/>
          </a:stretch>
        </p:blipFill>
        <p:spPr>
          <a:xfrm flipH="1" flipV="1">
            <a:off x="2857488" y="1071570"/>
            <a:ext cx="1714512" cy="1142990"/>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stretch>
            <a:fillRect/>
          </a:stretch>
        </p:blipFill>
        <p:spPr>
          <a:xfrm flipV="1">
            <a:off x="4572000" y="1571618"/>
            <a:ext cx="1643074" cy="1142990"/>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stretch>
            <a:fillRect/>
          </a:stretch>
        </p:blipFill>
        <p:spPr>
          <a:xfrm flipH="1" flipV="1">
            <a:off x="2857488" y="1571618"/>
            <a:ext cx="1714512" cy="1142990"/>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stretch>
            <a:fillRect/>
          </a:stretch>
        </p:blipFill>
        <p:spPr>
          <a:xfrm flipV="1">
            <a:off x="4572000" y="2071702"/>
            <a:ext cx="1643074" cy="1142990"/>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stretch>
            <a:fillRect/>
          </a:stretch>
        </p:blipFill>
        <p:spPr>
          <a:xfrm flipH="1" flipV="1">
            <a:off x="2857488" y="2071702"/>
            <a:ext cx="1714512" cy="1142990"/>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stretch>
            <a:fillRect/>
          </a:stretch>
        </p:blipFill>
        <p:spPr>
          <a:xfrm flipV="1">
            <a:off x="4572000" y="2571750"/>
            <a:ext cx="1643074" cy="1142990"/>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stretch>
            <a:fillRect/>
          </a:stretch>
        </p:blipFill>
        <p:spPr>
          <a:xfrm flipH="1" flipV="1">
            <a:off x="2857488" y="2571750"/>
            <a:ext cx="1714512" cy="1142990"/>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stretch>
            <a:fillRect/>
          </a:stretch>
        </p:blipFill>
        <p:spPr>
          <a:xfrm flipV="1">
            <a:off x="4572000" y="3071834"/>
            <a:ext cx="1643074" cy="1142990"/>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stretch>
            <a:fillRect/>
          </a:stretch>
        </p:blipFill>
        <p:spPr>
          <a:xfrm flipH="1" flipV="1">
            <a:off x="2857488" y="3071834"/>
            <a:ext cx="1714512" cy="1142990"/>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stretch>
            <a:fillRect/>
          </a:stretch>
        </p:blipFill>
        <p:spPr>
          <a:xfrm flipV="1">
            <a:off x="4572000" y="3571882"/>
            <a:ext cx="1643074" cy="1142990"/>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stretch>
            <a:fillRect/>
          </a:stretch>
        </p:blipFill>
        <p:spPr>
          <a:xfrm flipH="1" flipV="1">
            <a:off x="2857488" y="3571882"/>
            <a:ext cx="1714512" cy="1142990"/>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stretch>
            <a:fillRect/>
          </a:stretch>
        </p:blipFill>
        <p:spPr>
          <a:xfrm flipV="1">
            <a:off x="4572000" y="4000510"/>
            <a:ext cx="1643074" cy="1142990"/>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stretch>
            <a:fillRect/>
          </a:stretch>
        </p:blipFill>
        <p:spPr>
          <a:xfrm flipH="1" flipV="1">
            <a:off x="2857488" y="4000510"/>
            <a:ext cx="1714512" cy="1142990"/>
          </a:xfrm>
          <a:prstGeom prst="rect">
            <a:avLst/>
          </a:prstGeom>
          <a:effectLst>
            <a:reflection blurRad="6350" stA="50000" endA="300" endPos="90000" dir="5400000" sy="-100000" algn="bl" rotWithShape="0"/>
          </a:effectLst>
        </p:spPr>
      </p:pic>
      <p:pic>
        <p:nvPicPr>
          <p:cNvPr id="21" name="20 Imagen" descr="v2 (17).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childTnLst>
                          </p:cTn>
                        </p:par>
                        <p:par>
                          <p:cTn id="115" fill="hold">
                            <p:stCondLst>
                              <p:cond delay="6000"/>
                            </p:stCondLst>
                            <p:childTnLst>
                              <p:par>
                                <p:cTn id="116" presetID="2" presetClass="exit" presetSubtype="4" fill="hold" nodeType="afterEffect">
                                  <p:stCondLst>
                                    <p:cond delay="0"/>
                                  </p:stCondLst>
                                  <p:childTnLst>
                                    <p:anim calcmode="lin" valueType="num">
                                      <p:cBhvr additive="base">
                                        <p:cTn id="117" dur="3000"/>
                                        <p:tgtEl>
                                          <p:spTgt spid="3"/>
                                        </p:tgtEl>
                                        <p:attrNameLst>
                                          <p:attrName>ppt_x</p:attrName>
                                        </p:attrNameLst>
                                      </p:cBhvr>
                                      <p:tavLst>
                                        <p:tav tm="0">
                                          <p:val>
                                            <p:strVal val="ppt_x"/>
                                          </p:val>
                                        </p:tav>
                                        <p:tav tm="100000">
                                          <p:val>
                                            <p:strVal val="ppt_x"/>
                                          </p:val>
                                        </p:tav>
                                      </p:tavLst>
                                    </p:anim>
                                    <p:anim calcmode="lin" valueType="num">
                                      <p:cBhvr additive="base">
                                        <p:cTn id="118" dur="3000"/>
                                        <p:tgtEl>
                                          <p:spTgt spid="3"/>
                                        </p:tgtEl>
                                        <p:attrNameLst>
                                          <p:attrName>ppt_y</p:attrName>
                                        </p:attrNameLst>
                                      </p:cBhvr>
                                      <p:tavLst>
                                        <p:tav tm="0">
                                          <p:val>
                                            <p:strVal val="ppt_y"/>
                                          </p:val>
                                        </p:tav>
                                        <p:tav tm="100000">
                                          <p:val>
                                            <p:strVal val="1+ppt_h/2"/>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4"/>
                                        </p:tgtEl>
                                        <p:attrNameLst>
                                          <p:attrName>ppt_x</p:attrName>
                                        </p:attrNameLst>
                                      </p:cBhvr>
                                      <p:tavLst>
                                        <p:tav tm="0">
                                          <p:val>
                                            <p:strVal val="ppt_x"/>
                                          </p:val>
                                        </p:tav>
                                        <p:tav tm="100000">
                                          <p:val>
                                            <p:strVal val="ppt_x"/>
                                          </p:val>
                                        </p:tav>
                                      </p:tavLst>
                                    </p:anim>
                                    <p:anim calcmode="lin" valueType="num">
                                      <p:cBhvr additive="base">
                                        <p:cTn id="122" dur="3000"/>
                                        <p:tgtEl>
                                          <p:spTgt spid="4"/>
                                        </p:tgtEl>
                                        <p:attrNameLst>
                                          <p:attrName>ppt_y</p:attrName>
                                        </p:attrNameLst>
                                      </p:cBhvr>
                                      <p:tavLst>
                                        <p:tav tm="0">
                                          <p:val>
                                            <p:strVal val="ppt_y"/>
                                          </p:val>
                                        </p:tav>
                                        <p:tav tm="100000">
                                          <p:val>
                                            <p:strVal val="1+ppt_h/2"/>
                                          </p:val>
                                        </p:tav>
                                      </p:tavLst>
                                    </p:anim>
                                    <p:set>
                                      <p:cBhvr>
                                        <p:cTn id="123" dur="1" fill="hold">
                                          <p:stCondLst>
                                            <p:cond delay="2999"/>
                                          </p:stCondLst>
                                        </p:cTn>
                                        <p:tgtEl>
                                          <p:spTgt spid="4"/>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5"/>
                                        </p:tgtEl>
                                        <p:attrNameLst>
                                          <p:attrName>ppt_x</p:attrName>
                                        </p:attrNameLst>
                                      </p:cBhvr>
                                      <p:tavLst>
                                        <p:tav tm="0">
                                          <p:val>
                                            <p:strVal val="ppt_x"/>
                                          </p:val>
                                        </p:tav>
                                        <p:tav tm="100000">
                                          <p:val>
                                            <p:strVal val="ppt_x"/>
                                          </p:val>
                                        </p:tav>
                                      </p:tavLst>
                                    </p:anim>
                                    <p:anim calcmode="lin" valueType="num">
                                      <p:cBhvr additive="base">
                                        <p:cTn id="126" dur="3000"/>
                                        <p:tgtEl>
                                          <p:spTgt spid="5"/>
                                        </p:tgtEl>
                                        <p:attrNameLst>
                                          <p:attrName>ppt_y</p:attrName>
                                        </p:attrNameLst>
                                      </p:cBhvr>
                                      <p:tavLst>
                                        <p:tav tm="0">
                                          <p:val>
                                            <p:strVal val="ppt_y"/>
                                          </p:val>
                                        </p:tav>
                                        <p:tav tm="100000">
                                          <p:val>
                                            <p:strVal val="1+ppt_h/2"/>
                                          </p:val>
                                        </p:tav>
                                      </p:tavLst>
                                    </p:anim>
                                    <p:set>
                                      <p:cBhvr>
                                        <p:cTn id="127" dur="1" fill="hold">
                                          <p:stCondLst>
                                            <p:cond delay="2999"/>
                                          </p:stCondLst>
                                        </p:cTn>
                                        <p:tgtEl>
                                          <p:spTgt spid="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ppt_x"/>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7"/>
                                        </p:tgtEl>
                                        <p:attrNameLst>
                                          <p:attrName>ppt_x</p:attrName>
                                        </p:attrNameLst>
                                      </p:cBhvr>
                                      <p:tavLst>
                                        <p:tav tm="0">
                                          <p:val>
                                            <p:strVal val="ppt_x"/>
                                          </p:val>
                                        </p:tav>
                                        <p:tav tm="100000">
                                          <p:val>
                                            <p:strVal val="ppt_x"/>
                                          </p:val>
                                        </p:tav>
                                      </p:tavLst>
                                    </p:anim>
                                    <p:anim calcmode="lin" valueType="num">
                                      <p:cBhvr additive="base">
                                        <p:cTn id="134" dur="3000"/>
                                        <p:tgtEl>
                                          <p:spTgt spid="7"/>
                                        </p:tgtEl>
                                        <p:attrNameLst>
                                          <p:attrName>ppt_y</p:attrName>
                                        </p:attrNameLst>
                                      </p:cBhvr>
                                      <p:tavLst>
                                        <p:tav tm="0">
                                          <p:val>
                                            <p:strVal val="ppt_y"/>
                                          </p:val>
                                        </p:tav>
                                        <p:tav tm="100000">
                                          <p:val>
                                            <p:strVal val="1+ppt_h/2"/>
                                          </p:val>
                                        </p:tav>
                                      </p:tavLst>
                                    </p:anim>
                                    <p:set>
                                      <p:cBhvr>
                                        <p:cTn id="135" dur="1" fill="hold">
                                          <p:stCondLst>
                                            <p:cond delay="2999"/>
                                          </p:stCondLst>
                                        </p:cTn>
                                        <p:tgtEl>
                                          <p:spTgt spid="7"/>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ppt_x"/>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ppt_x"/>
                                          </p:val>
                                        </p:tav>
                                      </p:tavLst>
                                    </p:anim>
                                    <p:anim calcmode="lin" valueType="num">
                                      <p:cBhvr additive="base">
                                        <p:cTn id="142" dur="3000"/>
                                        <p:tgtEl>
                                          <p:spTgt spid="9"/>
                                        </p:tgtEl>
                                        <p:attrNameLst>
                                          <p:attrName>ppt_y</p:attrName>
                                        </p:attrNameLst>
                                      </p:cBhvr>
                                      <p:tavLst>
                                        <p:tav tm="0">
                                          <p:val>
                                            <p:strVal val="ppt_y"/>
                                          </p:val>
                                        </p:tav>
                                        <p:tav tm="100000">
                                          <p:val>
                                            <p:strVal val="1+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ppt_x"/>
                                          </p:val>
                                        </p:tav>
                                      </p:tavLst>
                                    </p:anim>
                                    <p:anim calcmode="lin" valueType="num">
                                      <p:cBhvr additive="base">
                                        <p:cTn id="146" dur="3000"/>
                                        <p:tgtEl>
                                          <p:spTgt spid="10"/>
                                        </p:tgtEl>
                                        <p:attrNameLst>
                                          <p:attrName>ppt_y</p:attrName>
                                        </p:attrNameLst>
                                      </p:cBhvr>
                                      <p:tavLst>
                                        <p:tav tm="0">
                                          <p:val>
                                            <p:strVal val="ppt_y"/>
                                          </p:val>
                                        </p:tav>
                                        <p:tav tm="100000">
                                          <p:val>
                                            <p:strVal val="1+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ppt_x"/>
                                          </p:val>
                                        </p:tav>
                                      </p:tavLst>
                                    </p:anim>
                                    <p:anim calcmode="lin" valueType="num">
                                      <p:cBhvr additive="base">
                                        <p:cTn id="150" dur="3000"/>
                                        <p:tgtEl>
                                          <p:spTgt spid="11"/>
                                        </p:tgtEl>
                                        <p:attrNameLst>
                                          <p:attrName>ppt_y</p:attrName>
                                        </p:attrNameLst>
                                      </p:cBhvr>
                                      <p:tavLst>
                                        <p:tav tm="0">
                                          <p:val>
                                            <p:strVal val="ppt_y"/>
                                          </p:val>
                                        </p:tav>
                                        <p:tav tm="100000">
                                          <p:val>
                                            <p:strVal val="1+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ppt_x"/>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ppt_x"/>
                                          </p:val>
                                        </p:tav>
                                      </p:tavLst>
                                    </p:anim>
                                    <p:anim calcmode="lin" valueType="num">
                                      <p:cBhvr additive="base">
                                        <p:cTn id="158" dur="3000"/>
                                        <p:tgtEl>
                                          <p:spTgt spid="13"/>
                                        </p:tgtEl>
                                        <p:attrNameLst>
                                          <p:attrName>ppt_y</p:attrName>
                                        </p:attrNameLst>
                                      </p:cBhvr>
                                      <p:tavLst>
                                        <p:tav tm="0">
                                          <p:val>
                                            <p:strVal val="ppt_y"/>
                                          </p:val>
                                        </p:tav>
                                        <p:tav tm="100000">
                                          <p:val>
                                            <p:strVal val="1+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ppt_x"/>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ppt_x"/>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6"/>
                                        </p:tgtEl>
                                        <p:attrNameLst>
                                          <p:attrName>ppt_x</p:attrName>
                                        </p:attrNameLst>
                                      </p:cBhvr>
                                      <p:tavLst>
                                        <p:tav tm="0">
                                          <p:val>
                                            <p:strVal val="ppt_x"/>
                                          </p:val>
                                        </p:tav>
                                        <p:tav tm="100000">
                                          <p:val>
                                            <p:strVal val="ppt_x"/>
                                          </p:val>
                                        </p:tav>
                                      </p:tavLst>
                                    </p:anim>
                                    <p:anim calcmode="lin" valueType="num">
                                      <p:cBhvr additive="base">
                                        <p:cTn id="170" dur="3000"/>
                                        <p:tgtEl>
                                          <p:spTgt spid="16"/>
                                        </p:tgtEl>
                                        <p:attrNameLst>
                                          <p:attrName>ppt_y</p:attrName>
                                        </p:attrNameLst>
                                      </p:cBhvr>
                                      <p:tavLst>
                                        <p:tav tm="0">
                                          <p:val>
                                            <p:strVal val="ppt_y"/>
                                          </p:val>
                                        </p:tav>
                                        <p:tav tm="100000">
                                          <p:val>
                                            <p:strVal val="1+ppt_h/2"/>
                                          </p:val>
                                        </p:tav>
                                      </p:tavLst>
                                    </p:anim>
                                    <p:set>
                                      <p:cBhvr>
                                        <p:cTn id="171" dur="1" fill="hold">
                                          <p:stCondLst>
                                            <p:cond delay="2999"/>
                                          </p:stCondLst>
                                        </p:cTn>
                                        <p:tgtEl>
                                          <p:spTgt spid="16"/>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7"/>
                                        </p:tgtEl>
                                        <p:attrNameLst>
                                          <p:attrName>ppt_x</p:attrName>
                                        </p:attrNameLst>
                                      </p:cBhvr>
                                      <p:tavLst>
                                        <p:tav tm="0">
                                          <p:val>
                                            <p:strVal val="ppt_x"/>
                                          </p:val>
                                        </p:tav>
                                        <p:tav tm="100000">
                                          <p:val>
                                            <p:strVal val="ppt_x"/>
                                          </p:val>
                                        </p:tav>
                                      </p:tavLst>
                                    </p:anim>
                                    <p:anim calcmode="lin" valueType="num">
                                      <p:cBhvr additive="base">
                                        <p:cTn id="174" dur="3000"/>
                                        <p:tgtEl>
                                          <p:spTgt spid="17"/>
                                        </p:tgtEl>
                                        <p:attrNameLst>
                                          <p:attrName>ppt_y</p:attrName>
                                        </p:attrNameLst>
                                      </p:cBhvr>
                                      <p:tavLst>
                                        <p:tav tm="0">
                                          <p:val>
                                            <p:strVal val="ppt_y"/>
                                          </p:val>
                                        </p:tav>
                                        <p:tav tm="100000">
                                          <p:val>
                                            <p:strVal val="1+ppt_h/2"/>
                                          </p:val>
                                        </p:tav>
                                      </p:tavLst>
                                    </p:anim>
                                    <p:set>
                                      <p:cBhvr>
                                        <p:cTn id="175" dur="1" fill="hold">
                                          <p:stCondLst>
                                            <p:cond delay="2999"/>
                                          </p:stCondLst>
                                        </p:cTn>
                                        <p:tgtEl>
                                          <p:spTgt spid="17"/>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ppt_x"/>
                                          </p:val>
                                        </p:tav>
                                      </p:tavLst>
                                    </p:anim>
                                    <p:anim calcmode="lin" valueType="num">
                                      <p:cBhvr additive="base">
                                        <p:cTn id="178" dur="3000"/>
                                        <p:tgtEl>
                                          <p:spTgt spid="18"/>
                                        </p:tgtEl>
                                        <p:attrNameLst>
                                          <p:attrName>ppt_y</p:attrName>
                                        </p:attrNameLst>
                                      </p:cBhvr>
                                      <p:tavLst>
                                        <p:tav tm="0">
                                          <p:val>
                                            <p:strVal val="ppt_y"/>
                                          </p:val>
                                        </p:tav>
                                        <p:tav tm="100000">
                                          <p:val>
                                            <p:strVal val="1+ppt_h/2"/>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ppt_x"/>
                                          </p:val>
                                        </p:tav>
                                      </p:tavLst>
                                    </p:anim>
                                    <p:anim calcmode="lin" valueType="num">
                                      <p:cBhvr additive="base">
                                        <p:cTn id="182" dur="3000"/>
                                        <p:tgtEl>
                                          <p:spTgt spid="19"/>
                                        </p:tgtEl>
                                        <p:attrNameLst>
                                          <p:attrName>ppt_y</p:attrName>
                                        </p:attrNameLst>
                                      </p:cBhvr>
                                      <p:tavLst>
                                        <p:tav tm="0">
                                          <p:val>
                                            <p:strVal val="ppt_y"/>
                                          </p:val>
                                        </p:tav>
                                        <p:tav tm="100000">
                                          <p:val>
                                            <p:strVal val="1+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ppt_x"/>
                                          </p:val>
                                        </p:tav>
                                      </p:tavLst>
                                    </p:anim>
                                    <p:anim calcmode="lin" valueType="num">
                                      <p:cBhvr additive="base">
                                        <p:cTn id="186" dur="3000"/>
                                        <p:tgtEl>
                                          <p:spTgt spid="20"/>
                                        </p:tgtEl>
                                        <p:attrNameLst>
                                          <p:attrName>ppt_y</p:attrName>
                                        </p:attrNameLst>
                                      </p:cBhvr>
                                      <p:tavLst>
                                        <p:tav tm="0">
                                          <p:val>
                                            <p:strVal val="ppt_y"/>
                                          </p:val>
                                        </p:tav>
                                        <p:tav tm="100000">
                                          <p:val>
                                            <p:strVal val="1+ppt_h/2"/>
                                          </p:val>
                                        </p:tav>
                                      </p:tavLst>
                                    </p:anim>
                                    <p:set>
                                      <p:cBhvr>
                                        <p:cTn id="187" dur="1" fill="hold">
                                          <p:stCondLst>
                                            <p:cond delay="2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3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3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3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3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3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
                                          </p:val>
                                        </p:tav>
                                        <p:tav tm="100000">
                                          <p:val>
                                            <p:strVal val="#ppt_x"/>
                                          </p:val>
                                        </p:tav>
                                      </p:tavLst>
                                    </p:anim>
                                    <p:anim calcmode="lin" valueType="num">
                                      <p:cBhvr>
                                        <p:cTn id="227" dur="3000" fill="hold"/>
                                        <p:tgtEl>
                                          <p:spTgt spid="2"/>
                                        </p:tgtEl>
                                        <p:attrNameLst>
                                          <p:attrName>ppt_y</p:attrName>
                                        </p:attrNameLst>
                                      </p:cBhvr>
                                      <p:tavLst>
                                        <p:tav tm="0">
                                          <p:val>
                                            <p:strVal val="#ppt_y-#ppt_h/2"/>
                                          </p:val>
                                        </p:tav>
                                        <p:tav tm="100000">
                                          <p:val>
                                            <p:strVal val="#ppt_y"/>
                                          </p:val>
                                        </p:tav>
                                      </p:tavLst>
                                    </p:anim>
                                    <p:anim calcmode="lin" valueType="num">
                                      <p:cBhvr>
                                        <p:cTn id="228" dur="3000" fill="hold"/>
                                        <p:tgtEl>
                                          <p:spTgt spid="2"/>
                                        </p:tgtEl>
                                        <p:attrNameLst>
                                          <p:attrName>ppt_w</p:attrName>
                                        </p:attrNameLst>
                                      </p:cBhvr>
                                      <p:tavLst>
                                        <p:tav tm="0">
                                          <p:val>
                                            <p:strVal val="#ppt_w"/>
                                          </p:val>
                                        </p:tav>
                                        <p:tav tm="100000">
                                          <p:val>
                                            <p:strVal val="#ppt_w"/>
                                          </p:val>
                                        </p:tav>
                                      </p:tavLst>
                                    </p:anim>
                                    <p:anim calcmode="lin" valueType="num">
                                      <p:cBhvr>
                                        <p:cTn id="229" dur="3000" fill="hold"/>
                                        <p:tgtEl>
                                          <p:spTgt spid="2"/>
                                        </p:tgtEl>
                                        <p:attrNameLst>
                                          <p:attrName>ppt_h</p:attrName>
                                        </p:attrNameLst>
                                      </p:cBhvr>
                                      <p:tavLst>
                                        <p:tav tm="0">
                                          <p:val>
                                            <p:fltVal val="0"/>
                                          </p:val>
                                        </p:tav>
                                        <p:tav tm="100000">
                                          <p:val>
                                            <p:strVal val="#ppt_h"/>
                                          </p:val>
                                        </p:tav>
                                      </p:tavLst>
                                    </p:anim>
                                  </p:childTnLst>
                                </p:cTn>
                              </p:par>
                              <p:par>
                                <p:cTn id="230" presetID="3" presetClass="entr" presetSubtype="10"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linds(horizontal)">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500298" y="428610"/>
            <a:ext cx="5857916" cy="1754326"/>
          </a:xfrm>
          <a:prstGeom prst="rect">
            <a:avLst/>
          </a:prstGeom>
          <a:noFill/>
        </p:spPr>
        <p:txBody>
          <a:bodyPr wrap="square" rtlCol="0">
            <a:spAutoFit/>
          </a:bodyPr>
          <a:lstStyle/>
          <a:p>
            <a:r>
              <a:rPr lang="es-PE" dirty="0" smtClean="0"/>
              <a:t>A pesar de las adversidades, las rosas florecen con una belleza que desafía el dolor. Sus espinas son un recordatorio de que la vida puede ser complicada, pero su esplendor nos enseña que, a pesar de todo, siempre hay lugar para la belleza. </a:t>
            </a:r>
          </a:p>
          <a:p>
            <a:r>
              <a:rPr lang="es-PE" dirty="0" smtClean="0"/>
              <a:t>En su fragilidad, encontramos fortaleza; en su fragor, la esperanza.</a:t>
            </a:r>
          </a:p>
          <a:p>
            <a:endParaRPr lang="es-PE" dirty="0"/>
          </a:p>
        </p:txBody>
      </p:sp>
    </p:spTree>
  </p:cSld>
  <p:clrMapOvr>
    <a:masterClrMapping/>
  </p:clrMapOvr>
  <p:transition advTm="29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70000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v2 (22).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1311369094_Vector_Clipart.png"/>
          <p:cNvPicPr>
            <a:picLocks noChangeAspect="1"/>
          </p:cNvPicPr>
          <p:nvPr/>
        </p:nvPicPr>
        <p:blipFill>
          <a:blip r:embed="rId3">
            <a:lum bright="-20000" contrast="40000"/>
          </a:blip>
          <a:stretch>
            <a:fillRect/>
          </a:stretch>
        </p:blipFill>
        <p:spPr>
          <a:xfrm>
            <a:off x="-142907" y="4072327"/>
            <a:ext cx="1214446" cy="1214446"/>
          </a:xfrm>
          <a:prstGeom prst="rect">
            <a:avLst/>
          </a:prstGeom>
          <a:effectLst>
            <a:reflection blurRad="6350" stA="50000" endA="295" endPos="92000" dist="101600" dir="5400000" sy="-100000" algn="bl" rotWithShape="0"/>
          </a:effectLst>
        </p:spPr>
      </p:pic>
      <p:pic>
        <p:nvPicPr>
          <p:cNvPr id="5" name="4 Imagen" descr="1311369094_Vector_Clipart.png"/>
          <p:cNvPicPr>
            <a:picLocks noChangeAspect="1"/>
          </p:cNvPicPr>
          <p:nvPr/>
        </p:nvPicPr>
        <p:blipFill>
          <a:blip r:embed="rId3">
            <a:lum bright="-20000" contrast="40000"/>
          </a:blip>
          <a:srcRect/>
          <a:stretch>
            <a:fillRect/>
          </a:stretch>
        </p:blipFill>
        <p:spPr>
          <a:xfrm>
            <a:off x="3428991" y="0"/>
            <a:ext cx="1214825" cy="1214825"/>
          </a:xfrm>
          <a:prstGeom prst="rect">
            <a:avLst/>
          </a:prstGeom>
          <a:effectLst>
            <a:reflection blurRad="6350" stA="50000" endA="295" endPos="92000" dist="101600" dir="5400000" sy="-100000" algn="bl" rotWithShape="0"/>
          </a:effectLst>
        </p:spPr>
      </p:pic>
      <p:pic>
        <p:nvPicPr>
          <p:cNvPr id="6" name="5 Imagen" descr="1311369094_Vector_Clipart.png"/>
          <p:cNvPicPr>
            <a:picLocks noChangeAspect="1"/>
          </p:cNvPicPr>
          <p:nvPr/>
        </p:nvPicPr>
        <p:blipFill>
          <a:blip r:embed="rId3">
            <a:lum bright="-20000" contrast="40000"/>
          </a:blip>
          <a:srcRect/>
          <a:stretch>
            <a:fillRect/>
          </a:stretch>
        </p:blipFill>
        <p:spPr>
          <a:xfrm>
            <a:off x="4429124" y="1"/>
            <a:ext cx="1214446" cy="1214446"/>
          </a:xfrm>
          <a:prstGeom prst="rect">
            <a:avLst/>
          </a:prstGeom>
          <a:effectLst>
            <a:reflection blurRad="6350" stA="50000" endA="295" endPos="92000" dist="101600" dir="5400000" sy="-100000" algn="bl" rotWithShape="0"/>
          </a:effectLst>
        </p:spPr>
      </p:pic>
      <p:pic>
        <p:nvPicPr>
          <p:cNvPr id="7" name="6 Imagen" descr="1311369094_Vector_Clipart.png"/>
          <p:cNvPicPr>
            <a:picLocks noChangeAspect="1"/>
          </p:cNvPicPr>
          <p:nvPr/>
        </p:nvPicPr>
        <p:blipFill>
          <a:blip r:embed="rId3">
            <a:lum bright="-20000" contrast="40000"/>
          </a:blip>
          <a:srcRect/>
          <a:stretch>
            <a:fillRect/>
          </a:stretch>
        </p:blipFill>
        <p:spPr>
          <a:xfrm>
            <a:off x="7929586" y="4071948"/>
            <a:ext cx="1214414" cy="1214414"/>
          </a:xfrm>
          <a:prstGeom prst="rect">
            <a:avLst/>
          </a:prstGeom>
          <a:effectLst>
            <a:reflection blurRad="6350" stA="50000" endA="295" endPos="92000" dist="101600" dir="5400000" sy="-100000" algn="bl" rotWithShape="0"/>
          </a:effectLst>
        </p:spPr>
      </p:pic>
      <p:pic>
        <p:nvPicPr>
          <p:cNvPr id="8" name="7 Imagen" descr="1311369094_Vector_Clipart.png"/>
          <p:cNvPicPr>
            <a:picLocks noChangeAspect="1"/>
          </p:cNvPicPr>
          <p:nvPr/>
        </p:nvPicPr>
        <p:blipFill>
          <a:blip r:embed="rId3">
            <a:lum bright="-20000" contrast="40000"/>
          </a:blip>
          <a:srcRect/>
          <a:stretch>
            <a:fillRect/>
          </a:stretch>
        </p:blipFill>
        <p:spPr>
          <a:xfrm>
            <a:off x="3000364" y="1285866"/>
            <a:ext cx="1214825" cy="1214825"/>
          </a:xfrm>
          <a:prstGeom prst="rect">
            <a:avLst/>
          </a:prstGeom>
          <a:effectLst>
            <a:reflection blurRad="6350" stA="50000" endA="295" endPos="92000" dist="101600" dir="5400000" sy="-100000" algn="bl" rotWithShape="0"/>
          </a:effectLst>
        </p:spPr>
      </p:pic>
      <p:pic>
        <p:nvPicPr>
          <p:cNvPr id="9" name="8 Imagen" descr="1311369094_Vector_Clipart.png"/>
          <p:cNvPicPr>
            <a:picLocks noChangeAspect="1"/>
          </p:cNvPicPr>
          <p:nvPr/>
        </p:nvPicPr>
        <p:blipFill>
          <a:blip r:embed="rId3">
            <a:lum bright="-20000" contrast="40000"/>
          </a:blip>
          <a:srcRect/>
          <a:stretch>
            <a:fillRect/>
          </a:stretch>
        </p:blipFill>
        <p:spPr>
          <a:xfrm>
            <a:off x="4786314" y="1357304"/>
            <a:ext cx="1214825" cy="1214825"/>
          </a:xfrm>
          <a:prstGeom prst="rect">
            <a:avLst/>
          </a:prstGeom>
          <a:effectLst>
            <a:reflection blurRad="6350" stA="50000" endA="295" endPos="92000" dist="101600" dir="5400000" sy="-100000" algn="bl" rotWithShape="0"/>
          </a:effectLst>
        </p:spPr>
      </p:pic>
      <p:pic>
        <p:nvPicPr>
          <p:cNvPr id="10" name="9 Imagen" descr="1311369094_Vector_Clipart.png"/>
          <p:cNvPicPr>
            <a:picLocks noChangeAspect="1"/>
          </p:cNvPicPr>
          <p:nvPr/>
        </p:nvPicPr>
        <p:blipFill>
          <a:blip r:embed="rId3">
            <a:lum bright="-20000" contrast="40000"/>
          </a:blip>
          <a:srcRect/>
          <a:stretch>
            <a:fillRect/>
          </a:stretch>
        </p:blipFill>
        <p:spPr>
          <a:xfrm>
            <a:off x="2500298" y="2571750"/>
            <a:ext cx="1214825" cy="1214825"/>
          </a:xfrm>
          <a:prstGeom prst="rect">
            <a:avLst/>
          </a:prstGeom>
          <a:effectLst>
            <a:reflection blurRad="6350" stA="50000" endA="295" endPos="92000" dist="101600" dir="5400000" sy="-100000" algn="bl" rotWithShape="0"/>
          </a:effectLst>
        </p:spPr>
      </p:pic>
      <p:pic>
        <p:nvPicPr>
          <p:cNvPr id="11" name="10 Imagen" descr="1311369094_Vector_Clipart.png"/>
          <p:cNvPicPr>
            <a:picLocks noChangeAspect="1"/>
          </p:cNvPicPr>
          <p:nvPr/>
        </p:nvPicPr>
        <p:blipFill>
          <a:blip r:embed="rId3">
            <a:lum bright="-20000" contrast="40000"/>
          </a:blip>
          <a:srcRect/>
          <a:stretch>
            <a:fillRect/>
          </a:stretch>
        </p:blipFill>
        <p:spPr>
          <a:xfrm>
            <a:off x="5429256" y="2571750"/>
            <a:ext cx="1214825" cy="1214825"/>
          </a:xfrm>
          <a:prstGeom prst="rect">
            <a:avLst/>
          </a:prstGeom>
          <a:effectLst>
            <a:reflection blurRad="6350" stA="50000" endA="295" endPos="92000" dist="101600" dir="5400000" sy="-100000" algn="bl" rotWithShape="0"/>
          </a:effectLst>
        </p:spPr>
      </p:pic>
      <p:pic>
        <p:nvPicPr>
          <p:cNvPr id="12" name="11 Imagen" descr="1311369094_Vector_Clipart.png"/>
          <p:cNvPicPr>
            <a:picLocks noChangeAspect="1"/>
          </p:cNvPicPr>
          <p:nvPr/>
        </p:nvPicPr>
        <p:blipFill>
          <a:blip r:embed="rId3">
            <a:lum bright="-20000" contrast="40000"/>
          </a:blip>
          <a:srcRect/>
          <a:stretch>
            <a:fillRect/>
          </a:stretch>
        </p:blipFill>
        <p:spPr>
          <a:xfrm>
            <a:off x="1214414" y="3500444"/>
            <a:ext cx="1214825" cy="1214825"/>
          </a:xfrm>
          <a:prstGeom prst="rect">
            <a:avLst/>
          </a:prstGeom>
          <a:effectLst>
            <a:reflection blurRad="6350" stA="50000" endA="295" endPos="92000" dist="101600" dir="5400000" sy="-100000" algn="bl" rotWithShape="0"/>
          </a:effectLst>
        </p:spPr>
      </p:pic>
      <p:pic>
        <p:nvPicPr>
          <p:cNvPr id="13" name="12 Imagen" descr="1311369094_Vector_Clipart.png"/>
          <p:cNvPicPr>
            <a:picLocks noChangeAspect="1"/>
          </p:cNvPicPr>
          <p:nvPr/>
        </p:nvPicPr>
        <p:blipFill>
          <a:blip r:embed="rId3">
            <a:lum bright="-20000" contrast="40000"/>
          </a:blip>
          <a:srcRect/>
          <a:stretch>
            <a:fillRect/>
          </a:stretch>
        </p:blipFill>
        <p:spPr>
          <a:xfrm>
            <a:off x="6643702" y="3643320"/>
            <a:ext cx="1214825" cy="1214825"/>
          </a:xfrm>
          <a:prstGeom prst="rect">
            <a:avLst/>
          </a:prstGeom>
          <a:effectLst>
            <a:reflection blurRad="6350" stA="50000" endA="295" endPos="92000" dist="101600" dir="5400000" sy="-100000" algn="bl" rotWithShape="0"/>
          </a:effectLst>
        </p:spPr>
      </p:pic>
      <p:pic>
        <p:nvPicPr>
          <p:cNvPr id="14" name="13 Imagen" descr="v2 (22).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3000" fill="hold"/>
                                        <p:tgtEl>
                                          <p:spTgt spid="6"/>
                                        </p:tgtEl>
                                        <p:attrNameLst>
                                          <p:attrName>ppt_x</p:attrName>
                                        </p:attrNameLst>
                                      </p:cBhvr>
                                      <p:tavLst>
                                        <p:tav tm="0">
                                          <p:val>
                                            <p:strVal val="1+#ppt_w/2"/>
                                          </p:val>
                                        </p:tav>
                                        <p:tav tm="100000">
                                          <p:val>
                                            <p:strVal val="#ppt_x"/>
                                          </p:val>
                                        </p:tav>
                                      </p:tavLst>
                                    </p:anim>
                                    <p:anim calcmode="lin" valueType="num">
                                      <p:cBhvr additive="base">
                                        <p:cTn id="30" dur="3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3000" fill="hold"/>
                                        <p:tgtEl>
                                          <p:spTgt spid="9"/>
                                        </p:tgtEl>
                                        <p:attrNameLst>
                                          <p:attrName>ppt_x</p:attrName>
                                        </p:attrNameLst>
                                      </p:cBhvr>
                                      <p:tavLst>
                                        <p:tav tm="0">
                                          <p:val>
                                            <p:strVal val="1+#ppt_w/2"/>
                                          </p:val>
                                        </p:tav>
                                        <p:tav tm="100000">
                                          <p:val>
                                            <p:strVal val="#ppt_x"/>
                                          </p:val>
                                        </p:tav>
                                      </p:tavLst>
                                    </p:anim>
                                    <p:anim calcmode="lin" valueType="num">
                                      <p:cBhvr additive="base">
                                        <p:cTn id="38" dur="3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1+#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35"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3000"/>
                                        <p:tgtEl>
                                          <p:spTgt spid="4"/>
                                        </p:tgtEl>
                                      </p:cBhvr>
                                    </p:animEffect>
                                    <p:anim calcmode="lin" valueType="num">
                                      <p:cBhvr>
                                        <p:cTn id="50" dur="3000" fill="hold"/>
                                        <p:tgtEl>
                                          <p:spTgt spid="4"/>
                                        </p:tgtEl>
                                        <p:attrNameLst>
                                          <p:attrName>style.rotation</p:attrName>
                                        </p:attrNameLst>
                                      </p:cBhvr>
                                      <p:tavLst>
                                        <p:tav tm="0">
                                          <p:val>
                                            <p:fltVal val="720"/>
                                          </p:val>
                                        </p:tav>
                                        <p:tav tm="100000">
                                          <p:val>
                                            <p:fltVal val="0"/>
                                          </p:val>
                                        </p:tav>
                                      </p:tavLst>
                                    </p:anim>
                                    <p:anim calcmode="lin" valueType="num">
                                      <p:cBhvr>
                                        <p:cTn id="51" dur="3000" fill="hold"/>
                                        <p:tgtEl>
                                          <p:spTgt spid="4"/>
                                        </p:tgtEl>
                                        <p:attrNameLst>
                                          <p:attrName>ppt_h</p:attrName>
                                        </p:attrNameLst>
                                      </p:cBhvr>
                                      <p:tavLst>
                                        <p:tav tm="0">
                                          <p:val>
                                            <p:fltVal val="0"/>
                                          </p:val>
                                        </p:tav>
                                        <p:tav tm="100000">
                                          <p:val>
                                            <p:strVal val="#ppt_h"/>
                                          </p:val>
                                        </p:tav>
                                      </p:tavLst>
                                    </p:anim>
                                    <p:anim calcmode="lin" valueType="num">
                                      <p:cBhvr>
                                        <p:cTn id="52" dur="3000" fill="hold"/>
                                        <p:tgtEl>
                                          <p:spTgt spid="4"/>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3000"/>
                                        <p:tgtEl>
                                          <p:spTgt spid="8"/>
                                        </p:tgtEl>
                                      </p:cBhvr>
                                    </p:animEffect>
                                    <p:anim calcmode="lin" valueType="num">
                                      <p:cBhvr>
                                        <p:cTn id="62" dur="3000" fill="hold"/>
                                        <p:tgtEl>
                                          <p:spTgt spid="8"/>
                                        </p:tgtEl>
                                        <p:attrNameLst>
                                          <p:attrName>style.rotation</p:attrName>
                                        </p:attrNameLst>
                                      </p:cBhvr>
                                      <p:tavLst>
                                        <p:tav tm="0">
                                          <p:val>
                                            <p:fltVal val="720"/>
                                          </p:val>
                                        </p:tav>
                                        <p:tav tm="100000">
                                          <p:val>
                                            <p:fltVal val="0"/>
                                          </p:val>
                                        </p:tav>
                                      </p:tavLst>
                                    </p:anim>
                                    <p:anim calcmode="lin" valueType="num">
                                      <p:cBhvr>
                                        <p:cTn id="63" dur="3000" fill="hold"/>
                                        <p:tgtEl>
                                          <p:spTgt spid="8"/>
                                        </p:tgtEl>
                                        <p:attrNameLst>
                                          <p:attrName>ppt_h</p:attrName>
                                        </p:attrNameLst>
                                      </p:cBhvr>
                                      <p:tavLst>
                                        <p:tav tm="0">
                                          <p:val>
                                            <p:fltVal val="0"/>
                                          </p:val>
                                        </p:tav>
                                        <p:tav tm="100000">
                                          <p:val>
                                            <p:strVal val="#ppt_h"/>
                                          </p:val>
                                        </p:tav>
                                      </p:tavLst>
                                    </p:anim>
                                    <p:anim calcmode="lin" valueType="num">
                                      <p:cBhvr>
                                        <p:cTn id="64" dur="3000" fill="hold"/>
                                        <p:tgtEl>
                                          <p:spTgt spid="8"/>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3000"/>
                                        <p:tgtEl>
                                          <p:spTgt spid="10"/>
                                        </p:tgtEl>
                                      </p:cBhvr>
                                    </p:animEffect>
                                    <p:anim calcmode="lin" valueType="num">
                                      <p:cBhvr>
                                        <p:cTn id="68" dur="3000" fill="hold"/>
                                        <p:tgtEl>
                                          <p:spTgt spid="10"/>
                                        </p:tgtEl>
                                        <p:attrNameLst>
                                          <p:attrName>style.rotation</p:attrName>
                                        </p:attrNameLst>
                                      </p:cBhvr>
                                      <p:tavLst>
                                        <p:tav tm="0">
                                          <p:val>
                                            <p:fltVal val="720"/>
                                          </p:val>
                                        </p:tav>
                                        <p:tav tm="100000">
                                          <p:val>
                                            <p:fltVal val="0"/>
                                          </p:val>
                                        </p:tav>
                                      </p:tavLst>
                                    </p:anim>
                                    <p:anim calcmode="lin" valueType="num">
                                      <p:cBhvr>
                                        <p:cTn id="69" dur="3000" fill="hold"/>
                                        <p:tgtEl>
                                          <p:spTgt spid="10"/>
                                        </p:tgtEl>
                                        <p:attrNameLst>
                                          <p:attrName>ppt_h</p:attrName>
                                        </p:attrNameLst>
                                      </p:cBhvr>
                                      <p:tavLst>
                                        <p:tav tm="0">
                                          <p:val>
                                            <p:fltVal val="0"/>
                                          </p:val>
                                        </p:tav>
                                        <p:tav tm="100000">
                                          <p:val>
                                            <p:strVal val="#ppt_h"/>
                                          </p:val>
                                        </p:tav>
                                      </p:tavLst>
                                    </p:anim>
                                    <p:anim calcmode="lin" valueType="num">
                                      <p:cBhvr>
                                        <p:cTn id="70" dur="3000" fill="hold"/>
                                        <p:tgtEl>
                                          <p:spTgt spid="10"/>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3000"/>
                                        <p:tgtEl>
                                          <p:spTgt spid="12"/>
                                        </p:tgtEl>
                                      </p:cBhvr>
                                    </p:animEffect>
                                    <p:anim calcmode="lin" valueType="num">
                                      <p:cBhvr>
                                        <p:cTn id="74" dur="3000" fill="hold"/>
                                        <p:tgtEl>
                                          <p:spTgt spid="12"/>
                                        </p:tgtEl>
                                        <p:attrNameLst>
                                          <p:attrName>style.rotation</p:attrName>
                                        </p:attrNameLst>
                                      </p:cBhvr>
                                      <p:tavLst>
                                        <p:tav tm="0">
                                          <p:val>
                                            <p:fltVal val="720"/>
                                          </p:val>
                                        </p:tav>
                                        <p:tav tm="100000">
                                          <p:val>
                                            <p:fltVal val="0"/>
                                          </p:val>
                                        </p:tav>
                                      </p:tavLst>
                                    </p:anim>
                                    <p:anim calcmode="lin" valueType="num">
                                      <p:cBhvr>
                                        <p:cTn id="75" dur="3000" fill="hold"/>
                                        <p:tgtEl>
                                          <p:spTgt spid="12"/>
                                        </p:tgtEl>
                                        <p:attrNameLst>
                                          <p:attrName>ppt_h</p:attrName>
                                        </p:attrNameLst>
                                      </p:cBhvr>
                                      <p:tavLst>
                                        <p:tav tm="0">
                                          <p:val>
                                            <p:fltVal val="0"/>
                                          </p:val>
                                        </p:tav>
                                        <p:tav tm="100000">
                                          <p:val>
                                            <p:strVal val="#ppt_h"/>
                                          </p:val>
                                        </p:tav>
                                      </p:tavLst>
                                    </p:anim>
                                    <p:anim calcmode="lin" valueType="num">
                                      <p:cBhvr>
                                        <p:cTn id="76" dur="3000" fill="hold"/>
                                        <p:tgtEl>
                                          <p:spTgt spid="12"/>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3000"/>
                                        <p:tgtEl>
                                          <p:spTgt spid="6"/>
                                        </p:tgtEl>
                                      </p:cBhvr>
                                    </p:animEffect>
                                    <p:anim calcmode="lin" valueType="num">
                                      <p:cBhvr>
                                        <p:cTn id="80" dur="3000" fill="hold"/>
                                        <p:tgtEl>
                                          <p:spTgt spid="6"/>
                                        </p:tgtEl>
                                        <p:attrNameLst>
                                          <p:attrName>style.rotation</p:attrName>
                                        </p:attrNameLst>
                                      </p:cBhvr>
                                      <p:tavLst>
                                        <p:tav tm="0">
                                          <p:val>
                                            <p:fltVal val="720"/>
                                          </p:val>
                                        </p:tav>
                                        <p:tav tm="100000">
                                          <p:val>
                                            <p:fltVal val="0"/>
                                          </p:val>
                                        </p:tav>
                                      </p:tavLst>
                                    </p:anim>
                                    <p:anim calcmode="lin" valueType="num">
                                      <p:cBhvr>
                                        <p:cTn id="81" dur="3000" fill="hold"/>
                                        <p:tgtEl>
                                          <p:spTgt spid="6"/>
                                        </p:tgtEl>
                                        <p:attrNameLst>
                                          <p:attrName>ppt_h</p:attrName>
                                        </p:attrNameLst>
                                      </p:cBhvr>
                                      <p:tavLst>
                                        <p:tav tm="0">
                                          <p:val>
                                            <p:fltVal val="0"/>
                                          </p:val>
                                        </p:tav>
                                        <p:tav tm="100000">
                                          <p:val>
                                            <p:strVal val="#ppt_h"/>
                                          </p:val>
                                        </p:tav>
                                      </p:tavLst>
                                    </p:anim>
                                    <p:anim calcmode="lin" valueType="num">
                                      <p:cBhvr>
                                        <p:cTn id="82" dur="3000" fill="hold"/>
                                        <p:tgtEl>
                                          <p:spTgt spid="6"/>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3000"/>
                                        <p:tgtEl>
                                          <p:spTgt spid="7"/>
                                        </p:tgtEl>
                                      </p:cBhvr>
                                    </p:animEffect>
                                    <p:anim calcmode="lin" valueType="num">
                                      <p:cBhvr>
                                        <p:cTn id="86" dur="3000" fill="hold"/>
                                        <p:tgtEl>
                                          <p:spTgt spid="7"/>
                                        </p:tgtEl>
                                        <p:attrNameLst>
                                          <p:attrName>style.rotation</p:attrName>
                                        </p:attrNameLst>
                                      </p:cBhvr>
                                      <p:tavLst>
                                        <p:tav tm="0">
                                          <p:val>
                                            <p:fltVal val="720"/>
                                          </p:val>
                                        </p:tav>
                                        <p:tav tm="100000">
                                          <p:val>
                                            <p:fltVal val="0"/>
                                          </p:val>
                                        </p:tav>
                                      </p:tavLst>
                                    </p:anim>
                                    <p:anim calcmode="lin" valueType="num">
                                      <p:cBhvr>
                                        <p:cTn id="87" dur="3000" fill="hold"/>
                                        <p:tgtEl>
                                          <p:spTgt spid="7"/>
                                        </p:tgtEl>
                                        <p:attrNameLst>
                                          <p:attrName>ppt_h</p:attrName>
                                        </p:attrNameLst>
                                      </p:cBhvr>
                                      <p:tavLst>
                                        <p:tav tm="0">
                                          <p:val>
                                            <p:fltVal val="0"/>
                                          </p:val>
                                        </p:tav>
                                        <p:tav tm="100000">
                                          <p:val>
                                            <p:strVal val="#ppt_h"/>
                                          </p:val>
                                        </p:tav>
                                      </p:tavLst>
                                    </p:anim>
                                    <p:anim calcmode="lin" valueType="num">
                                      <p:cBhvr>
                                        <p:cTn id="88" dur="3000" fill="hold"/>
                                        <p:tgtEl>
                                          <p:spTgt spid="7"/>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fade">
                                      <p:cBhvr>
                                        <p:cTn id="91" dur="3000"/>
                                        <p:tgtEl>
                                          <p:spTgt spid="9"/>
                                        </p:tgtEl>
                                      </p:cBhvr>
                                    </p:animEffect>
                                    <p:anim calcmode="lin" valueType="num">
                                      <p:cBhvr>
                                        <p:cTn id="92" dur="3000" fill="hold"/>
                                        <p:tgtEl>
                                          <p:spTgt spid="9"/>
                                        </p:tgtEl>
                                        <p:attrNameLst>
                                          <p:attrName>style.rotation</p:attrName>
                                        </p:attrNameLst>
                                      </p:cBhvr>
                                      <p:tavLst>
                                        <p:tav tm="0">
                                          <p:val>
                                            <p:fltVal val="720"/>
                                          </p:val>
                                        </p:tav>
                                        <p:tav tm="100000">
                                          <p:val>
                                            <p:fltVal val="0"/>
                                          </p:val>
                                        </p:tav>
                                      </p:tavLst>
                                    </p:anim>
                                    <p:anim calcmode="lin" valueType="num">
                                      <p:cBhvr>
                                        <p:cTn id="93" dur="3000" fill="hold"/>
                                        <p:tgtEl>
                                          <p:spTgt spid="9"/>
                                        </p:tgtEl>
                                        <p:attrNameLst>
                                          <p:attrName>ppt_h</p:attrName>
                                        </p:attrNameLst>
                                      </p:cBhvr>
                                      <p:tavLst>
                                        <p:tav tm="0">
                                          <p:val>
                                            <p:fltVal val="0"/>
                                          </p:val>
                                        </p:tav>
                                        <p:tav tm="100000">
                                          <p:val>
                                            <p:strVal val="#ppt_h"/>
                                          </p:val>
                                        </p:tav>
                                      </p:tavLst>
                                    </p:anim>
                                    <p:anim calcmode="lin" valueType="num">
                                      <p:cBhvr>
                                        <p:cTn id="94" dur="3000" fill="hold"/>
                                        <p:tgtEl>
                                          <p:spTgt spid="9"/>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fade">
                                      <p:cBhvr>
                                        <p:cTn id="97" dur="3000"/>
                                        <p:tgtEl>
                                          <p:spTgt spid="11"/>
                                        </p:tgtEl>
                                      </p:cBhvr>
                                    </p:animEffect>
                                    <p:anim calcmode="lin" valueType="num">
                                      <p:cBhvr>
                                        <p:cTn id="98" dur="3000" fill="hold"/>
                                        <p:tgtEl>
                                          <p:spTgt spid="11"/>
                                        </p:tgtEl>
                                        <p:attrNameLst>
                                          <p:attrName>style.rotation</p:attrName>
                                        </p:attrNameLst>
                                      </p:cBhvr>
                                      <p:tavLst>
                                        <p:tav tm="0">
                                          <p:val>
                                            <p:fltVal val="720"/>
                                          </p:val>
                                        </p:tav>
                                        <p:tav tm="100000">
                                          <p:val>
                                            <p:fltVal val="0"/>
                                          </p:val>
                                        </p:tav>
                                      </p:tavLst>
                                    </p:anim>
                                    <p:anim calcmode="lin" valueType="num">
                                      <p:cBhvr>
                                        <p:cTn id="99" dur="3000" fill="hold"/>
                                        <p:tgtEl>
                                          <p:spTgt spid="11"/>
                                        </p:tgtEl>
                                        <p:attrNameLst>
                                          <p:attrName>ppt_h</p:attrName>
                                        </p:attrNameLst>
                                      </p:cBhvr>
                                      <p:tavLst>
                                        <p:tav tm="0">
                                          <p:val>
                                            <p:fltVal val="0"/>
                                          </p:val>
                                        </p:tav>
                                        <p:tav tm="100000">
                                          <p:val>
                                            <p:strVal val="#ppt_h"/>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childTnLst>
                          </p:cTn>
                        </p:par>
                        <p:par>
                          <p:cTn id="107" fill="hold">
                            <p:stCondLst>
                              <p:cond delay="3000"/>
                            </p:stCondLst>
                            <p:childTnLst>
                              <p:par>
                                <p:cTn id="108" presetID="2" presetClass="exit" presetSubtype="12" fill="hold" nodeType="afterEffect">
                                  <p:stCondLst>
                                    <p:cond delay="0"/>
                                  </p:stCondLst>
                                  <p:childTnLst>
                                    <p:anim calcmode="lin" valueType="num">
                                      <p:cBhvr additive="base">
                                        <p:cTn id="109" dur="3000"/>
                                        <p:tgtEl>
                                          <p:spTgt spid="4"/>
                                        </p:tgtEl>
                                        <p:attrNameLst>
                                          <p:attrName>ppt_x</p:attrName>
                                        </p:attrNameLst>
                                      </p:cBhvr>
                                      <p:tavLst>
                                        <p:tav tm="0">
                                          <p:val>
                                            <p:strVal val="ppt_x"/>
                                          </p:val>
                                        </p:tav>
                                        <p:tav tm="100000">
                                          <p:val>
                                            <p:strVal val="0-ppt_w/2"/>
                                          </p:val>
                                        </p:tav>
                                      </p:tavLst>
                                    </p:anim>
                                    <p:anim calcmode="lin" valueType="num">
                                      <p:cBhvr additive="base">
                                        <p:cTn id="110" dur="3000"/>
                                        <p:tgtEl>
                                          <p:spTgt spid="4"/>
                                        </p:tgtEl>
                                        <p:attrNameLst>
                                          <p:attrName>ppt_y</p:attrName>
                                        </p:attrNameLst>
                                      </p:cBhvr>
                                      <p:tavLst>
                                        <p:tav tm="0">
                                          <p:val>
                                            <p:strVal val="ppt_y"/>
                                          </p:val>
                                        </p:tav>
                                        <p:tav tm="100000">
                                          <p:val>
                                            <p:strVal val="1+ppt_h/2"/>
                                          </p:val>
                                        </p:tav>
                                      </p:tavLst>
                                    </p:anim>
                                    <p:set>
                                      <p:cBhvr>
                                        <p:cTn id="111" dur="1" fill="hold">
                                          <p:stCondLst>
                                            <p:cond delay="2999"/>
                                          </p:stCondLst>
                                        </p:cTn>
                                        <p:tgtEl>
                                          <p:spTgt spid="4"/>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5"/>
                                        </p:tgtEl>
                                        <p:attrNameLst>
                                          <p:attrName>ppt_x</p:attrName>
                                        </p:attrNameLst>
                                      </p:cBhvr>
                                      <p:tavLst>
                                        <p:tav tm="0">
                                          <p:val>
                                            <p:strVal val="ppt_x"/>
                                          </p:val>
                                        </p:tav>
                                        <p:tav tm="100000">
                                          <p:val>
                                            <p:strVal val="0-ppt_w/2"/>
                                          </p:val>
                                        </p:tav>
                                      </p:tavLst>
                                    </p:anim>
                                    <p:anim calcmode="lin" valueType="num">
                                      <p:cBhvr additive="base">
                                        <p:cTn id="114" dur="3000"/>
                                        <p:tgtEl>
                                          <p:spTgt spid="5"/>
                                        </p:tgtEl>
                                        <p:attrNameLst>
                                          <p:attrName>ppt_y</p:attrName>
                                        </p:attrNameLst>
                                      </p:cBhvr>
                                      <p:tavLst>
                                        <p:tav tm="0">
                                          <p:val>
                                            <p:strVal val="ppt_y"/>
                                          </p:val>
                                        </p:tav>
                                        <p:tav tm="100000">
                                          <p:val>
                                            <p:strVal val="1+ppt_h/2"/>
                                          </p:val>
                                        </p:tav>
                                      </p:tavLst>
                                    </p:anim>
                                    <p:set>
                                      <p:cBhvr>
                                        <p:cTn id="115" dur="1" fill="hold">
                                          <p:stCondLst>
                                            <p:cond delay="2999"/>
                                          </p:stCondLst>
                                        </p:cTn>
                                        <p:tgtEl>
                                          <p:spTgt spid="5"/>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1+ppt_h/2"/>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1+ppt_h/2"/>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0-ppt_w/2"/>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1+ppt_w/2"/>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7"/>
                                        </p:tgtEl>
                                        <p:attrNameLst>
                                          <p:attrName>ppt_x</p:attrName>
                                        </p:attrNameLst>
                                      </p:cBhvr>
                                      <p:tavLst>
                                        <p:tav tm="0">
                                          <p:val>
                                            <p:strVal val="ppt_x"/>
                                          </p:val>
                                        </p:tav>
                                        <p:tav tm="100000">
                                          <p:val>
                                            <p:strVal val="1+ppt_w/2"/>
                                          </p:val>
                                        </p:tav>
                                      </p:tavLst>
                                    </p:anim>
                                    <p:anim calcmode="lin" valueType="num">
                                      <p:cBhvr additive="base">
                                        <p:cTn id="134" dur="3000"/>
                                        <p:tgtEl>
                                          <p:spTgt spid="7"/>
                                        </p:tgtEl>
                                        <p:attrNameLst>
                                          <p:attrName>ppt_y</p:attrName>
                                        </p:attrNameLst>
                                      </p:cBhvr>
                                      <p:tavLst>
                                        <p:tav tm="0">
                                          <p:val>
                                            <p:strVal val="ppt_y"/>
                                          </p:val>
                                        </p:tav>
                                        <p:tav tm="100000">
                                          <p:val>
                                            <p:strVal val="1+ppt_h/2"/>
                                          </p:val>
                                        </p:tav>
                                      </p:tavLst>
                                    </p:anim>
                                    <p:set>
                                      <p:cBhvr>
                                        <p:cTn id="135" dur="1" fill="hold">
                                          <p:stCondLst>
                                            <p:cond delay="2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1+ppt_w/2"/>
                                          </p:val>
                                        </p:tav>
                                      </p:tavLst>
                                    </p:anim>
                                    <p:anim calcmode="lin" valueType="num">
                                      <p:cBhvr additive="base">
                                        <p:cTn id="138" dur="3000"/>
                                        <p:tgtEl>
                                          <p:spTgt spid="9"/>
                                        </p:tgtEl>
                                        <p:attrNameLst>
                                          <p:attrName>ppt_y</p:attrName>
                                        </p:attrNameLst>
                                      </p:cBhvr>
                                      <p:tavLst>
                                        <p:tav tm="0">
                                          <p:val>
                                            <p:strVal val="ppt_y"/>
                                          </p:val>
                                        </p:tav>
                                        <p:tav tm="100000">
                                          <p:val>
                                            <p:strVal val="1+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1+ppt_w/2"/>
                                          </p:val>
                                        </p:tav>
                                      </p:tavLst>
                                    </p:anim>
                                    <p:anim calcmode="lin" valueType="num">
                                      <p:cBhvr additive="base">
                                        <p:cTn id="142" dur="3000"/>
                                        <p:tgtEl>
                                          <p:spTgt spid="11"/>
                                        </p:tgtEl>
                                        <p:attrNameLst>
                                          <p:attrName>ppt_y</p:attrName>
                                        </p:attrNameLst>
                                      </p:cBhvr>
                                      <p:tavLst>
                                        <p:tav tm="0">
                                          <p:val>
                                            <p:strVal val="ppt_y"/>
                                          </p:val>
                                        </p:tav>
                                        <p:tav tm="100000">
                                          <p:val>
                                            <p:strVal val="1+ppt_h/2"/>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1+ppt_w/2"/>
                                          </p:val>
                                        </p:tav>
                                      </p:tavLst>
                                    </p:anim>
                                    <p:anim calcmode="lin" valueType="num">
                                      <p:cBhvr additive="base">
                                        <p:cTn id="146" dur="3000"/>
                                        <p:tgtEl>
                                          <p:spTgt spid="13"/>
                                        </p:tgtEl>
                                        <p:attrNameLst>
                                          <p:attrName>ppt_y</p:attrName>
                                        </p:attrNameLst>
                                      </p:cBhvr>
                                      <p:tavLst>
                                        <p:tav tm="0">
                                          <p:val>
                                            <p:strVal val="ppt_y"/>
                                          </p:val>
                                        </p:tav>
                                        <p:tav tm="100000">
                                          <p:val>
                                            <p:strVal val="1+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2"/>
                                        </p:tgtEl>
                                        <p:attrNameLst>
                                          <p:attrName>r</p:attrName>
                                        </p:attrNameLst>
                                      </p:cBhvr>
                                    </p:animRot>
                                  </p:childTnLst>
                                </p:cTn>
                              </p:par>
                              <p:par>
                                <p:cTn id="168" presetID="17" presetClass="entr" presetSubtype="1"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ppt_x</p:attrName>
                                        </p:attrNameLst>
                                      </p:cBhvr>
                                      <p:tavLst>
                                        <p:tav tm="0">
                                          <p:val>
                                            <p:strVal val="#ppt_x"/>
                                          </p:val>
                                        </p:tav>
                                        <p:tav tm="100000">
                                          <p:val>
                                            <p:strVal val="#ppt_x"/>
                                          </p:val>
                                        </p:tav>
                                      </p:tavLst>
                                    </p:anim>
                                    <p:anim calcmode="lin" valueType="num">
                                      <p:cBhvr>
                                        <p:cTn id="171" dur="3000" fill="hold"/>
                                        <p:tgtEl>
                                          <p:spTgt spid="2"/>
                                        </p:tgtEl>
                                        <p:attrNameLst>
                                          <p:attrName>ppt_y</p:attrName>
                                        </p:attrNameLst>
                                      </p:cBhvr>
                                      <p:tavLst>
                                        <p:tav tm="0">
                                          <p:val>
                                            <p:strVal val="#ppt_y-#ppt_h/2"/>
                                          </p:val>
                                        </p:tav>
                                        <p:tav tm="100000">
                                          <p:val>
                                            <p:strVal val="#ppt_y"/>
                                          </p:val>
                                        </p:tav>
                                      </p:tavLst>
                                    </p:anim>
                                    <p:anim calcmode="lin" valueType="num">
                                      <p:cBhvr>
                                        <p:cTn id="172" dur="3000" fill="hold"/>
                                        <p:tgtEl>
                                          <p:spTgt spid="2"/>
                                        </p:tgtEl>
                                        <p:attrNameLst>
                                          <p:attrName>ppt_w</p:attrName>
                                        </p:attrNameLst>
                                      </p:cBhvr>
                                      <p:tavLst>
                                        <p:tav tm="0">
                                          <p:val>
                                            <p:strVal val="#ppt_w"/>
                                          </p:val>
                                        </p:tav>
                                        <p:tav tm="100000">
                                          <p:val>
                                            <p:strVal val="#ppt_w"/>
                                          </p:val>
                                        </p:tav>
                                      </p:tavLst>
                                    </p:anim>
                                    <p:anim calcmode="lin" valueType="num">
                                      <p:cBhvr>
                                        <p:cTn id="173" dur="3000" fill="hold"/>
                                        <p:tgtEl>
                                          <p:spTgt spid="2"/>
                                        </p:tgtEl>
                                        <p:attrNameLst>
                                          <p:attrName>ppt_h</p:attrName>
                                        </p:attrNameLst>
                                      </p:cBhvr>
                                      <p:tavLst>
                                        <p:tav tm="0">
                                          <p:val>
                                            <p:fltVal val="0"/>
                                          </p:val>
                                        </p:tav>
                                        <p:tav tm="100000">
                                          <p:val>
                                            <p:strVal val="#ppt_h"/>
                                          </p:val>
                                        </p:tav>
                                      </p:tavLst>
                                    </p:anim>
                                  </p:childTnLst>
                                </p:cTn>
                              </p:par>
                              <p:par>
                                <p:cTn id="174" presetID="5" presetClass="entr" presetSubtype="5" fill="hold" nodeType="withEffect">
                                  <p:stCondLst>
                                    <p:cond delay="0"/>
                                  </p:stCondLst>
                                  <p:childTnLst>
                                    <p:set>
                                      <p:cBhvr>
                                        <p:cTn id="175" dur="1" fill="hold">
                                          <p:stCondLst>
                                            <p:cond delay="0"/>
                                          </p:stCondLst>
                                        </p:cTn>
                                        <p:tgtEl>
                                          <p:spTgt spid="2"/>
                                        </p:tgtEl>
                                        <p:attrNameLst>
                                          <p:attrName>style.visibility</p:attrName>
                                        </p:attrNameLst>
                                      </p:cBhvr>
                                      <p:to>
                                        <p:strVal val="visible"/>
                                      </p:to>
                                    </p:set>
                                    <p:animEffect transition="in" filter="checkerboard(down)">
                                      <p:cBhvr>
                                        <p:cTn id="17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23AC0"/>
        </a:solidFill>
        <a:effectLst/>
      </p:bgPr>
    </p:bg>
    <p:spTree>
      <p:nvGrpSpPr>
        <p:cNvPr id="1" name=""/>
        <p:cNvGrpSpPr/>
        <p:nvPr/>
      </p:nvGrpSpPr>
      <p:grpSpPr>
        <a:xfrm>
          <a:off x="0" y="0"/>
          <a:ext cx="0" cy="0"/>
          <a:chOff x="0" y="0"/>
          <a:chExt cx="0" cy="0"/>
        </a:xfrm>
      </p:grpSpPr>
      <p:pic>
        <p:nvPicPr>
          <p:cNvPr id="2" name="1 Imagen" descr="v2 (14).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363461.png"/>
          <p:cNvPicPr>
            <a:picLocks noChangeAspect="1"/>
          </p:cNvPicPr>
          <p:nvPr/>
        </p:nvPicPr>
        <p:blipFill>
          <a:blip r:embed="rId3" cstate="print"/>
          <a:stretch>
            <a:fillRect/>
          </a:stretch>
        </p:blipFill>
        <p:spPr>
          <a:xfrm>
            <a:off x="1" y="1"/>
            <a:ext cx="510212" cy="500048"/>
          </a:xfrm>
          <a:prstGeom prst="rect">
            <a:avLst/>
          </a:prstGeom>
          <a:effectLst>
            <a:reflection blurRad="6350" stA="50000" endA="295" endPos="92000" dist="101600" dir="5400000" sy="-100000" algn="bl" rotWithShape="0"/>
          </a:effectLst>
        </p:spPr>
      </p:pic>
      <p:pic>
        <p:nvPicPr>
          <p:cNvPr id="5" name="4 Imagen" descr="363461.png"/>
          <p:cNvPicPr>
            <a:picLocks noChangeAspect="1"/>
          </p:cNvPicPr>
          <p:nvPr/>
        </p:nvPicPr>
        <p:blipFill>
          <a:blip r:embed="rId3" cstate="print"/>
          <a:stretch>
            <a:fillRect/>
          </a:stretch>
        </p:blipFill>
        <p:spPr>
          <a:xfrm>
            <a:off x="3786182" y="4643452"/>
            <a:ext cx="510212" cy="500048"/>
          </a:xfrm>
          <a:prstGeom prst="rect">
            <a:avLst/>
          </a:prstGeom>
          <a:effectLst>
            <a:reflection blurRad="6350" stA="50000" endA="295" endPos="92000" dist="101600" dir="5400000" sy="-100000" algn="bl" rotWithShape="0"/>
          </a:effectLst>
        </p:spPr>
      </p:pic>
      <p:pic>
        <p:nvPicPr>
          <p:cNvPr id="7" name="6 Imagen" descr="363461.png"/>
          <p:cNvPicPr>
            <a:picLocks noChangeAspect="1"/>
          </p:cNvPicPr>
          <p:nvPr/>
        </p:nvPicPr>
        <p:blipFill>
          <a:blip r:embed="rId3" cstate="print"/>
          <a:stretch>
            <a:fillRect/>
          </a:stretch>
        </p:blipFill>
        <p:spPr>
          <a:xfrm>
            <a:off x="8633788" y="0"/>
            <a:ext cx="510212" cy="500048"/>
          </a:xfrm>
          <a:prstGeom prst="rect">
            <a:avLst/>
          </a:prstGeom>
          <a:effectLst>
            <a:reflection blurRad="6350" stA="50000" endA="295" endPos="92000" dist="101600" dir="5400000" sy="-100000" algn="bl" rotWithShape="0"/>
          </a:effectLst>
        </p:spPr>
      </p:pic>
      <p:pic>
        <p:nvPicPr>
          <p:cNvPr id="8" name="7 Imagen" descr="363461.png"/>
          <p:cNvPicPr>
            <a:picLocks noChangeAspect="1"/>
          </p:cNvPicPr>
          <p:nvPr/>
        </p:nvPicPr>
        <p:blipFill>
          <a:blip r:embed="rId3" cstate="print">
            <a:duotone>
              <a:schemeClr val="bg2">
                <a:shade val="45000"/>
                <a:satMod val="135000"/>
              </a:schemeClr>
              <a:prstClr val="white"/>
            </a:duotone>
            <a:lum/>
          </a:blip>
          <a:stretch>
            <a:fillRect/>
          </a:stretch>
        </p:blipFill>
        <p:spPr>
          <a:xfrm>
            <a:off x="428596" y="714362"/>
            <a:ext cx="510212" cy="500048"/>
          </a:xfrm>
          <a:prstGeom prst="rect">
            <a:avLst/>
          </a:prstGeom>
          <a:effectLst>
            <a:reflection blurRad="6350" stA="50000" endA="295" endPos="92000" dist="101600" dir="5400000" sy="-100000" algn="bl" rotWithShape="0"/>
          </a:effectLst>
        </p:spPr>
      </p:pic>
      <p:pic>
        <p:nvPicPr>
          <p:cNvPr id="9" name="8 Imagen" descr="363461.png"/>
          <p:cNvPicPr>
            <a:picLocks noChangeAspect="1"/>
          </p:cNvPicPr>
          <p:nvPr/>
        </p:nvPicPr>
        <p:blipFill>
          <a:blip r:embed="rId3" cstate="print"/>
          <a:stretch>
            <a:fillRect/>
          </a:stretch>
        </p:blipFill>
        <p:spPr>
          <a:xfrm>
            <a:off x="928662" y="1357304"/>
            <a:ext cx="510212" cy="500048"/>
          </a:xfrm>
          <a:prstGeom prst="rect">
            <a:avLst/>
          </a:prstGeom>
          <a:effectLst>
            <a:reflection blurRad="6350" stA="50000" endA="295" endPos="92000" dist="101600" dir="5400000" sy="-100000" algn="bl" rotWithShape="0"/>
          </a:effectLst>
        </p:spPr>
      </p:pic>
      <p:pic>
        <p:nvPicPr>
          <p:cNvPr id="10" name="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1428728" y="2000246"/>
            <a:ext cx="510212" cy="500048"/>
          </a:xfrm>
          <a:prstGeom prst="rect">
            <a:avLst/>
          </a:prstGeom>
          <a:effectLst>
            <a:reflection blurRad="6350" stA="50000" endA="295" endPos="92000" dist="101600" dir="5400000" sy="-100000" algn="bl" rotWithShape="0"/>
          </a:effectLst>
        </p:spPr>
      </p:pic>
      <p:pic>
        <p:nvPicPr>
          <p:cNvPr id="11" name="10 Imagen" descr="363461.png"/>
          <p:cNvPicPr>
            <a:picLocks noChangeAspect="1"/>
          </p:cNvPicPr>
          <p:nvPr/>
        </p:nvPicPr>
        <p:blipFill>
          <a:blip r:embed="rId3" cstate="print"/>
          <a:stretch>
            <a:fillRect/>
          </a:stretch>
        </p:blipFill>
        <p:spPr>
          <a:xfrm>
            <a:off x="1928794" y="2571750"/>
            <a:ext cx="510212" cy="500048"/>
          </a:xfrm>
          <a:prstGeom prst="rect">
            <a:avLst/>
          </a:prstGeom>
          <a:effectLst>
            <a:reflection blurRad="6350" stA="50000" endA="295" endPos="92000" dist="101600" dir="5400000" sy="-100000" algn="bl" rotWithShape="0"/>
          </a:effectLst>
        </p:spPr>
      </p:pic>
      <p:pic>
        <p:nvPicPr>
          <p:cNvPr id="12" name="11 Imagen" descr="363461.png"/>
          <p:cNvPicPr>
            <a:picLocks noChangeAspect="1"/>
          </p:cNvPicPr>
          <p:nvPr/>
        </p:nvPicPr>
        <p:blipFill>
          <a:blip r:embed="rId3" cstate="print">
            <a:duotone>
              <a:schemeClr val="bg2">
                <a:shade val="45000"/>
                <a:satMod val="135000"/>
              </a:schemeClr>
              <a:prstClr val="white"/>
            </a:duotone>
            <a:lum/>
          </a:blip>
          <a:stretch>
            <a:fillRect/>
          </a:stretch>
        </p:blipFill>
        <p:spPr>
          <a:xfrm>
            <a:off x="8286776" y="571486"/>
            <a:ext cx="510212" cy="500048"/>
          </a:xfrm>
          <a:prstGeom prst="rect">
            <a:avLst/>
          </a:prstGeom>
          <a:effectLst>
            <a:reflection blurRad="6350" stA="50000" endA="295" endPos="92000" dist="101600" dir="5400000" sy="-100000" algn="bl" rotWithShape="0"/>
          </a:effectLst>
        </p:spPr>
      </p:pic>
      <p:pic>
        <p:nvPicPr>
          <p:cNvPr id="13" name="12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2428860" y="3143254"/>
            <a:ext cx="510212" cy="500048"/>
          </a:xfrm>
          <a:prstGeom prst="rect">
            <a:avLst/>
          </a:prstGeom>
          <a:effectLst>
            <a:reflection blurRad="6350" stA="50000" endA="295" endPos="92000" dist="101600" dir="5400000" sy="-100000" algn="bl" rotWithShape="0"/>
          </a:effectLst>
        </p:spPr>
      </p:pic>
      <p:pic>
        <p:nvPicPr>
          <p:cNvPr id="14" name="13 Imagen" descr="363461.png"/>
          <p:cNvPicPr>
            <a:picLocks noChangeAspect="1"/>
          </p:cNvPicPr>
          <p:nvPr/>
        </p:nvPicPr>
        <p:blipFill>
          <a:blip r:embed="rId3" cstate="print"/>
          <a:stretch>
            <a:fillRect/>
          </a:stretch>
        </p:blipFill>
        <p:spPr>
          <a:xfrm>
            <a:off x="2928926" y="3714758"/>
            <a:ext cx="510212" cy="500048"/>
          </a:xfrm>
          <a:prstGeom prst="rect">
            <a:avLst/>
          </a:prstGeom>
          <a:effectLst>
            <a:reflection blurRad="6350" stA="50000" endA="295" endPos="92000" dist="101600" dir="5400000" sy="-100000" algn="bl" rotWithShape="0"/>
          </a:effectLst>
        </p:spPr>
      </p:pic>
      <p:pic>
        <p:nvPicPr>
          <p:cNvPr id="15" name="14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3428992" y="4143386"/>
            <a:ext cx="510212" cy="500048"/>
          </a:xfrm>
          <a:prstGeom prst="rect">
            <a:avLst/>
          </a:prstGeom>
          <a:effectLst>
            <a:reflection blurRad="6350" stA="50000" endA="295" endPos="92000" dist="101600" dir="5400000" sy="-100000" algn="bl" rotWithShape="0"/>
          </a:effectLst>
        </p:spPr>
      </p:pic>
      <p:pic>
        <p:nvPicPr>
          <p:cNvPr id="16" name="15 Imagen" descr="363461.png"/>
          <p:cNvPicPr>
            <a:picLocks noChangeAspect="1"/>
          </p:cNvPicPr>
          <p:nvPr/>
        </p:nvPicPr>
        <p:blipFill>
          <a:blip r:embed="rId3" cstate="print"/>
          <a:stretch>
            <a:fillRect/>
          </a:stretch>
        </p:blipFill>
        <p:spPr>
          <a:xfrm>
            <a:off x="7858148" y="1142990"/>
            <a:ext cx="510212" cy="500048"/>
          </a:xfrm>
          <a:prstGeom prst="rect">
            <a:avLst/>
          </a:prstGeom>
          <a:effectLst>
            <a:reflection blurRad="6350" stA="50000" endA="295" endPos="92000" dist="101600" dir="5400000" sy="-100000" algn="bl" rotWithShape="0"/>
          </a:effectLst>
        </p:spPr>
      </p:pic>
      <p:pic>
        <p:nvPicPr>
          <p:cNvPr id="17" name="16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7500958" y="1785932"/>
            <a:ext cx="510212" cy="500048"/>
          </a:xfrm>
          <a:prstGeom prst="rect">
            <a:avLst/>
          </a:prstGeom>
          <a:effectLst>
            <a:reflection blurRad="6350" stA="50000" endA="295" endPos="92000" dist="101600" dir="5400000" sy="-100000" algn="bl" rotWithShape="0"/>
          </a:effectLst>
        </p:spPr>
      </p:pic>
      <p:pic>
        <p:nvPicPr>
          <p:cNvPr id="18" name="17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6572264" y="3000378"/>
            <a:ext cx="510212" cy="500048"/>
          </a:xfrm>
          <a:prstGeom prst="rect">
            <a:avLst/>
          </a:prstGeom>
          <a:effectLst>
            <a:reflection blurRad="6350" stA="50000" endA="295" endPos="92000" dist="101600" dir="5400000" sy="-100000" algn="bl" rotWithShape="0"/>
          </a:effectLst>
        </p:spPr>
      </p:pic>
      <p:pic>
        <p:nvPicPr>
          <p:cNvPr id="19" name="18 Imagen" descr="363461.png"/>
          <p:cNvPicPr>
            <a:picLocks noChangeAspect="1"/>
          </p:cNvPicPr>
          <p:nvPr/>
        </p:nvPicPr>
        <p:blipFill>
          <a:blip r:embed="rId3" cstate="print"/>
          <a:stretch>
            <a:fillRect/>
          </a:stretch>
        </p:blipFill>
        <p:spPr>
          <a:xfrm>
            <a:off x="6072198" y="3571882"/>
            <a:ext cx="510212" cy="500048"/>
          </a:xfrm>
          <a:prstGeom prst="rect">
            <a:avLst/>
          </a:prstGeom>
          <a:effectLst>
            <a:reflection blurRad="6350" stA="50000" endA="295" endPos="92000" dist="101600" dir="5400000" sy="-100000" algn="bl" rotWithShape="0"/>
          </a:effectLst>
        </p:spPr>
      </p:pic>
      <p:pic>
        <p:nvPicPr>
          <p:cNvPr id="20" name="19 Imagen" descr="363461.png"/>
          <p:cNvPicPr>
            <a:picLocks noChangeAspect="1"/>
          </p:cNvPicPr>
          <p:nvPr/>
        </p:nvPicPr>
        <p:blipFill>
          <a:blip r:embed="rId3" cstate="print">
            <a:duotone>
              <a:schemeClr val="bg2">
                <a:shade val="45000"/>
                <a:satMod val="135000"/>
              </a:schemeClr>
              <a:prstClr val="white"/>
            </a:duotone>
          </a:blip>
          <a:stretch>
            <a:fillRect/>
          </a:stretch>
        </p:blipFill>
        <p:spPr>
          <a:xfrm>
            <a:off x="5500694" y="4143386"/>
            <a:ext cx="510212" cy="500048"/>
          </a:xfrm>
          <a:prstGeom prst="rect">
            <a:avLst/>
          </a:prstGeom>
          <a:effectLst>
            <a:reflection blurRad="6350" stA="50000" endA="295" endPos="92000" dist="101600" dir="5400000" sy="-100000" algn="bl" rotWithShape="0"/>
          </a:effectLst>
        </p:spPr>
      </p:pic>
      <p:pic>
        <p:nvPicPr>
          <p:cNvPr id="21" name="20 Imagen" descr="363461.png"/>
          <p:cNvPicPr>
            <a:picLocks noChangeAspect="1"/>
          </p:cNvPicPr>
          <p:nvPr/>
        </p:nvPicPr>
        <p:blipFill>
          <a:blip r:embed="rId3" cstate="print"/>
          <a:stretch>
            <a:fillRect/>
          </a:stretch>
        </p:blipFill>
        <p:spPr>
          <a:xfrm>
            <a:off x="4929190" y="4643452"/>
            <a:ext cx="510212" cy="500048"/>
          </a:xfrm>
          <a:prstGeom prst="rect">
            <a:avLst/>
          </a:prstGeom>
          <a:effectLst>
            <a:reflection blurRad="6350" stA="50000" endA="295" endPos="92000" dist="101600" dir="5400000" sy="-100000" algn="bl" rotWithShape="0"/>
          </a:effectLst>
        </p:spPr>
      </p:pic>
      <p:pic>
        <p:nvPicPr>
          <p:cNvPr id="22" name="21 Imagen" descr="363461.png"/>
          <p:cNvPicPr>
            <a:picLocks noChangeAspect="1"/>
          </p:cNvPicPr>
          <p:nvPr/>
        </p:nvPicPr>
        <p:blipFill>
          <a:blip r:embed="rId3" cstate="print"/>
          <a:stretch>
            <a:fillRect/>
          </a:stretch>
        </p:blipFill>
        <p:spPr>
          <a:xfrm>
            <a:off x="7000892" y="2428874"/>
            <a:ext cx="510212" cy="500048"/>
          </a:xfrm>
          <a:prstGeom prst="rect">
            <a:avLst/>
          </a:prstGeom>
          <a:effectLst>
            <a:reflection blurRad="6350" stA="50000" endA="295" endPos="92000" dist="101600" dir="5400000" sy="-100000" algn="bl" rotWithShape="0"/>
          </a:effectLst>
        </p:spPr>
      </p:pic>
      <p:pic>
        <p:nvPicPr>
          <p:cNvPr id="24" name="23 Imagen" descr="v2 (14).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childTnLst>
                          </p:cTn>
                        </p:par>
                        <p:par>
                          <p:cTn id="79" fill="hold">
                            <p:stCondLst>
                              <p:cond delay="2000"/>
                            </p:stCondLst>
                            <p:childTnLst>
                              <p:par>
                                <p:cTn id="80" presetID="15" presetClass="exit" presetSubtype="0" fill="hold"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4"/>
                                        </p:tgtEl>
                                        <p:attrNameLst>
                                          <p:attrName>style.visibility</p:attrName>
                                        </p:attrNameLst>
                                      </p:cBhvr>
                                      <p:to>
                                        <p:strVal val="hidden"/>
                                      </p:to>
                                    </p:set>
                                  </p:childTnLst>
                                </p:cTn>
                              </p:par>
                              <p:par>
                                <p:cTn id="86" presetID="15" presetClass="exit" presetSubtype="0" fill="hold"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0" dur="2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1" dur="1" fill="hold">
                                          <p:stCondLst>
                                            <p:cond delay="1999"/>
                                          </p:stCondLst>
                                        </p:cTn>
                                        <p:tgtEl>
                                          <p:spTgt spid="5"/>
                                        </p:tgtEl>
                                        <p:attrNameLst>
                                          <p:attrName>style.visibility</p:attrName>
                                        </p:attrNameLst>
                                      </p:cBhvr>
                                      <p:to>
                                        <p:strVal val="hidden"/>
                                      </p:to>
                                    </p:set>
                                  </p:childTnLst>
                                </p:cTn>
                              </p:par>
                              <p:par>
                                <p:cTn id="92" presetID="15" presetClass="exit" presetSubtype="0" fill="hold" nodeType="withEffect">
                                  <p:stCondLst>
                                    <p:cond delay="0"/>
                                  </p:stCondLst>
                                  <p:childTnLst>
                                    <p:anim calcmode="lin" valueType="num">
                                      <p:cBhvr>
                                        <p:cTn id="93" dur="2000"/>
                                        <p:tgtEl>
                                          <p:spTgt spid="8"/>
                                        </p:tgtEl>
                                        <p:attrNameLst>
                                          <p:attrName>ppt_w</p:attrName>
                                        </p:attrNameLst>
                                      </p:cBhvr>
                                      <p:tavLst>
                                        <p:tav tm="0">
                                          <p:val>
                                            <p:strVal val="ppt_w"/>
                                          </p:val>
                                        </p:tav>
                                        <p:tav tm="100000">
                                          <p:val>
                                            <p:fltVal val="0"/>
                                          </p:val>
                                        </p:tav>
                                      </p:tavLst>
                                    </p:anim>
                                    <p:anim calcmode="lin" valueType="num">
                                      <p:cBhvr>
                                        <p:cTn id="94" dur="2000"/>
                                        <p:tgtEl>
                                          <p:spTgt spid="8"/>
                                        </p:tgtEl>
                                        <p:attrNameLst>
                                          <p:attrName>ppt_h</p:attrName>
                                        </p:attrNameLst>
                                      </p:cBhvr>
                                      <p:tavLst>
                                        <p:tav tm="0">
                                          <p:val>
                                            <p:strVal val="ppt_h"/>
                                          </p:val>
                                        </p:tav>
                                        <p:tav tm="100000">
                                          <p:val>
                                            <p:fltVal val="0"/>
                                          </p:val>
                                        </p:tav>
                                      </p:tavLst>
                                    </p:anim>
                                    <p:anim calcmode="lin" valueType="num">
                                      <p:cBhvr>
                                        <p:cTn id="95"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6"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7" dur="1" fill="hold">
                                          <p:stCondLst>
                                            <p:cond delay="1999"/>
                                          </p:stCondLst>
                                        </p:cTn>
                                        <p:tgtEl>
                                          <p:spTgt spid="8"/>
                                        </p:tgtEl>
                                        <p:attrNameLst>
                                          <p:attrName>style.visibility</p:attrName>
                                        </p:attrNameLst>
                                      </p:cBhvr>
                                      <p:to>
                                        <p:strVal val="hidden"/>
                                      </p:to>
                                    </p:set>
                                  </p:childTnLst>
                                </p:cTn>
                              </p:par>
                              <p:par>
                                <p:cTn id="98" presetID="15" presetClass="exit" presetSubtype="0" fill="hold" nodeType="withEffect">
                                  <p:stCondLst>
                                    <p:cond delay="0"/>
                                  </p:stCondLst>
                                  <p:childTnLst>
                                    <p:anim calcmode="lin" valueType="num">
                                      <p:cBhvr>
                                        <p:cTn id="99" dur="2000"/>
                                        <p:tgtEl>
                                          <p:spTgt spid="9"/>
                                        </p:tgtEl>
                                        <p:attrNameLst>
                                          <p:attrName>ppt_w</p:attrName>
                                        </p:attrNameLst>
                                      </p:cBhvr>
                                      <p:tavLst>
                                        <p:tav tm="0">
                                          <p:val>
                                            <p:strVal val="ppt_w"/>
                                          </p:val>
                                        </p:tav>
                                        <p:tav tm="100000">
                                          <p:val>
                                            <p:fltVal val="0"/>
                                          </p:val>
                                        </p:tav>
                                      </p:tavLst>
                                    </p:anim>
                                    <p:anim calcmode="lin" valueType="num">
                                      <p:cBhvr>
                                        <p:cTn id="100" dur="2000"/>
                                        <p:tgtEl>
                                          <p:spTgt spid="9"/>
                                        </p:tgtEl>
                                        <p:attrNameLst>
                                          <p:attrName>ppt_h</p:attrName>
                                        </p:attrNameLst>
                                      </p:cBhvr>
                                      <p:tavLst>
                                        <p:tav tm="0">
                                          <p:val>
                                            <p:strVal val="ppt_h"/>
                                          </p:val>
                                        </p:tav>
                                        <p:tav tm="100000">
                                          <p:val>
                                            <p:fltVal val="0"/>
                                          </p:val>
                                        </p:tav>
                                      </p:tavLst>
                                    </p:anim>
                                    <p:anim calcmode="lin" valueType="num">
                                      <p:cBhvr>
                                        <p:cTn id="101"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2"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3" dur="1" fill="hold">
                                          <p:stCondLst>
                                            <p:cond delay="1999"/>
                                          </p:stCondLst>
                                        </p:cTn>
                                        <p:tgtEl>
                                          <p:spTgt spid="9"/>
                                        </p:tgtEl>
                                        <p:attrNameLst>
                                          <p:attrName>style.visibility</p:attrName>
                                        </p:attrNameLst>
                                      </p:cBhvr>
                                      <p:to>
                                        <p:strVal val="hidden"/>
                                      </p:to>
                                    </p:set>
                                  </p:childTnLst>
                                </p:cTn>
                              </p:par>
                              <p:par>
                                <p:cTn id="104" presetID="15" presetClass="exit" presetSubtype="0" fill="hold" nodeType="withEffect">
                                  <p:stCondLst>
                                    <p:cond delay="0"/>
                                  </p:stCondLst>
                                  <p:childTnLst>
                                    <p:anim calcmode="lin" valueType="num">
                                      <p:cBhvr>
                                        <p:cTn id="105" dur="2000"/>
                                        <p:tgtEl>
                                          <p:spTgt spid="10"/>
                                        </p:tgtEl>
                                        <p:attrNameLst>
                                          <p:attrName>ppt_w</p:attrName>
                                        </p:attrNameLst>
                                      </p:cBhvr>
                                      <p:tavLst>
                                        <p:tav tm="0">
                                          <p:val>
                                            <p:strVal val="ppt_w"/>
                                          </p:val>
                                        </p:tav>
                                        <p:tav tm="100000">
                                          <p:val>
                                            <p:fltVal val="0"/>
                                          </p:val>
                                        </p:tav>
                                      </p:tavLst>
                                    </p:anim>
                                    <p:anim calcmode="lin" valueType="num">
                                      <p:cBhvr>
                                        <p:cTn id="106" dur="2000"/>
                                        <p:tgtEl>
                                          <p:spTgt spid="10"/>
                                        </p:tgtEl>
                                        <p:attrNameLst>
                                          <p:attrName>ppt_h</p:attrName>
                                        </p:attrNameLst>
                                      </p:cBhvr>
                                      <p:tavLst>
                                        <p:tav tm="0">
                                          <p:val>
                                            <p:strVal val="ppt_h"/>
                                          </p:val>
                                        </p:tav>
                                        <p:tav tm="100000">
                                          <p:val>
                                            <p:fltVal val="0"/>
                                          </p:val>
                                        </p:tav>
                                      </p:tavLst>
                                    </p:anim>
                                    <p:anim calcmode="lin" valueType="num">
                                      <p:cBhvr>
                                        <p:cTn id="107" dur="2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8" dur="2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9" dur="1" fill="hold">
                                          <p:stCondLst>
                                            <p:cond delay="1999"/>
                                          </p:stCondLst>
                                        </p:cTn>
                                        <p:tgtEl>
                                          <p:spTgt spid="10"/>
                                        </p:tgtEl>
                                        <p:attrNameLst>
                                          <p:attrName>style.visibility</p:attrName>
                                        </p:attrNameLst>
                                      </p:cBhvr>
                                      <p:to>
                                        <p:strVal val="hidden"/>
                                      </p:to>
                                    </p:set>
                                  </p:childTnLst>
                                </p:cTn>
                              </p:par>
                              <p:par>
                                <p:cTn id="110" presetID="15" presetClass="exit" presetSubtype="0" fill="hold" nodeType="withEffect">
                                  <p:stCondLst>
                                    <p:cond delay="0"/>
                                  </p:stCondLst>
                                  <p:childTnLst>
                                    <p:anim calcmode="lin" valueType="num">
                                      <p:cBhvr>
                                        <p:cTn id="111" dur="2000"/>
                                        <p:tgtEl>
                                          <p:spTgt spid="11"/>
                                        </p:tgtEl>
                                        <p:attrNameLst>
                                          <p:attrName>ppt_w</p:attrName>
                                        </p:attrNameLst>
                                      </p:cBhvr>
                                      <p:tavLst>
                                        <p:tav tm="0">
                                          <p:val>
                                            <p:strVal val="ppt_w"/>
                                          </p:val>
                                        </p:tav>
                                        <p:tav tm="100000">
                                          <p:val>
                                            <p:fltVal val="0"/>
                                          </p:val>
                                        </p:tav>
                                      </p:tavLst>
                                    </p:anim>
                                    <p:anim calcmode="lin" valueType="num">
                                      <p:cBhvr>
                                        <p:cTn id="112" dur="2000"/>
                                        <p:tgtEl>
                                          <p:spTgt spid="11"/>
                                        </p:tgtEl>
                                        <p:attrNameLst>
                                          <p:attrName>ppt_h</p:attrName>
                                        </p:attrNameLst>
                                      </p:cBhvr>
                                      <p:tavLst>
                                        <p:tav tm="0">
                                          <p:val>
                                            <p:strVal val="ppt_h"/>
                                          </p:val>
                                        </p:tav>
                                        <p:tav tm="100000">
                                          <p:val>
                                            <p:fltVal val="0"/>
                                          </p:val>
                                        </p:tav>
                                      </p:tavLst>
                                    </p:anim>
                                    <p:anim calcmode="lin" valueType="num">
                                      <p:cBhvr>
                                        <p:cTn id="113" dur="2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4" dur="2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5" dur="1" fill="hold">
                                          <p:stCondLst>
                                            <p:cond delay="1999"/>
                                          </p:stCondLst>
                                        </p:cTn>
                                        <p:tgtEl>
                                          <p:spTgt spid="11"/>
                                        </p:tgtEl>
                                        <p:attrNameLst>
                                          <p:attrName>style.visibility</p:attrName>
                                        </p:attrNameLst>
                                      </p:cBhvr>
                                      <p:to>
                                        <p:strVal val="hidden"/>
                                      </p:to>
                                    </p:set>
                                  </p:childTnLst>
                                </p:cTn>
                              </p:par>
                              <p:par>
                                <p:cTn id="116" presetID="15" presetClass="exit" presetSubtype="0" fill="hold" nodeType="withEffect">
                                  <p:stCondLst>
                                    <p:cond delay="0"/>
                                  </p:stCondLst>
                                  <p:childTnLst>
                                    <p:anim calcmode="lin" valueType="num">
                                      <p:cBhvr>
                                        <p:cTn id="117" dur="2000"/>
                                        <p:tgtEl>
                                          <p:spTgt spid="13"/>
                                        </p:tgtEl>
                                        <p:attrNameLst>
                                          <p:attrName>ppt_w</p:attrName>
                                        </p:attrNameLst>
                                      </p:cBhvr>
                                      <p:tavLst>
                                        <p:tav tm="0">
                                          <p:val>
                                            <p:strVal val="ppt_w"/>
                                          </p:val>
                                        </p:tav>
                                        <p:tav tm="100000">
                                          <p:val>
                                            <p:fltVal val="0"/>
                                          </p:val>
                                        </p:tav>
                                      </p:tavLst>
                                    </p:anim>
                                    <p:anim calcmode="lin" valueType="num">
                                      <p:cBhvr>
                                        <p:cTn id="118" dur="2000"/>
                                        <p:tgtEl>
                                          <p:spTgt spid="13"/>
                                        </p:tgtEl>
                                        <p:attrNameLst>
                                          <p:attrName>ppt_h</p:attrName>
                                        </p:attrNameLst>
                                      </p:cBhvr>
                                      <p:tavLst>
                                        <p:tav tm="0">
                                          <p:val>
                                            <p:strVal val="ppt_h"/>
                                          </p:val>
                                        </p:tav>
                                        <p:tav tm="100000">
                                          <p:val>
                                            <p:fltVal val="0"/>
                                          </p:val>
                                        </p:tav>
                                      </p:tavLst>
                                    </p:anim>
                                    <p:anim calcmode="lin" valueType="num">
                                      <p:cBhvr>
                                        <p:cTn id="119"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0"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1" dur="1" fill="hold">
                                          <p:stCondLst>
                                            <p:cond delay="1999"/>
                                          </p:stCondLst>
                                        </p:cTn>
                                        <p:tgtEl>
                                          <p:spTgt spid="13"/>
                                        </p:tgtEl>
                                        <p:attrNameLst>
                                          <p:attrName>style.visibility</p:attrName>
                                        </p:attrNameLst>
                                      </p:cBhvr>
                                      <p:to>
                                        <p:strVal val="hidden"/>
                                      </p:to>
                                    </p:set>
                                  </p:childTnLst>
                                </p:cTn>
                              </p:par>
                              <p:par>
                                <p:cTn id="122" presetID="15" presetClass="exit" presetSubtype="0" fill="hold" nodeType="withEffect">
                                  <p:stCondLst>
                                    <p:cond delay="0"/>
                                  </p:stCondLst>
                                  <p:childTnLst>
                                    <p:anim calcmode="lin" valueType="num">
                                      <p:cBhvr>
                                        <p:cTn id="123" dur="2000"/>
                                        <p:tgtEl>
                                          <p:spTgt spid="14"/>
                                        </p:tgtEl>
                                        <p:attrNameLst>
                                          <p:attrName>ppt_w</p:attrName>
                                        </p:attrNameLst>
                                      </p:cBhvr>
                                      <p:tavLst>
                                        <p:tav tm="0">
                                          <p:val>
                                            <p:strVal val="ppt_w"/>
                                          </p:val>
                                        </p:tav>
                                        <p:tav tm="100000">
                                          <p:val>
                                            <p:fltVal val="0"/>
                                          </p:val>
                                        </p:tav>
                                      </p:tavLst>
                                    </p:anim>
                                    <p:anim calcmode="lin" valueType="num">
                                      <p:cBhvr>
                                        <p:cTn id="124" dur="2000"/>
                                        <p:tgtEl>
                                          <p:spTgt spid="14"/>
                                        </p:tgtEl>
                                        <p:attrNameLst>
                                          <p:attrName>ppt_h</p:attrName>
                                        </p:attrNameLst>
                                      </p:cBhvr>
                                      <p:tavLst>
                                        <p:tav tm="0">
                                          <p:val>
                                            <p:strVal val="ppt_h"/>
                                          </p:val>
                                        </p:tav>
                                        <p:tav tm="100000">
                                          <p:val>
                                            <p:fltVal val="0"/>
                                          </p:val>
                                        </p:tav>
                                      </p:tavLst>
                                    </p:anim>
                                    <p:anim calcmode="lin" valueType="num">
                                      <p:cBhvr>
                                        <p:cTn id="125" dur="2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6" dur="2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7" dur="1" fill="hold">
                                          <p:stCondLst>
                                            <p:cond delay="1999"/>
                                          </p:stCondLst>
                                        </p:cTn>
                                        <p:tgtEl>
                                          <p:spTgt spid="14"/>
                                        </p:tgtEl>
                                        <p:attrNameLst>
                                          <p:attrName>style.visibility</p:attrName>
                                        </p:attrNameLst>
                                      </p:cBhvr>
                                      <p:to>
                                        <p:strVal val="hidden"/>
                                      </p:to>
                                    </p:set>
                                  </p:childTnLst>
                                </p:cTn>
                              </p:par>
                              <p:par>
                                <p:cTn id="128" presetID="15" presetClass="exit" presetSubtype="0" fill="hold" nodeType="withEffect">
                                  <p:stCondLst>
                                    <p:cond delay="0"/>
                                  </p:stCondLst>
                                  <p:childTnLst>
                                    <p:anim calcmode="lin" valueType="num">
                                      <p:cBhvr>
                                        <p:cTn id="129" dur="2000"/>
                                        <p:tgtEl>
                                          <p:spTgt spid="15"/>
                                        </p:tgtEl>
                                        <p:attrNameLst>
                                          <p:attrName>ppt_w</p:attrName>
                                        </p:attrNameLst>
                                      </p:cBhvr>
                                      <p:tavLst>
                                        <p:tav tm="0">
                                          <p:val>
                                            <p:strVal val="ppt_w"/>
                                          </p:val>
                                        </p:tav>
                                        <p:tav tm="100000">
                                          <p:val>
                                            <p:fltVal val="0"/>
                                          </p:val>
                                        </p:tav>
                                      </p:tavLst>
                                    </p:anim>
                                    <p:anim calcmode="lin" valueType="num">
                                      <p:cBhvr>
                                        <p:cTn id="130" dur="2000"/>
                                        <p:tgtEl>
                                          <p:spTgt spid="15"/>
                                        </p:tgtEl>
                                        <p:attrNameLst>
                                          <p:attrName>ppt_h</p:attrName>
                                        </p:attrNameLst>
                                      </p:cBhvr>
                                      <p:tavLst>
                                        <p:tav tm="0">
                                          <p:val>
                                            <p:strVal val="ppt_h"/>
                                          </p:val>
                                        </p:tav>
                                        <p:tav tm="100000">
                                          <p:val>
                                            <p:fltVal val="0"/>
                                          </p:val>
                                        </p:tav>
                                      </p:tavLst>
                                    </p:anim>
                                    <p:anim calcmode="lin" valueType="num">
                                      <p:cBhvr>
                                        <p:cTn id="131" dur="2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32" dur="2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3" dur="1" fill="hold">
                                          <p:stCondLst>
                                            <p:cond delay="1999"/>
                                          </p:stCondLst>
                                        </p:cTn>
                                        <p:tgtEl>
                                          <p:spTgt spid="15"/>
                                        </p:tgtEl>
                                        <p:attrNameLst>
                                          <p:attrName>style.visibility</p:attrName>
                                        </p:attrNameLst>
                                      </p:cBhvr>
                                      <p:to>
                                        <p:strVal val="hidden"/>
                                      </p:to>
                                    </p:set>
                                  </p:childTnLst>
                                </p:cTn>
                              </p:par>
                              <p:par>
                                <p:cTn id="134" presetID="15" presetClass="exit" presetSubtype="0" fill="hold" nodeType="withEffect">
                                  <p:stCondLst>
                                    <p:cond delay="0"/>
                                  </p:stCondLst>
                                  <p:childTnLst>
                                    <p:anim calcmode="lin" valueType="num">
                                      <p:cBhvr>
                                        <p:cTn id="135" dur="2000"/>
                                        <p:tgtEl>
                                          <p:spTgt spid="7"/>
                                        </p:tgtEl>
                                        <p:attrNameLst>
                                          <p:attrName>ppt_w</p:attrName>
                                        </p:attrNameLst>
                                      </p:cBhvr>
                                      <p:tavLst>
                                        <p:tav tm="0">
                                          <p:val>
                                            <p:strVal val="ppt_w"/>
                                          </p:val>
                                        </p:tav>
                                        <p:tav tm="100000">
                                          <p:val>
                                            <p:fltVal val="0"/>
                                          </p:val>
                                        </p:tav>
                                      </p:tavLst>
                                    </p:anim>
                                    <p:anim calcmode="lin" valueType="num">
                                      <p:cBhvr>
                                        <p:cTn id="136" dur="2000"/>
                                        <p:tgtEl>
                                          <p:spTgt spid="7"/>
                                        </p:tgtEl>
                                        <p:attrNameLst>
                                          <p:attrName>ppt_h</p:attrName>
                                        </p:attrNameLst>
                                      </p:cBhvr>
                                      <p:tavLst>
                                        <p:tav tm="0">
                                          <p:val>
                                            <p:strVal val="ppt_h"/>
                                          </p:val>
                                        </p:tav>
                                        <p:tav tm="100000">
                                          <p:val>
                                            <p:fltVal val="0"/>
                                          </p:val>
                                        </p:tav>
                                      </p:tavLst>
                                    </p:anim>
                                    <p:anim calcmode="lin" valueType="num">
                                      <p:cBhvr>
                                        <p:cTn id="137" dur="2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38" dur="2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9" dur="1" fill="hold">
                                          <p:stCondLst>
                                            <p:cond delay="1999"/>
                                          </p:stCondLst>
                                        </p:cTn>
                                        <p:tgtEl>
                                          <p:spTgt spid="7"/>
                                        </p:tgtEl>
                                        <p:attrNameLst>
                                          <p:attrName>style.visibility</p:attrName>
                                        </p:attrNameLst>
                                      </p:cBhvr>
                                      <p:to>
                                        <p:strVal val="hidden"/>
                                      </p:to>
                                    </p:set>
                                  </p:childTnLst>
                                </p:cTn>
                              </p:par>
                              <p:par>
                                <p:cTn id="140" presetID="15" presetClass="exit" presetSubtype="0" fill="hold" nodeType="withEffect">
                                  <p:stCondLst>
                                    <p:cond delay="0"/>
                                  </p:stCondLst>
                                  <p:childTnLst>
                                    <p:anim calcmode="lin" valueType="num">
                                      <p:cBhvr>
                                        <p:cTn id="141" dur="2000"/>
                                        <p:tgtEl>
                                          <p:spTgt spid="12"/>
                                        </p:tgtEl>
                                        <p:attrNameLst>
                                          <p:attrName>ppt_w</p:attrName>
                                        </p:attrNameLst>
                                      </p:cBhvr>
                                      <p:tavLst>
                                        <p:tav tm="0">
                                          <p:val>
                                            <p:strVal val="ppt_w"/>
                                          </p:val>
                                        </p:tav>
                                        <p:tav tm="100000">
                                          <p:val>
                                            <p:fltVal val="0"/>
                                          </p:val>
                                        </p:tav>
                                      </p:tavLst>
                                    </p:anim>
                                    <p:anim calcmode="lin" valueType="num">
                                      <p:cBhvr>
                                        <p:cTn id="142" dur="2000"/>
                                        <p:tgtEl>
                                          <p:spTgt spid="12"/>
                                        </p:tgtEl>
                                        <p:attrNameLst>
                                          <p:attrName>ppt_h</p:attrName>
                                        </p:attrNameLst>
                                      </p:cBhvr>
                                      <p:tavLst>
                                        <p:tav tm="0">
                                          <p:val>
                                            <p:strVal val="ppt_h"/>
                                          </p:val>
                                        </p:tav>
                                        <p:tav tm="100000">
                                          <p:val>
                                            <p:fltVal val="0"/>
                                          </p:val>
                                        </p:tav>
                                      </p:tavLst>
                                    </p:anim>
                                    <p:anim calcmode="lin" valueType="num">
                                      <p:cBhvr>
                                        <p:cTn id="143"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44"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45" dur="1" fill="hold">
                                          <p:stCondLst>
                                            <p:cond delay="1999"/>
                                          </p:stCondLst>
                                        </p:cTn>
                                        <p:tgtEl>
                                          <p:spTgt spid="12"/>
                                        </p:tgtEl>
                                        <p:attrNameLst>
                                          <p:attrName>style.visibility</p:attrName>
                                        </p:attrNameLst>
                                      </p:cBhvr>
                                      <p:to>
                                        <p:strVal val="hidden"/>
                                      </p:to>
                                    </p:set>
                                  </p:childTnLst>
                                </p:cTn>
                              </p:par>
                              <p:par>
                                <p:cTn id="146" presetID="15" presetClass="exit" presetSubtype="0" fill="hold" nodeType="withEffect">
                                  <p:stCondLst>
                                    <p:cond delay="0"/>
                                  </p:stCondLst>
                                  <p:childTnLst>
                                    <p:anim calcmode="lin" valueType="num">
                                      <p:cBhvr>
                                        <p:cTn id="147" dur="2000"/>
                                        <p:tgtEl>
                                          <p:spTgt spid="16"/>
                                        </p:tgtEl>
                                        <p:attrNameLst>
                                          <p:attrName>ppt_w</p:attrName>
                                        </p:attrNameLst>
                                      </p:cBhvr>
                                      <p:tavLst>
                                        <p:tav tm="0">
                                          <p:val>
                                            <p:strVal val="ppt_w"/>
                                          </p:val>
                                        </p:tav>
                                        <p:tav tm="100000">
                                          <p:val>
                                            <p:fltVal val="0"/>
                                          </p:val>
                                        </p:tav>
                                      </p:tavLst>
                                    </p:anim>
                                    <p:anim calcmode="lin" valueType="num">
                                      <p:cBhvr>
                                        <p:cTn id="148" dur="2000"/>
                                        <p:tgtEl>
                                          <p:spTgt spid="16"/>
                                        </p:tgtEl>
                                        <p:attrNameLst>
                                          <p:attrName>ppt_h</p:attrName>
                                        </p:attrNameLst>
                                      </p:cBhvr>
                                      <p:tavLst>
                                        <p:tav tm="0">
                                          <p:val>
                                            <p:strVal val="ppt_h"/>
                                          </p:val>
                                        </p:tav>
                                        <p:tav tm="100000">
                                          <p:val>
                                            <p:fltVal val="0"/>
                                          </p:val>
                                        </p:tav>
                                      </p:tavLst>
                                    </p:anim>
                                    <p:anim calcmode="lin" valueType="num">
                                      <p:cBhvr>
                                        <p:cTn id="149" dur="20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0" dur="20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51" dur="1" fill="hold">
                                          <p:stCondLst>
                                            <p:cond delay="1999"/>
                                          </p:stCondLst>
                                        </p:cTn>
                                        <p:tgtEl>
                                          <p:spTgt spid="16"/>
                                        </p:tgtEl>
                                        <p:attrNameLst>
                                          <p:attrName>style.visibility</p:attrName>
                                        </p:attrNameLst>
                                      </p:cBhvr>
                                      <p:to>
                                        <p:strVal val="hidden"/>
                                      </p:to>
                                    </p:set>
                                  </p:childTnLst>
                                </p:cTn>
                              </p:par>
                              <p:par>
                                <p:cTn id="152" presetID="15" presetClass="exit" presetSubtype="0" fill="hold" nodeType="withEffect">
                                  <p:stCondLst>
                                    <p:cond delay="0"/>
                                  </p:stCondLst>
                                  <p:childTnLst>
                                    <p:anim calcmode="lin" valueType="num">
                                      <p:cBhvr>
                                        <p:cTn id="153" dur="2000"/>
                                        <p:tgtEl>
                                          <p:spTgt spid="17"/>
                                        </p:tgtEl>
                                        <p:attrNameLst>
                                          <p:attrName>ppt_w</p:attrName>
                                        </p:attrNameLst>
                                      </p:cBhvr>
                                      <p:tavLst>
                                        <p:tav tm="0">
                                          <p:val>
                                            <p:strVal val="ppt_w"/>
                                          </p:val>
                                        </p:tav>
                                        <p:tav tm="100000">
                                          <p:val>
                                            <p:fltVal val="0"/>
                                          </p:val>
                                        </p:tav>
                                      </p:tavLst>
                                    </p:anim>
                                    <p:anim calcmode="lin" valueType="num">
                                      <p:cBhvr>
                                        <p:cTn id="154" dur="2000"/>
                                        <p:tgtEl>
                                          <p:spTgt spid="17"/>
                                        </p:tgtEl>
                                        <p:attrNameLst>
                                          <p:attrName>ppt_h</p:attrName>
                                        </p:attrNameLst>
                                      </p:cBhvr>
                                      <p:tavLst>
                                        <p:tav tm="0">
                                          <p:val>
                                            <p:strVal val="ppt_h"/>
                                          </p:val>
                                        </p:tav>
                                        <p:tav tm="100000">
                                          <p:val>
                                            <p:fltVal val="0"/>
                                          </p:val>
                                        </p:tav>
                                      </p:tavLst>
                                    </p:anim>
                                    <p:anim calcmode="lin" valueType="num">
                                      <p:cBhvr>
                                        <p:cTn id="155" dur="2000"/>
                                        <p:tgtEl>
                                          <p:spTgt spid="1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6" dur="2000"/>
                                        <p:tgtEl>
                                          <p:spTgt spid="1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57" dur="1" fill="hold">
                                          <p:stCondLst>
                                            <p:cond delay="1999"/>
                                          </p:stCondLst>
                                        </p:cTn>
                                        <p:tgtEl>
                                          <p:spTgt spid="17"/>
                                        </p:tgtEl>
                                        <p:attrNameLst>
                                          <p:attrName>style.visibility</p:attrName>
                                        </p:attrNameLst>
                                      </p:cBhvr>
                                      <p:to>
                                        <p:strVal val="hidden"/>
                                      </p:to>
                                    </p:set>
                                  </p:childTnLst>
                                </p:cTn>
                              </p:par>
                              <p:par>
                                <p:cTn id="158" presetID="15" presetClass="exit" presetSubtype="0" fill="hold" nodeType="withEffect">
                                  <p:stCondLst>
                                    <p:cond delay="0"/>
                                  </p:stCondLst>
                                  <p:childTnLst>
                                    <p:anim calcmode="lin" valueType="num">
                                      <p:cBhvr>
                                        <p:cTn id="159" dur="2000"/>
                                        <p:tgtEl>
                                          <p:spTgt spid="18"/>
                                        </p:tgtEl>
                                        <p:attrNameLst>
                                          <p:attrName>ppt_w</p:attrName>
                                        </p:attrNameLst>
                                      </p:cBhvr>
                                      <p:tavLst>
                                        <p:tav tm="0">
                                          <p:val>
                                            <p:strVal val="ppt_w"/>
                                          </p:val>
                                        </p:tav>
                                        <p:tav tm="100000">
                                          <p:val>
                                            <p:fltVal val="0"/>
                                          </p:val>
                                        </p:tav>
                                      </p:tavLst>
                                    </p:anim>
                                    <p:anim calcmode="lin" valueType="num">
                                      <p:cBhvr>
                                        <p:cTn id="160" dur="2000"/>
                                        <p:tgtEl>
                                          <p:spTgt spid="18"/>
                                        </p:tgtEl>
                                        <p:attrNameLst>
                                          <p:attrName>ppt_h</p:attrName>
                                        </p:attrNameLst>
                                      </p:cBhvr>
                                      <p:tavLst>
                                        <p:tav tm="0">
                                          <p:val>
                                            <p:strVal val="ppt_h"/>
                                          </p:val>
                                        </p:tav>
                                        <p:tav tm="100000">
                                          <p:val>
                                            <p:fltVal val="0"/>
                                          </p:val>
                                        </p:tav>
                                      </p:tavLst>
                                    </p:anim>
                                    <p:anim calcmode="lin" valueType="num">
                                      <p:cBhvr>
                                        <p:cTn id="161" dur="2000"/>
                                        <p:tgtEl>
                                          <p:spTgt spid="1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62" dur="2000"/>
                                        <p:tgtEl>
                                          <p:spTgt spid="1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3" dur="1" fill="hold">
                                          <p:stCondLst>
                                            <p:cond delay="1999"/>
                                          </p:stCondLst>
                                        </p:cTn>
                                        <p:tgtEl>
                                          <p:spTgt spid="18"/>
                                        </p:tgtEl>
                                        <p:attrNameLst>
                                          <p:attrName>style.visibility</p:attrName>
                                        </p:attrNameLst>
                                      </p:cBhvr>
                                      <p:to>
                                        <p:strVal val="hidden"/>
                                      </p:to>
                                    </p:set>
                                  </p:childTnLst>
                                </p:cTn>
                              </p:par>
                              <p:par>
                                <p:cTn id="164" presetID="15" presetClass="exit" presetSubtype="0" fill="hold" nodeType="withEffect">
                                  <p:stCondLst>
                                    <p:cond delay="0"/>
                                  </p:stCondLst>
                                  <p:childTnLst>
                                    <p:anim calcmode="lin" valueType="num">
                                      <p:cBhvr>
                                        <p:cTn id="165" dur="2000"/>
                                        <p:tgtEl>
                                          <p:spTgt spid="19"/>
                                        </p:tgtEl>
                                        <p:attrNameLst>
                                          <p:attrName>ppt_w</p:attrName>
                                        </p:attrNameLst>
                                      </p:cBhvr>
                                      <p:tavLst>
                                        <p:tav tm="0">
                                          <p:val>
                                            <p:strVal val="ppt_w"/>
                                          </p:val>
                                        </p:tav>
                                        <p:tav tm="100000">
                                          <p:val>
                                            <p:fltVal val="0"/>
                                          </p:val>
                                        </p:tav>
                                      </p:tavLst>
                                    </p:anim>
                                    <p:anim calcmode="lin" valueType="num">
                                      <p:cBhvr>
                                        <p:cTn id="166" dur="2000"/>
                                        <p:tgtEl>
                                          <p:spTgt spid="19"/>
                                        </p:tgtEl>
                                        <p:attrNameLst>
                                          <p:attrName>ppt_h</p:attrName>
                                        </p:attrNameLst>
                                      </p:cBhvr>
                                      <p:tavLst>
                                        <p:tav tm="0">
                                          <p:val>
                                            <p:strVal val="ppt_h"/>
                                          </p:val>
                                        </p:tav>
                                        <p:tav tm="100000">
                                          <p:val>
                                            <p:fltVal val="0"/>
                                          </p:val>
                                        </p:tav>
                                      </p:tavLst>
                                    </p:anim>
                                    <p:anim calcmode="lin" valueType="num">
                                      <p:cBhvr>
                                        <p:cTn id="167"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68"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9" dur="1" fill="hold">
                                          <p:stCondLst>
                                            <p:cond delay="1999"/>
                                          </p:stCondLst>
                                        </p:cTn>
                                        <p:tgtEl>
                                          <p:spTgt spid="19"/>
                                        </p:tgtEl>
                                        <p:attrNameLst>
                                          <p:attrName>style.visibility</p:attrName>
                                        </p:attrNameLst>
                                      </p:cBhvr>
                                      <p:to>
                                        <p:strVal val="hidden"/>
                                      </p:to>
                                    </p:set>
                                  </p:childTnLst>
                                </p:cTn>
                              </p:par>
                              <p:par>
                                <p:cTn id="170" presetID="15" presetClass="exit" presetSubtype="0" fill="hold" nodeType="withEffect">
                                  <p:stCondLst>
                                    <p:cond delay="0"/>
                                  </p:stCondLst>
                                  <p:childTnLst>
                                    <p:anim calcmode="lin" valueType="num">
                                      <p:cBhvr>
                                        <p:cTn id="171" dur="2000"/>
                                        <p:tgtEl>
                                          <p:spTgt spid="20"/>
                                        </p:tgtEl>
                                        <p:attrNameLst>
                                          <p:attrName>ppt_w</p:attrName>
                                        </p:attrNameLst>
                                      </p:cBhvr>
                                      <p:tavLst>
                                        <p:tav tm="0">
                                          <p:val>
                                            <p:strVal val="ppt_w"/>
                                          </p:val>
                                        </p:tav>
                                        <p:tav tm="100000">
                                          <p:val>
                                            <p:fltVal val="0"/>
                                          </p:val>
                                        </p:tav>
                                      </p:tavLst>
                                    </p:anim>
                                    <p:anim calcmode="lin" valueType="num">
                                      <p:cBhvr>
                                        <p:cTn id="172" dur="2000"/>
                                        <p:tgtEl>
                                          <p:spTgt spid="20"/>
                                        </p:tgtEl>
                                        <p:attrNameLst>
                                          <p:attrName>ppt_h</p:attrName>
                                        </p:attrNameLst>
                                      </p:cBhvr>
                                      <p:tavLst>
                                        <p:tav tm="0">
                                          <p:val>
                                            <p:strVal val="ppt_h"/>
                                          </p:val>
                                        </p:tav>
                                        <p:tav tm="100000">
                                          <p:val>
                                            <p:fltVal val="0"/>
                                          </p:val>
                                        </p:tav>
                                      </p:tavLst>
                                    </p:anim>
                                    <p:anim calcmode="lin" valueType="num">
                                      <p:cBhvr>
                                        <p:cTn id="173" dur="2000"/>
                                        <p:tgtEl>
                                          <p:spTgt spid="2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74" dur="2000"/>
                                        <p:tgtEl>
                                          <p:spTgt spid="2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75" dur="1" fill="hold">
                                          <p:stCondLst>
                                            <p:cond delay="1999"/>
                                          </p:stCondLst>
                                        </p:cTn>
                                        <p:tgtEl>
                                          <p:spTgt spid="20"/>
                                        </p:tgtEl>
                                        <p:attrNameLst>
                                          <p:attrName>style.visibility</p:attrName>
                                        </p:attrNameLst>
                                      </p:cBhvr>
                                      <p:to>
                                        <p:strVal val="hidden"/>
                                      </p:to>
                                    </p:set>
                                  </p:childTnLst>
                                </p:cTn>
                              </p:par>
                              <p:par>
                                <p:cTn id="176" presetID="15" presetClass="exit" presetSubtype="0" fill="hold" nodeType="withEffect">
                                  <p:stCondLst>
                                    <p:cond delay="0"/>
                                  </p:stCondLst>
                                  <p:childTnLst>
                                    <p:anim calcmode="lin" valueType="num">
                                      <p:cBhvr>
                                        <p:cTn id="177" dur="2000"/>
                                        <p:tgtEl>
                                          <p:spTgt spid="21"/>
                                        </p:tgtEl>
                                        <p:attrNameLst>
                                          <p:attrName>ppt_w</p:attrName>
                                        </p:attrNameLst>
                                      </p:cBhvr>
                                      <p:tavLst>
                                        <p:tav tm="0">
                                          <p:val>
                                            <p:strVal val="ppt_w"/>
                                          </p:val>
                                        </p:tav>
                                        <p:tav tm="100000">
                                          <p:val>
                                            <p:fltVal val="0"/>
                                          </p:val>
                                        </p:tav>
                                      </p:tavLst>
                                    </p:anim>
                                    <p:anim calcmode="lin" valueType="num">
                                      <p:cBhvr>
                                        <p:cTn id="178" dur="2000"/>
                                        <p:tgtEl>
                                          <p:spTgt spid="21"/>
                                        </p:tgtEl>
                                        <p:attrNameLst>
                                          <p:attrName>ppt_h</p:attrName>
                                        </p:attrNameLst>
                                      </p:cBhvr>
                                      <p:tavLst>
                                        <p:tav tm="0">
                                          <p:val>
                                            <p:strVal val="ppt_h"/>
                                          </p:val>
                                        </p:tav>
                                        <p:tav tm="100000">
                                          <p:val>
                                            <p:fltVal val="0"/>
                                          </p:val>
                                        </p:tav>
                                      </p:tavLst>
                                    </p:anim>
                                    <p:anim calcmode="lin" valueType="num">
                                      <p:cBhvr>
                                        <p:cTn id="179" dur="2000"/>
                                        <p:tgtEl>
                                          <p:spTgt spid="2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0" dur="2000"/>
                                        <p:tgtEl>
                                          <p:spTgt spid="2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81" dur="1" fill="hold">
                                          <p:stCondLst>
                                            <p:cond delay="1999"/>
                                          </p:stCondLst>
                                        </p:cTn>
                                        <p:tgtEl>
                                          <p:spTgt spid="21"/>
                                        </p:tgtEl>
                                        <p:attrNameLst>
                                          <p:attrName>style.visibility</p:attrName>
                                        </p:attrNameLst>
                                      </p:cBhvr>
                                      <p:to>
                                        <p:strVal val="hidden"/>
                                      </p:to>
                                    </p:set>
                                  </p:childTnLst>
                                </p:cTn>
                              </p:par>
                              <p:par>
                                <p:cTn id="182" presetID="15" presetClass="exit" presetSubtype="0" fill="hold" nodeType="withEffect">
                                  <p:stCondLst>
                                    <p:cond delay="0"/>
                                  </p:stCondLst>
                                  <p:childTnLst>
                                    <p:anim calcmode="lin" valueType="num">
                                      <p:cBhvr>
                                        <p:cTn id="183" dur="2000"/>
                                        <p:tgtEl>
                                          <p:spTgt spid="22"/>
                                        </p:tgtEl>
                                        <p:attrNameLst>
                                          <p:attrName>ppt_w</p:attrName>
                                        </p:attrNameLst>
                                      </p:cBhvr>
                                      <p:tavLst>
                                        <p:tav tm="0">
                                          <p:val>
                                            <p:strVal val="ppt_w"/>
                                          </p:val>
                                        </p:tav>
                                        <p:tav tm="100000">
                                          <p:val>
                                            <p:fltVal val="0"/>
                                          </p:val>
                                        </p:tav>
                                      </p:tavLst>
                                    </p:anim>
                                    <p:anim calcmode="lin" valueType="num">
                                      <p:cBhvr>
                                        <p:cTn id="184" dur="2000"/>
                                        <p:tgtEl>
                                          <p:spTgt spid="22"/>
                                        </p:tgtEl>
                                        <p:attrNameLst>
                                          <p:attrName>ppt_h</p:attrName>
                                        </p:attrNameLst>
                                      </p:cBhvr>
                                      <p:tavLst>
                                        <p:tav tm="0">
                                          <p:val>
                                            <p:strVal val="ppt_h"/>
                                          </p:val>
                                        </p:tav>
                                        <p:tav tm="100000">
                                          <p:val>
                                            <p:fltVal val="0"/>
                                          </p:val>
                                        </p:tav>
                                      </p:tavLst>
                                    </p:anim>
                                    <p:anim calcmode="lin" valueType="num">
                                      <p:cBhvr>
                                        <p:cTn id="185" dur="2000"/>
                                        <p:tgtEl>
                                          <p:spTgt spid="2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6" dur="2000"/>
                                        <p:tgtEl>
                                          <p:spTgt spid="2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87" dur="1" fill="hold">
                                          <p:stCondLst>
                                            <p:cond delay="1999"/>
                                          </p:stCondLst>
                                        </p:cTn>
                                        <p:tgtEl>
                                          <p:spTgt spid="22"/>
                                        </p:tgtEl>
                                        <p:attrNameLst>
                                          <p:attrName>style.visibility</p:attrName>
                                        </p:attrNameLst>
                                      </p:cBhvr>
                                      <p:to>
                                        <p:strVal val="hidden"/>
                                      </p:to>
                                    </p:set>
                                  </p:childTnLst>
                                </p:cTn>
                              </p:par>
                              <p:par>
                                <p:cTn id="188" presetID="6" presetClass="emph" presetSubtype="0" autoRev="1" fill="hold" nodeType="withEffect">
                                  <p:stCondLst>
                                    <p:cond delay="0"/>
                                  </p:stCondLst>
                                  <p:childTnLst>
                                    <p:animScale>
                                      <p:cBhvr>
                                        <p:cTn id="189" dur="2000" fill="hold"/>
                                        <p:tgtEl>
                                          <p:spTgt spid="4"/>
                                        </p:tgtEl>
                                      </p:cBhvr>
                                      <p:by x="50000" y="50000"/>
                                    </p:animScale>
                                  </p:childTnLst>
                                </p:cTn>
                              </p:par>
                              <p:par>
                                <p:cTn id="190" presetID="6" presetClass="emph" presetSubtype="0" autoRev="1" fill="hold" nodeType="withEffect">
                                  <p:stCondLst>
                                    <p:cond delay="0"/>
                                  </p:stCondLst>
                                  <p:childTnLst>
                                    <p:animScale>
                                      <p:cBhvr>
                                        <p:cTn id="191" dur="2000" fill="hold"/>
                                        <p:tgtEl>
                                          <p:spTgt spid="5"/>
                                        </p:tgtEl>
                                      </p:cBhvr>
                                      <p:by x="50000" y="50000"/>
                                    </p:animScale>
                                  </p:childTnLst>
                                </p:cTn>
                              </p:par>
                              <p:par>
                                <p:cTn id="192" presetID="6" presetClass="emph" presetSubtype="0" autoRev="1" fill="hold" nodeType="withEffect">
                                  <p:stCondLst>
                                    <p:cond delay="0"/>
                                  </p:stCondLst>
                                  <p:childTnLst>
                                    <p:animScale>
                                      <p:cBhvr>
                                        <p:cTn id="193" dur="2000" fill="hold"/>
                                        <p:tgtEl>
                                          <p:spTgt spid="8"/>
                                        </p:tgtEl>
                                      </p:cBhvr>
                                      <p:by x="50000" y="50000"/>
                                    </p:animScale>
                                  </p:childTnLst>
                                </p:cTn>
                              </p:par>
                              <p:par>
                                <p:cTn id="194" presetID="6" presetClass="emph" presetSubtype="0" autoRev="1" fill="hold" nodeType="withEffect">
                                  <p:stCondLst>
                                    <p:cond delay="0"/>
                                  </p:stCondLst>
                                  <p:childTnLst>
                                    <p:animScale>
                                      <p:cBhvr>
                                        <p:cTn id="195" dur="2000" fill="hold"/>
                                        <p:tgtEl>
                                          <p:spTgt spid="9"/>
                                        </p:tgtEl>
                                      </p:cBhvr>
                                      <p:by x="50000" y="50000"/>
                                    </p:animScale>
                                  </p:childTnLst>
                                </p:cTn>
                              </p:par>
                              <p:par>
                                <p:cTn id="196" presetID="6" presetClass="emph" presetSubtype="0" autoRev="1" fill="hold" nodeType="withEffect">
                                  <p:stCondLst>
                                    <p:cond delay="0"/>
                                  </p:stCondLst>
                                  <p:childTnLst>
                                    <p:animScale>
                                      <p:cBhvr>
                                        <p:cTn id="197" dur="2000" fill="hold"/>
                                        <p:tgtEl>
                                          <p:spTgt spid="10"/>
                                        </p:tgtEl>
                                      </p:cBhvr>
                                      <p:by x="50000" y="50000"/>
                                    </p:animScale>
                                  </p:childTnLst>
                                </p:cTn>
                              </p:par>
                              <p:par>
                                <p:cTn id="198" presetID="6" presetClass="emph" presetSubtype="0" autoRev="1" fill="hold" nodeType="withEffect">
                                  <p:stCondLst>
                                    <p:cond delay="0"/>
                                  </p:stCondLst>
                                  <p:childTnLst>
                                    <p:animScale>
                                      <p:cBhvr>
                                        <p:cTn id="199" dur="2000" fill="hold"/>
                                        <p:tgtEl>
                                          <p:spTgt spid="11"/>
                                        </p:tgtEl>
                                      </p:cBhvr>
                                      <p:by x="50000" y="50000"/>
                                    </p:animScale>
                                  </p:childTnLst>
                                </p:cTn>
                              </p:par>
                              <p:par>
                                <p:cTn id="200" presetID="6" presetClass="emph" presetSubtype="0" autoRev="1" fill="hold" nodeType="withEffect">
                                  <p:stCondLst>
                                    <p:cond delay="0"/>
                                  </p:stCondLst>
                                  <p:childTnLst>
                                    <p:animScale>
                                      <p:cBhvr>
                                        <p:cTn id="201" dur="2000" fill="hold"/>
                                        <p:tgtEl>
                                          <p:spTgt spid="13"/>
                                        </p:tgtEl>
                                      </p:cBhvr>
                                      <p:by x="50000" y="50000"/>
                                    </p:animScale>
                                  </p:childTnLst>
                                </p:cTn>
                              </p:par>
                              <p:par>
                                <p:cTn id="202" presetID="6" presetClass="emph" presetSubtype="0" autoRev="1" fill="hold" nodeType="withEffect">
                                  <p:stCondLst>
                                    <p:cond delay="0"/>
                                  </p:stCondLst>
                                  <p:childTnLst>
                                    <p:animScale>
                                      <p:cBhvr>
                                        <p:cTn id="203" dur="2000" fill="hold"/>
                                        <p:tgtEl>
                                          <p:spTgt spid="14"/>
                                        </p:tgtEl>
                                      </p:cBhvr>
                                      <p:by x="50000" y="50000"/>
                                    </p:animScale>
                                  </p:childTnLst>
                                </p:cTn>
                              </p:par>
                              <p:par>
                                <p:cTn id="204" presetID="6" presetClass="emph" presetSubtype="0" autoRev="1" fill="hold" nodeType="withEffect">
                                  <p:stCondLst>
                                    <p:cond delay="0"/>
                                  </p:stCondLst>
                                  <p:childTnLst>
                                    <p:animScale>
                                      <p:cBhvr>
                                        <p:cTn id="205" dur="2000" fill="hold"/>
                                        <p:tgtEl>
                                          <p:spTgt spid="15"/>
                                        </p:tgtEl>
                                      </p:cBhvr>
                                      <p:by x="50000" y="50000"/>
                                    </p:animScale>
                                  </p:childTnLst>
                                </p:cTn>
                              </p:par>
                              <p:par>
                                <p:cTn id="206" presetID="6" presetClass="emph" presetSubtype="0" autoRev="1" fill="hold" nodeType="withEffect">
                                  <p:stCondLst>
                                    <p:cond delay="0"/>
                                  </p:stCondLst>
                                  <p:childTnLst>
                                    <p:animScale>
                                      <p:cBhvr>
                                        <p:cTn id="207" dur="2000" fill="hold"/>
                                        <p:tgtEl>
                                          <p:spTgt spid="7"/>
                                        </p:tgtEl>
                                      </p:cBhvr>
                                      <p:by x="50000" y="50000"/>
                                    </p:animScale>
                                  </p:childTnLst>
                                </p:cTn>
                              </p:par>
                              <p:par>
                                <p:cTn id="208" presetID="6" presetClass="emph" presetSubtype="0" autoRev="1" fill="hold" nodeType="withEffect">
                                  <p:stCondLst>
                                    <p:cond delay="0"/>
                                  </p:stCondLst>
                                  <p:childTnLst>
                                    <p:animScale>
                                      <p:cBhvr>
                                        <p:cTn id="209" dur="2000" fill="hold"/>
                                        <p:tgtEl>
                                          <p:spTgt spid="12"/>
                                        </p:tgtEl>
                                      </p:cBhvr>
                                      <p:by x="50000" y="50000"/>
                                    </p:animScale>
                                  </p:childTnLst>
                                </p:cTn>
                              </p:par>
                              <p:par>
                                <p:cTn id="210" presetID="6" presetClass="emph" presetSubtype="0" autoRev="1" fill="hold" nodeType="withEffect">
                                  <p:stCondLst>
                                    <p:cond delay="0"/>
                                  </p:stCondLst>
                                  <p:childTnLst>
                                    <p:animScale>
                                      <p:cBhvr>
                                        <p:cTn id="211" dur="2000" fill="hold"/>
                                        <p:tgtEl>
                                          <p:spTgt spid="16"/>
                                        </p:tgtEl>
                                      </p:cBhvr>
                                      <p:by x="50000" y="50000"/>
                                    </p:animScale>
                                  </p:childTnLst>
                                </p:cTn>
                              </p:par>
                              <p:par>
                                <p:cTn id="212" presetID="6" presetClass="emph" presetSubtype="0" autoRev="1" fill="hold" nodeType="withEffect">
                                  <p:stCondLst>
                                    <p:cond delay="0"/>
                                  </p:stCondLst>
                                  <p:childTnLst>
                                    <p:animScale>
                                      <p:cBhvr>
                                        <p:cTn id="213" dur="2000" fill="hold"/>
                                        <p:tgtEl>
                                          <p:spTgt spid="17"/>
                                        </p:tgtEl>
                                      </p:cBhvr>
                                      <p:by x="50000" y="50000"/>
                                    </p:animScale>
                                  </p:childTnLst>
                                </p:cTn>
                              </p:par>
                              <p:par>
                                <p:cTn id="214" presetID="6" presetClass="emph" presetSubtype="0" autoRev="1" fill="hold" nodeType="withEffect">
                                  <p:stCondLst>
                                    <p:cond delay="0"/>
                                  </p:stCondLst>
                                  <p:childTnLst>
                                    <p:animScale>
                                      <p:cBhvr>
                                        <p:cTn id="215" dur="2000" fill="hold"/>
                                        <p:tgtEl>
                                          <p:spTgt spid="18"/>
                                        </p:tgtEl>
                                      </p:cBhvr>
                                      <p:by x="50000" y="50000"/>
                                    </p:animScale>
                                  </p:childTnLst>
                                </p:cTn>
                              </p:par>
                              <p:par>
                                <p:cTn id="216" presetID="6" presetClass="emph" presetSubtype="0" autoRev="1" fill="hold" nodeType="withEffect">
                                  <p:stCondLst>
                                    <p:cond delay="0"/>
                                  </p:stCondLst>
                                  <p:childTnLst>
                                    <p:animScale>
                                      <p:cBhvr>
                                        <p:cTn id="217" dur="2000" fill="hold"/>
                                        <p:tgtEl>
                                          <p:spTgt spid="19"/>
                                        </p:tgtEl>
                                      </p:cBhvr>
                                      <p:by x="50000" y="50000"/>
                                    </p:animScale>
                                  </p:childTnLst>
                                </p:cTn>
                              </p:par>
                              <p:par>
                                <p:cTn id="218" presetID="6" presetClass="emph" presetSubtype="0" autoRev="1" fill="hold" nodeType="withEffect">
                                  <p:stCondLst>
                                    <p:cond delay="0"/>
                                  </p:stCondLst>
                                  <p:childTnLst>
                                    <p:animScale>
                                      <p:cBhvr>
                                        <p:cTn id="219" dur="2000" fill="hold"/>
                                        <p:tgtEl>
                                          <p:spTgt spid="20"/>
                                        </p:tgtEl>
                                      </p:cBhvr>
                                      <p:by x="50000" y="50000"/>
                                    </p:animScale>
                                  </p:childTnLst>
                                </p:cTn>
                              </p:par>
                              <p:par>
                                <p:cTn id="220" presetID="6" presetClass="emph" presetSubtype="0" autoRev="1" fill="hold" nodeType="withEffect">
                                  <p:stCondLst>
                                    <p:cond delay="0"/>
                                  </p:stCondLst>
                                  <p:childTnLst>
                                    <p:animScale>
                                      <p:cBhvr>
                                        <p:cTn id="221" dur="2000" fill="hold"/>
                                        <p:tgtEl>
                                          <p:spTgt spid="21"/>
                                        </p:tgtEl>
                                      </p:cBhvr>
                                      <p:by x="50000" y="50000"/>
                                    </p:animScale>
                                  </p:childTnLst>
                                </p:cTn>
                              </p:par>
                              <p:par>
                                <p:cTn id="222" presetID="6" presetClass="emph" presetSubtype="0" autoRev="1" fill="hold" nodeType="withEffect">
                                  <p:stCondLst>
                                    <p:cond delay="0"/>
                                  </p:stCondLst>
                                  <p:childTnLst>
                                    <p:animScale>
                                      <p:cBhvr>
                                        <p:cTn id="223" dur="2000" fill="hold"/>
                                        <p:tgtEl>
                                          <p:spTgt spid="22"/>
                                        </p:tgtEl>
                                      </p:cBhvr>
                                      <p:by x="50000" y="50000"/>
                                    </p:animScale>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500298" y="500048"/>
            <a:ext cx="5357850" cy="1754326"/>
          </a:xfrm>
          <a:prstGeom prst="rect">
            <a:avLst/>
          </a:prstGeom>
          <a:noFill/>
        </p:spPr>
        <p:txBody>
          <a:bodyPr wrap="square" rtlCol="0">
            <a:spAutoFit/>
          </a:bodyPr>
          <a:lstStyle/>
          <a:p>
            <a:r>
              <a:rPr lang="es-PE" dirty="0" smtClean="0"/>
              <a:t>Un rayo de sol atraviesa las hojas verdes, iluminando el corazón de una rosa. Esta flor, un regalo de la naturaleza, nos invita a detenernos y apreciar lo simple y lo hermoso. Su aroma embriagador nos envuelve, recordándonos que, a veces, los momentos más sencillos son los que más alimentan el alma.</a:t>
            </a:r>
          </a:p>
          <a:p>
            <a:endParaRPr lang="es-PE" dirty="0"/>
          </a:p>
        </p:txBody>
      </p:sp>
    </p:spTree>
  </p:cSld>
  <p:clrMapOvr>
    <a:masterClrMapping/>
  </p:clrMapOvr>
  <p:transition advTm="3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0033CC"/>
            </a:gs>
            <a:gs pos="50000">
              <a:srgbClr val="3399FF">
                <a:shade val="67500"/>
                <a:satMod val="115000"/>
              </a:srgbClr>
            </a:gs>
            <a:gs pos="100000">
              <a:srgbClr val="3399FF">
                <a:shade val="100000"/>
                <a:satMod val="115000"/>
              </a:srgbClr>
            </a:gs>
          </a:gsLst>
          <a:lin ang="2700000" scaled="1"/>
          <a:tileRect/>
        </a:gradFill>
        <a:effectLst/>
      </p:bgPr>
    </p:bg>
    <p:spTree>
      <p:nvGrpSpPr>
        <p:cNvPr id="1" name=""/>
        <p:cNvGrpSpPr/>
        <p:nvPr/>
      </p:nvGrpSpPr>
      <p:grpSpPr>
        <a:xfrm>
          <a:off x="0" y="0"/>
          <a:ext cx="0" cy="0"/>
          <a:chOff x="0" y="0"/>
          <a:chExt cx="0" cy="0"/>
        </a:xfrm>
      </p:grpSpPr>
      <p:pic>
        <p:nvPicPr>
          <p:cNvPr id="2" name="1 Imagen" descr="v2 (41).jpeg"/>
          <p:cNvPicPr>
            <a:picLocks noGrp="1" noChangeAspect="1"/>
          </p:cNvPicPr>
          <p:nvPr isPhoto="1"/>
        </p:nvPicPr>
        <p:blipFill>
          <a:blip r:embed="rId2">
            <a:lum/>
          </a:blip>
          <a:stretch>
            <a:fillRect/>
          </a:stretch>
        </p:blipFill>
        <p:spPr>
          <a:xfrm>
            <a:off x="0" y="-142894"/>
            <a:ext cx="9144000" cy="5286394"/>
          </a:xfrm>
          <a:prstGeom prst="rect">
            <a:avLst/>
          </a:prstGeom>
          <a:noFill/>
          <a:ln>
            <a:noFill/>
          </a:ln>
          <a:effectLst/>
        </p:spPr>
      </p:pic>
      <p:pic>
        <p:nvPicPr>
          <p:cNvPr id="4" name="3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215338" y="-357208"/>
            <a:ext cx="1214446" cy="1214446"/>
          </a:xfrm>
          <a:prstGeom prst="rect">
            <a:avLst/>
          </a:prstGeom>
          <a:effectLst>
            <a:reflection blurRad="6350" stA="50000" endA="300" endPos="90000" dir="5400000" sy="-100000" algn="bl" rotWithShape="0"/>
          </a:effectLst>
        </p:spPr>
      </p:pic>
      <p:pic>
        <p:nvPicPr>
          <p:cNvPr id="5" name="4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286644" y="285734"/>
            <a:ext cx="1214446" cy="1214446"/>
          </a:xfrm>
          <a:prstGeom prst="rect">
            <a:avLst/>
          </a:prstGeom>
          <a:effectLst>
            <a:reflection blurRad="6350" stA="50000" endA="300" endPos="90000" dir="5400000" sy="-100000" algn="bl" rotWithShape="0"/>
          </a:effectLst>
        </p:spPr>
      </p:pic>
      <p:pic>
        <p:nvPicPr>
          <p:cNvPr id="6" name="5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286512" y="1000114"/>
            <a:ext cx="1214446" cy="1214446"/>
          </a:xfrm>
          <a:prstGeom prst="rect">
            <a:avLst/>
          </a:prstGeom>
          <a:effectLst>
            <a:reflection blurRad="6350" stA="50000" endA="300" endPos="90000" dir="5400000" sy="-100000" algn="bl" rotWithShape="0"/>
          </a:effectLst>
        </p:spPr>
      </p:pic>
      <p:pic>
        <p:nvPicPr>
          <p:cNvPr id="7" name="6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357818" y="1571618"/>
            <a:ext cx="1214446" cy="1214446"/>
          </a:xfrm>
          <a:prstGeom prst="rect">
            <a:avLst/>
          </a:prstGeom>
          <a:effectLst>
            <a:reflection blurRad="6350" stA="50000" endA="300" endPos="90000" dir="5400000" sy="-100000" algn="bl" rotWithShape="0"/>
          </a:effectLst>
        </p:spPr>
      </p:pic>
      <p:pic>
        <p:nvPicPr>
          <p:cNvPr id="8" name="7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1928808"/>
            <a:ext cx="1214446" cy="1214446"/>
          </a:xfrm>
          <a:prstGeom prst="rect">
            <a:avLst/>
          </a:prstGeom>
          <a:effectLst>
            <a:reflection blurRad="6350" stA="50000" endA="300" endPos="90000" dir="5400000" sy="-100000" algn="bl" rotWithShape="0"/>
          </a:effectLst>
        </p:spPr>
      </p:pic>
      <p:pic>
        <p:nvPicPr>
          <p:cNvPr id="9" name="8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571868" y="2500312"/>
            <a:ext cx="1214446" cy="1214446"/>
          </a:xfrm>
          <a:prstGeom prst="rect">
            <a:avLst/>
          </a:prstGeom>
          <a:effectLst>
            <a:reflection blurRad="6350" stA="50000" endA="300" endPos="90000" dir="5400000" sy="-100000" algn="bl" rotWithShape="0"/>
          </a:effectLst>
        </p:spPr>
      </p:pic>
      <p:pic>
        <p:nvPicPr>
          <p:cNvPr id="10" name="9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00298" y="3000378"/>
            <a:ext cx="1214446" cy="1214446"/>
          </a:xfrm>
          <a:prstGeom prst="rect">
            <a:avLst/>
          </a:prstGeom>
          <a:effectLst>
            <a:reflection blurRad="6350" stA="50000" endA="300" endPos="90000" dir="5400000" sy="-100000" algn="bl" rotWithShape="0"/>
          </a:effectLst>
        </p:spPr>
      </p:pic>
      <p:pic>
        <p:nvPicPr>
          <p:cNvPr id="11" name="10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428728" y="3500444"/>
            <a:ext cx="1214446" cy="1214446"/>
          </a:xfrm>
          <a:prstGeom prst="rect">
            <a:avLst/>
          </a:prstGeom>
          <a:effectLst>
            <a:reflection blurRad="6350" stA="50000" endA="300" endPos="90000" dir="5400000" sy="-100000" algn="bl" rotWithShape="0"/>
          </a:effectLst>
        </p:spPr>
      </p:pic>
      <p:pic>
        <p:nvPicPr>
          <p:cNvPr id="12" name="11 Imagen" descr="d5u5dxk-b1f35a3e-4cad-46f1-a0ca-17e41895b40a.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14282" y="3929054"/>
            <a:ext cx="1214446" cy="1214446"/>
          </a:xfrm>
          <a:prstGeom prst="rect">
            <a:avLst/>
          </a:prstGeom>
          <a:effectLst>
            <a:reflection blurRad="6350" stA="50000" endA="300" endPos="90000" dir="5400000" sy="-100000" algn="bl" rotWithShape="0"/>
          </a:effectLst>
        </p:spPr>
      </p:pic>
      <p:pic>
        <p:nvPicPr>
          <p:cNvPr id="13" name="12 Imagen" descr="v2 (41).jpeg"/>
          <p:cNvPicPr>
            <a:picLocks noGrp="1" noChangeAspect="1"/>
          </p:cNvPicPr>
          <p:nvPr isPhoto="1"/>
        </p:nvPicPr>
        <p:blipFill>
          <a:blip r:embed="rId2">
            <a:lum/>
          </a:blip>
          <a:stretch>
            <a:fillRect/>
          </a:stretch>
        </p:blipFill>
        <p:spPr>
          <a:xfrm>
            <a:off x="0" y="-142894"/>
            <a:ext cx="9144000" cy="5286394"/>
          </a:xfrm>
          <a:prstGeom prst="rect">
            <a:avLst/>
          </a:prstGeom>
          <a:noFill/>
          <a:ln>
            <a:noFill/>
          </a:ln>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8" presetClass="emph" presetSubtype="0" autoRev="1" fill="hold" nodeType="withEffect">
                                  <p:stCondLst>
                                    <p:cond delay="0"/>
                                  </p:stCondLst>
                                  <p:childTnLst>
                                    <p:animRot by="21600000">
                                      <p:cBhvr>
                                        <p:cTn id="44" dur="2000" fill="hold"/>
                                        <p:tgtEl>
                                          <p:spTgt spid="4"/>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0"/>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1"/>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2"/>
                                        </p:tgtEl>
                                        <p:attrNameLst>
                                          <p:attrName>r</p:attrName>
                                        </p:attrNameLst>
                                      </p:cBhvr>
                                    </p:animRot>
                                  </p:childTnLst>
                                </p:cTn>
                              </p:par>
                            </p:childTnLst>
                          </p:cTn>
                        </p:par>
                        <p:par>
                          <p:cTn id="61" fill="hold">
                            <p:stCondLst>
                              <p:cond delay="4000"/>
                            </p:stCondLst>
                            <p:childTnLst>
                              <p:par>
                                <p:cTn id="62" presetID="2" presetClass="exit" presetSubtype="12" fill="hold"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1+ppt_h/2"/>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0-ppt_w/2"/>
                                          </p:val>
                                        </p:tav>
                                      </p:tavLst>
                                    </p:anim>
                                    <p:anim calcmode="lin" valueType="num">
                                      <p:cBhvr additive="base">
                                        <p:cTn id="68" dur="2000"/>
                                        <p:tgtEl>
                                          <p:spTgt spid="5"/>
                                        </p:tgtEl>
                                        <p:attrNameLst>
                                          <p:attrName>ppt_y</p:attrName>
                                        </p:attrNameLst>
                                      </p:cBhvr>
                                      <p:tavLst>
                                        <p:tav tm="0">
                                          <p:val>
                                            <p:strVal val="ppt_y"/>
                                          </p:val>
                                        </p:tav>
                                        <p:tav tm="100000">
                                          <p:val>
                                            <p:strVal val="1+ppt_h/2"/>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2000"/>
                                        <p:tgtEl>
                                          <p:spTgt spid="6"/>
                                        </p:tgtEl>
                                        <p:attrNameLst>
                                          <p:attrName>ppt_x</p:attrName>
                                        </p:attrNameLst>
                                      </p:cBhvr>
                                      <p:tavLst>
                                        <p:tav tm="0">
                                          <p:val>
                                            <p:strVal val="ppt_x"/>
                                          </p:val>
                                        </p:tav>
                                        <p:tav tm="100000">
                                          <p:val>
                                            <p:strVal val="0-ppt_w/2"/>
                                          </p:val>
                                        </p:tav>
                                      </p:tavLst>
                                    </p:anim>
                                    <p:anim calcmode="lin" valueType="num">
                                      <p:cBhvr additive="base">
                                        <p:cTn id="72" dur="2000"/>
                                        <p:tgtEl>
                                          <p:spTgt spid="6"/>
                                        </p:tgtEl>
                                        <p:attrNameLst>
                                          <p:attrName>ppt_y</p:attrName>
                                        </p:attrNameLst>
                                      </p:cBhvr>
                                      <p:tavLst>
                                        <p:tav tm="0">
                                          <p:val>
                                            <p:strVal val="ppt_y"/>
                                          </p:val>
                                        </p:tav>
                                        <p:tav tm="100000">
                                          <p:val>
                                            <p:strVal val="1+ppt_h/2"/>
                                          </p:val>
                                        </p:tav>
                                      </p:tavLst>
                                    </p:anim>
                                    <p:set>
                                      <p:cBhvr>
                                        <p:cTn id="73" dur="1" fill="hold">
                                          <p:stCondLst>
                                            <p:cond delay="1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2000"/>
                                        <p:tgtEl>
                                          <p:spTgt spid="7"/>
                                        </p:tgtEl>
                                        <p:attrNameLst>
                                          <p:attrName>ppt_x</p:attrName>
                                        </p:attrNameLst>
                                      </p:cBhvr>
                                      <p:tavLst>
                                        <p:tav tm="0">
                                          <p:val>
                                            <p:strVal val="ppt_x"/>
                                          </p:val>
                                        </p:tav>
                                        <p:tav tm="100000">
                                          <p:val>
                                            <p:strVal val="0-ppt_w/2"/>
                                          </p:val>
                                        </p:tav>
                                      </p:tavLst>
                                    </p:anim>
                                    <p:anim calcmode="lin" valueType="num">
                                      <p:cBhvr additive="base">
                                        <p:cTn id="76" dur="2000"/>
                                        <p:tgtEl>
                                          <p:spTgt spid="7"/>
                                        </p:tgtEl>
                                        <p:attrNameLst>
                                          <p:attrName>ppt_y</p:attrName>
                                        </p:attrNameLst>
                                      </p:cBhvr>
                                      <p:tavLst>
                                        <p:tav tm="0">
                                          <p:val>
                                            <p:strVal val="ppt_y"/>
                                          </p:val>
                                        </p:tav>
                                        <p:tav tm="100000">
                                          <p:val>
                                            <p:strVal val="1+ppt_h/2"/>
                                          </p:val>
                                        </p:tav>
                                      </p:tavLst>
                                    </p:anim>
                                    <p:set>
                                      <p:cBhvr>
                                        <p:cTn id="77" dur="1" fill="hold">
                                          <p:stCondLst>
                                            <p:cond delay="1999"/>
                                          </p:stCondLst>
                                        </p:cTn>
                                        <p:tgtEl>
                                          <p:spTgt spid="7"/>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2000"/>
                                        <p:tgtEl>
                                          <p:spTgt spid="8"/>
                                        </p:tgtEl>
                                        <p:attrNameLst>
                                          <p:attrName>ppt_x</p:attrName>
                                        </p:attrNameLst>
                                      </p:cBhvr>
                                      <p:tavLst>
                                        <p:tav tm="0">
                                          <p:val>
                                            <p:strVal val="ppt_x"/>
                                          </p:val>
                                        </p:tav>
                                        <p:tav tm="100000">
                                          <p:val>
                                            <p:strVal val="0-ppt_w/2"/>
                                          </p:val>
                                        </p:tav>
                                      </p:tavLst>
                                    </p:anim>
                                    <p:anim calcmode="lin" valueType="num">
                                      <p:cBhvr additive="base">
                                        <p:cTn id="80" dur="2000"/>
                                        <p:tgtEl>
                                          <p:spTgt spid="8"/>
                                        </p:tgtEl>
                                        <p:attrNameLst>
                                          <p:attrName>ppt_y</p:attrName>
                                        </p:attrNameLst>
                                      </p:cBhvr>
                                      <p:tavLst>
                                        <p:tav tm="0">
                                          <p:val>
                                            <p:strVal val="ppt_y"/>
                                          </p:val>
                                        </p:tav>
                                        <p:tav tm="100000">
                                          <p:val>
                                            <p:strVal val="1+ppt_h/2"/>
                                          </p:val>
                                        </p:tav>
                                      </p:tavLst>
                                    </p:anim>
                                    <p:set>
                                      <p:cBhvr>
                                        <p:cTn id="81" dur="1" fill="hold">
                                          <p:stCondLst>
                                            <p:cond delay="1999"/>
                                          </p:stCondLst>
                                        </p:cTn>
                                        <p:tgtEl>
                                          <p:spTgt spid="8"/>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2000"/>
                                        <p:tgtEl>
                                          <p:spTgt spid="9"/>
                                        </p:tgtEl>
                                        <p:attrNameLst>
                                          <p:attrName>ppt_x</p:attrName>
                                        </p:attrNameLst>
                                      </p:cBhvr>
                                      <p:tavLst>
                                        <p:tav tm="0">
                                          <p:val>
                                            <p:strVal val="ppt_x"/>
                                          </p:val>
                                        </p:tav>
                                        <p:tav tm="100000">
                                          <p:val>
                                            <p:strVal val="0-ppt_w/2"/>
                                          </p:val>
                                        </p:tav>
                                      </p:tavLst>
                                    </p:anim>
                                    <p:anim calcmode="lin" valueType="num">
                                      <p:cBhvr additive="base">
                                        <p:cTn id="84" dur="2000"/>
                                        <p:tgtEl>
                                          <p:spTgt spid="9"/>
                                        </p:tgtEl>
                                        <p:attrNameLst>
                                          <p:attrName>ppt_y</p:attrName>
                                        </p:attrNameLst>
                                      </p:cBhvr>
                                      <p:tavLst>
                                        <p:tav tm="0">
                                          <p:val>
                                            <p:strVal val="ppt_y"/>
                                          </p:val>
                                        </p:tav>
                                        <p:tav tm="100000">
                                          <p:val>
                                            <p:strVal val="1+ppt_h/2"/>
                                          </p:val>
                                        </p:tav>
                                      </p:tavLst>
                                    </p:anim>
                                    <p:set>
                                      <p:cBhvr>
                                        <p:cTn id="85" dur="1" fill="hold">
                                          <p:stCondLst>
                                            <p:cond delay="1999"/>
                                          </p:stCondLst>
                                        </p:cTn>
                                        <p:tgtEl>
                                          <p:spTgt spid="9"/>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2000"/>
                                        <p:tgtEl>
                                          <p:spTgt spid="10"/>
                                        </p:tgtEl>
                                        <p:attrNameLst>
                                          <p:attrName>ppt_x</p:attrName>
                                        </p:attrNameLst>
                                      </p:cBhvr>
                                      <p:tavLst>
                                        <p:tav tm="0">
                                          <p:val>
                                            <p:strVal val="ppt_x"/>
                                          </p:val>
                                        </p:tav>
                                        <p:tav tm="100000">
                                          <p:val>
                                            <p:strVal val="0-ppt_w/2"/>
                                          </p:val>
                                        </p:tav>
                                      </p:tavLst>
                                    </p:anim>
                                    <p:anim calcmode="lin" valueType="num">
                                      <p:cBhvr additive="base">
                                        <p:cTn id="88" dur="2000"/>
                                        <p:tgtEl>
                                          <p:spTgt spid="10"/>
                                        </p:tgtEl>
                                        <p:attrNameLst>
                                          <p:attrName>ppt_y</p:attrName>
                                        </p:attrNameLst>
                                      </p:cBhvr>
                                      <p:tavLst>
                                        <p:tav tm="0">
                                          <p:val>
                                            <p:strVal val="ppt_y"/>
                                          </p:val>
                                        </p:tav>
                                        <p:tav tm="100000">
                                          <p:val>
                                            <p:strVal val="1+ppt_h/2"/>
                                          </p:val>
                                        </p:tav>
                                      </p:tavLst>
                                    </p:anim>
                                    <p:set>
                                      <p:cBhvr>
                                        <p:cTn id="89" dur="1" fill="hold">
                                          <p:stCondLst>
                                            <p:cond delay="1999"/>
                                          </p:stCondLst>
                                        </p:cTn>
                                        <p:tgtEl>
                                          <p:spTgt spid="10"/>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11"/>
                                        </p:tgtEl>
                                        <p:attrNameLst>
                                          <p:attrName>ppt_x</p:attrName>
                                        </p:attrNameLst>
                                      </p:cBhvr>
                                      <p:tavLst>
                                        <p:tav tm="0">
                                          <p:val>
                                            <p:strVal val="ppt_x"/>
                                          </p:val>
                                        </p:tav>
                                        <p:tav tm="100000">
                                          <p:val>
                                            <p:strVal val="0-ppt_w/2"/>
                                          </p:val>
                                        </p:tav>
                                      </p:tavLst>
                                    </p:anim>
                                    <p:anim calcmode="lin" valueType="num">
                                      <p:cBhvr additive="base">
                                        <p:cTn id="92" dur="2000"/>
                                        <p:tgtEl>
                                          <p:spTgt spid="11"/>
                                        </p:tgtEl>
                                        <p:attrNameLst>
                                          <p:attrName>ppt_y</p:attrName>
                                        </p:attrNameLst>
                                      </p:cBhvr>
                                      <p:tavLst>
                                        <p:tav tm="0">
                                          <p:val>
                                            <p:strVal val="ppt_y"/>
                                          </p:val>
                                        </p:tav>
                                        <p:tav tm="100000">
                                          <p:val>
                                            <p:strVal val="1+ppt_h/2"/>
                                          </p:val>
                                        </p:tav>
                                      </p:tavLst>
                                    </p:anim>
                                    <p:set>
                                      <p:cBhvr>
                                        <p:cTn id="93" dur="1" fill="hold">
                                          <p:stCondLst>
                                            <p:cond delay="1999"/>
                                          </p:stCondLst>
                                        </p:cTn>
                                        <p:tgtEl>
                                          <p:spTgt spid="11"/>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12"/>
                                        </p:tgtEl>
                                        <p:attrNameLst>
                                          <p:attrName>ppt_x</p:attrName>
                                        </p:attrNameLst>
                                      </p:cBhvr>
                                      <p:tavLst>
                                        <p:tav tm="0">
                                          <p:val>
                                            <p:strVal val="ppt_x"/>
                                          </p:val>
                                        </p:tav>
                                        <p:tav tm="100000">
                                          <p:val>
                                            <p:strVal val="0-ppt_w/2"/>
                                          </p:val>
                                        </p:tav>
                                      </p:tavLst>
                                    </p:anim>
                                    <p:anim calcmode="lin" valueType="num">
                                      <p:cBhvr additive="base">
                                        <p:cTn id="96" dur="2000"/>
                                        <p:tgtEl>
                                          <p:spTgt spid="12"/>
                                        </p:tgtEl>
                                        <p:attrNameLst>
                                          <p:attrName>ppt_y</p:attrName>
                                        </p:attrNameLst>
                                      </p:cBhvr>
                                      <p:tavLst>
                                        <p:tav tm="0">
                                          <p:val>
                                            <p:strVal val="ppt_y"/>
                                          </p:val>
                                        </p:tav>
                                        <p:tav tm="100000">
                                          <p:val>
                                            <p:strVal val="1+ppt_h/2"/>
                                          </p:val>
                                        </p:tav>
                                      </p:tavLst>
                                    </p:anim>
                                    <p:set>
                                      <p:cBhvr>
                                        <p:cTn id="97" dur="1" fill="hold">
                                          <p:stCondLst>
                                            <p:cond delay="1999"/>
                                          </p:stCondLst>
                                        </p:cTn>
                                        <p:tgtEl>
                                          <p:spTgt spid="12"/>
                                        </p:tgtEl>
                                        <p:attrNameLst>
                                          <p:attrName>style.visibility</p:attrName>
                                        </p:attrNameLst>
                                      </p:cBhvr>
                                      <p:to>
                                        <p:strVal val="hidden"/>
                                      </p:to>
                                    </p:set>
                                  </p:childTnLst>
                                </p:cTn>
                              </p:par>
                              <p:par>
                                <p:cTn id="98" presetID="35" presetClass="exit" presetSubtype="0" fill="hold" nodeType="withEffect">
                                  <p:stCondLst>
                                    <p:cond delay="0"/>
                                  </p:stCondLst>
                                  <p:childTnLst>
                                    <p:animEffect transition="out" filter="fade">
                                      <p:cBhvr>
                                        <p:cTn id="99" dur="2000"/>
                                        <p:tgtEl>
                                          <p:spTgt spid="4"/>
                                        </p:tgtEl>
                                      </p:cBhvr>
                                    </p:animEffect>
                                    <p:anim calcmode="lin" valueType="num">
                                      <p:cBhvr>
                                        <p:cTn id="100" dur="2000"/>
                                        <p:tgtEl>
                                          <p:spTgt spid="4"/>
                                        </p:tgtEl>
                                        <p:attrNameLst>
                                          <p:attrName>style.rotation</p:attrName>
                                        </p:attrNameLst>
                                      </p:cBhvr>
                                      <p:tavLst>
                                        <p:tav tm="0">
                                          <p:val>
                                            <p:fltVal val="0"/>
                                          </p:val>
                                        </p:tav>
                                        <p:tav tm="100000">
                                          <p:val>
                                            <p:fltVal val="720"/>
                                          </p:val>
                                        </p:tav>
                                      </p:tavLst>
                                    </p:anim>
                                    <p:anim calcmode="lin" valueType="num">
                                      <p:cBhvr>
                                        <p:cTn id="101" dur="2000"/>
                                        <p:tgtEl>
                                          <p:spTgt spid="4"/>
                                        </p:tgtEl>
                                        <p:attrNameLst>
                                          <p:attrName>ppt_h</p:attrName>
                                        </p:attrNameLst>
                                      </p:cBhvr>
                                      <p:tavLst>
                                        <p:tav tm="0">
                                          <p:val>
                                            <p:strVal val="ppt_h"/>
                                          </p:val>
                                        </p:tav>
                                        <p:tav tm="100000">
                                          <p:val>
                                            <p:fltVal val="0"/>
                                          </p:val>
                                        </p:tav>
                                      </p:tavLst>
                                    </p:anim>
                                    <p:anim calcmode="lin" valueType="num">
                                      <p:cBhvr>
                                        <p:cTn id="102" dur="2000"/>
                                        <p:tgtEl>
                                          <p:spTgt spid="4"/>
                                        </p:tgtEl>
                                        <p:attrNameLst>
                                          <p:attrName>ppt_w</p:attrName>
                                        </p:attrNameLst>
                                      </p:cBhvr>
                                      <p:tavLst>
                                        <p:tav tm="0">
                                          <p:val>
                                            <p:strVal val="ppt_w"/>
                                          </p:val>
                                        </p:tav>
                                        <p:tav tm="100000">
                                          <p:val>
                                            <p:fltVal val="0"/>
                                          </p:val>
                                        </p:tav>
                                      </p:tavLst>
                                    </p:anim>
                                    <p:set>
                                      <p:cBhvr>
                                        <p:cTn id="103" dur="1" fill="hold">
                                          <p:stCondLst>
                                            <p:cond delay="1999"/>
                                          </p:stCondLst>
                                        </p:cTn>
                                        <p:tgtEl>
                                          <p:spTgt spid="4"/>
                                        </p:tgtEl>
                                        <p:attrNameLst>
                                          <p:attrName>style.visibility</p:attrName>
                                        </p:attrNameLst>
                                      </p:cBhvr>
                                      <p:to>
                                        <p:strVal val="hidden"/>
                                      </p:to>
                                    </p:set>
                                  </p:childTnLst>
                                </p:cTn>
                              </p:par>
                              <p:par>
                                <p:cTn id="104" presetID="35" presetClass="exit" presetSubtype="0" fill="hold" nodeType="withEffect">
                                  <p:stCondLst>
                                    <p:cond delay="0"/>
                                  </p:stCondLst>
                                  <p:childTnLst>
                                    <p:animEffect transition="out" filter="fade">
                                      <p:cBhvr>
                                        <p:cTn id="105" dur="2000"/>
                                        <p:tgtEl>
                                          <p:spTgt spid="5"/>
                                        </p:tgtEl>
                                      </p:cBhvr>
                                    </p:animEffect>
                                    <p:anim calcmode="lin" valueType="num">
                                      <p:cBhvr>
                                        <p:cTn id="106" dur="2000"/>
                                        <p:tgtEl>
                                          <p:spTgt spid="5"/>
                                        </p:tgtEl>
                                        <p:attrNameLst>
                                          <p:attrName>style.rotation</p:attrName>
                                        </p:attrNameLst>
                                      </p:cBhvr>
                                      <p:tavLst>
                                        <p:tav tm="0">
                                          <p:val>
                                            <p:fltVal val="0"/>
                                          </p:val>
                                        </p:tav>
                                        <p:tav tm="100000">
                                          <p:val>
                                            <p:fltVal val="720"/>
                                          </p:val>
                                        </p:tav>
                                      </p:tavLst>
                                    </p:anim>
                                    <p:anim calcmode="lin" valueType="num">
                                      <p:cBhvr>
                                        <p:cTn id="107" dur="2000"/>
                                        <p:tgtEl>
                                          <p:spTgt spid="5"/>
                                        </p:tgtEl>
                                        <p:attrNameLst>
                                          <p:attrName>ppt_h</p:attrName>
                                        </p:attrNameLst>
                                      </p:cBhvr>
                                      <p:tavLst>
                                        <p:tav tm="0">
                                          <p:val>
                                            <p:strVal val="ppt_h"/>
                                          </p:val>
                                        </p:tav>
                                        <p:tav tm="100000">
                                          <p:val>
                                            <p:fltVal val="0"/>
                                          </p:val>
                                        </p:tav>
                                      </p:tavLst>
                                    </p:anim>
                                    <p:anim calcmode="lin" valueType="num">
                                      <p:cBhvr>
                                        <p:cTn id="108" dur="2000"/>
                                        <p:tgtEl>
                                          <p:spTgt spid="5"/>
                                        </p:tgtEl>
                                        <p:attrNameLst>
                                          <p:attrName>ppt_w</p:attrName>
                                        </p:attrNameLst>
                                      </p:cBhvr>
                                      <p:tavLst>
                                        <p:tav tm="0">
                                          <p:val>
                                            <p:strVal val="ppt_w"/>
                                          </p:val>
                                        </p:tav>
                                        <p:tav tm="100000">
                                          <p:val>
                                            <p:fltVal val="0"/>
                                          </p:val>
                                        </p:tav>
                                      </p:tavLst>
                                    </p:anim>
                                    <p:set>
                                      <p:cBhvr>
                                        <p:cTn id="109" dur="1" fill="hold">
                                          <p:stCondLst>
                                            <p:cond delay="1999"/>
                                          </p:stCondLst>
                                        </p:cTn>
                                        <p:tgtEl>
                                          <p:spTgt spid="5"/>
                                        </p:tgtEl>
                                        <p:attrNameLst>
                                          <p:attrName>style.visibility</p:attrName>
                                        </p:attrNameLst>
                                      </p:cBhvr>
                                      <p:to>
                                        <p:strVal val="hidden"/>
                                      </p:to>
                                    </p:set>
                                  </p:childTnLst>
                                </p:cTn>
                              </p:par>
                              <p:par>
                                <p:cTn id="110" presetID="35" presetClass="exit" presetSubtype="0" fill="hold" nodeType="withEffect">
                                  <p:stCondLst>
                                    <p:cond delay="0"/>
                                  </p:stCondLst>
                                  <p:childTnLst>
                                    <p:animEffect transition="out" filter="fade">
                                      <p:cBhvr>
                                        <p:cTn id="111" dur="2000"/>
                                        <p:tgtEl>
                                          <p:spTgt spid="6"/>
                                        </p:tgtEl>
                                      </p:cBhvr>
                                    </p:animEffect>
                                    <p:anim calcmode="lin" valueType="num">
                                      <p:cBhvr>
                                        <p:cTn id="112" dur="2000"/>
                                        <p:tgtEl>
                                          <p:spTgt spid="6"/>
                                        </p:tgtEl>
                                        <p:attrNameLst>
                                          <p:attrName>style.rotation</p:attrName>
                                        </p:attrNameLst>
                                      </p:cBhvr>
                                      <p:tavLst>
                                        <p:tav tm="0">
                                          <p:val>
                                            <p:fltVal val="0"/>
                                          </p:val>
                                        </p:tav>
                                        <p:tav tm="100000">
                                          <p:val>
                                            <p:fltVal val="720"/>
                                          </p:val>
                                        </p:tav>
                                      </p:tavLst>
                                    </p:anim>
                                    <p:anim calcmode="lin" valueType="num">
                                      <p:cBhvr>
                                        <p:cTn id="113" dur="2000"/>
                                        <p:tgtEl>
                                          <p:spTgt spid="6"/>
                                        </p:tgtEl>
                                        <p:attrNameLst>
                                          <p:attrName>ppt_h</p:attrName>
                                        </p:attrNameLst>
                                      </p:cBhvr>
                                      <p:tavLst>
                                        <p:tav tm="0">
                                          <p:val>
                                            <p:strVal val="ppt_h"/>
                                          </p:val>
                                        </p:tav>
                                        <p:tav tm="100000">
                                          <p:val>
                                            <p:fltVal val="0"/>
                                          </p:val>
                                        </p:tav>
                                      </p:tavLst>
                                    </p:anim>
                                    <p:anim calcmode="lin" valueType="num">
                                      <p:cBhvr>
                                        <p:cTn id="114" dur="2000"/>
                                        <p:tgtEl>
                                          <p:spTgt spid="6"/>
                                        </p:tgtEl>
                                        <p:attrNameLst>
                                          <p:attrName>ppt_w</p:attrName>
                                        </p:attrNameLst>
                                      </p:cBhvr>
                                      <p:tavLst>
                                        <p:tav tm="0">
                                          <p:val>
                                            <p:strVal val="ppt_w"/>
                                          </p:val>
                                        </p:tav>
                                        <p:tav tm="100000">
                                          <p:val>
                                            <p:fltVal val="0"/>
                                          </p:val>
                                        </p:tav>
                                      </p:tavLst>
                                    </p:anim>
                                    <p:set>
                                      <p:cBhvr>
                                        <p:cTn id="115" dur="1" fill="hold">
                                          <p:stCondLst>
                                            <p:cond delay="1999"/>
                                          </p:stCondLst>
                                        </p:cTn>
                                        <p:tgtEl>
                                          <p:spTgt spid="6"/>
                                        </p:tgtEl>
                                        <p:attrNameLst>
                                          <p:attrName>style.visibility</p:attrName>
                                        </p:attrNameLst>
                                      </p:cBhvr>
                                      <p:to>
                                        <p:strVal val="hidden"/>
                                      </p:to>
                                    </p:set>
                                  </p:childTnLst>
                                </p:cTn>
                              </p:par>
                              <p:par>
                                <p:cTn id="116" presetID="35" presetClass="exit" presetSubtype="0" fill="hold" nodeType="withEffect">
                                  <p:stCondLst>
                                    <p:cond delay="0"/>
                                  </p:stCondLst>
                                  <p:childTnLst>
                                    <p:animEffect transition="out" filter="fade">
                                      <p:cBhvr>
                                        <p:cTn id="117" dur="2000"/>
                                        <p:tgtEl>
                                          <p:spTgt spid="7"/>
                                        </p:tgtEl>
                                      </p:cBhvr>
                                    </p:animEffect>
                                    <p:anim calcmode="lin" valueType="num">
                                      <p:cBhvr>
                                        <p:cTn id="118" dur="2000"/>
                                        <p:tgtEl>
                                          <p:spTgt spid="7"/>
                                        </p:tgtEl>
                                        <p:attrNameLst>
                                          <p:attrName>style.rotation</p:attrName>
                                        </p:attrNameLst>
                                      </p:cBhvr>
                                      <p:tavLst>
                                        <p:tav tm="0">
                                          <p:val>
                                            <p:fltVal val="0"/>
                                          </p:val>
                                        </p:tav>
                                        <p:tav tm="100000">
                                          <p:val>
                                            <p:fltVal val="720"/>
                                          </p:val>
                                        </p:tav>
                                      </p:tavLst>
                                    </p:anim>
                                    <p:anim calcmode="lin" valueType="num">
                                      <p:cBhvr>
                                        <p:cTn id="119" dur="2000"/>
                                        <p:tgtEl>
                                          <p:spTgt spid="7"/>
                                        </p:tgtEl>
                                        <p:attrNameLst>
                                          <p:attrName>ppt_h</p:attrName>
                                        </p:attrNameLst>
                                      </p:cBhvr>
                                      <p:tavLst>
                                        <p:tav tm="0">
                                          <p:val>
                                            <p:strVal val="ppt_h"/>
                                          </p:val>
                                        </p:tav>
                                        <p:tav tm="100000">
                                          <p:val>
                                            <p:fltVal val="0"/>
                                          </p:val>
                                        </p:tav>
                                      </p:tavLst>
                                    </p:anim>
                                    <p:anim calcmode="lin" valueType="num">
                                      <p:cBhvr>
                                        <p:cTn id="120" dur="2000"/>
                                        <p:tgtEl>
                                          <p:spTgt spid="7"/>
                                        </p:tgtEl>
                                        <p:attrNameLst>
                                          <p:attrName>ppt_w</p:attrName>
                                        </p:attrNameLst>
                                      </p:cBhvr>
                                      <p:tavLst>
                                        <p:tav tm="0">
                                          <p:val>
                                            <p:strVal val="ppt_w"/>
                                          </p:val>
                                        </p:tav>
                                        <p:tav tm="100000">
                                          <p:val>
                                            <p:fltVal val="0"/>
                                          </p:val>
                                        </p:tav>
                                      </p:tavLst>
                                    </p:anim>
                                    <p:set>
                                      <p:cBhvr>
                                        <p:cTn id="121" dur="1" fill="hold">
                                          <p:stCondLst>
                                            <p:cond delay="1999"/>
                                          </p:stCondLst>
                                        </p:cTn>
                                        <p:tgtEl>
                                          <p:spTgt spid="7"/>
                                        </p:tgtEl>
                                        <p:attrNameLst>
                                          <p:attrName>style.visibility</p:attrName>
                                        </p:attrNameLst>
                                      </p:cBhvr>
                                      <p:to>
                                        <p:strVal val="hidden"/>
                                      </p:to>
                                    </p:set>
                                  </p:childTnLst>
                                </p:cTn>
                              </p:par>
                              <p:par>
                                <p:cTn id="122" presetID="35" presetClass="exit" presetSubtype="0" fill="hold" nodeType="withEffect">
                                  <p:stCondLst>
                                    <p:cond delay="0"/>
                                  </p:stCondLst>
                                  <p:childTnLst>
                                    <p:animEffect transition="out" filter="fade">
                                      <p:cBhvr>
                                        <p:cTn id="123" dur="2000"/>
                                        <p:tgtEl>
                                          <p:spTgt spid="8"/>
                                        </p:tgtEl>
                                      </p:cBhvr>
                                    </p:animEffect>
                                    <p:anim calcmode="lin" valueType="num">
                                      <p:cBhvr>
                                        <p:cTn id="124" dur="2000"/>
                                        <p:tgtEl>
                                          <p:spTgt spid="8"/>
                                        </p:tgtEl>
                                        <p:attrNameLst>
                                          <p:attrName>style.rotation</p:attrName>
                                        </p:attrNameLst>
                                      </p:cBhvr>
                                      <p:tavLst>
                                        <p:tav tm="0">
                                          <p:val>
                                            <p:fltVal val="0"/>
                                          </p:val>
                                        </p:tav>
                                        <p:tav tm="100000">
                                          <p:val>
                                            <p:fltVal val="720"/>
                                          </p:val>
                                        </p:tav>
                                      </p:tavLst>
                                    </p:anim>
                                    <p:anim calcmode="lin" valueType="num">
                                      <p:cBhvr>
                                        <p:cTn id="125" dur="2000"/>
                                        <p:tgtEl>
                                          <p:spTgt spid="8"/>
                                        </p:tgtEl>
                                        <p:attrNameLst>
                                          <p:attrName>ppt_h</p:attrName>
                                        </p:attrNameLst>
                                      </p:cBhvr>
                                      <p:tavLst>
                                        <p:tav tm="0">
                                          <p:val>
                                            <p:strVal val="ppt_h"/>
                                          </p:val>
                                        </p:tav>
                                        <p:tav tm="100000">
                                          <p:val>
                                            <p:fltVal val="0"/>
                                          </p:val>
                                        </p:tav>
                                      </p:tavLst>
                                    </p:anim>
                                    <p:anim calcmode="lin" valueType="num">
                                      <p:cBhvr>
                                        <p:cTn id="126" dur="2000"/>
                                        <p:tgtEl>
                                          <p:spTgt spid="8"/>
                                        </p:tgtEl>
                                        <p:attrNameLst>
                                          <p:attrName>ppt_w</p:attrName>
                                        </p:attrNameLst>
                                      </p:cBhvr>
                                      <p:tavLst>
                                        <p:tav tm="0">
                                          <p:val>
                                            <p:strVal val="ppt_w"/>
                                          </p:val>
                                        </p:tav>
                                        <p:tav tm="100000">
                                          <p:val>
                                            <p:fltVal val="0"/>
                                          </p:val>
                                        </p:tav>
                                      </p:tavLst>
                                    </p:anim>
                                    <p:set>
                                      <p:cBhvr>
                                        <p:cTn id="127" dur="1" fill="hold">
                                          <p:stCondLst>
                                            <p:cond delay="1999"/>
                                          </p:stCondLst>
                                        </p:cTn>
                                        <p:tgtEl>
                                          <p:spTgt spid="8"/>
                                        </p:tgtEl>
                                        <p:attrNameLst>
                                          <p:attrName>style.visibility</p:attrName>
                                        </p:attrNameLst>
                                      </p:cBhvr>
                                      <p:to>
                                        <p:strVal val="hidden"/>
                                      </p:to>
                                    </p:set>
                                  </p:childTnLst>
                                </p:cTn>
                              </p:par>
                              <p:par>
                                <p:cTn id="128" presetID="35" presetClass="exit" presetSubtype="0" fill="hold" nodeType="withEffect">
                                  <p:stCondLst>
                                    <p:cond delay="0"/>
                                  </p:stCondLst>
                                  <p:childTnLst>
                                    <p:animEffect transition="out" filter="fade">
                                      <p:cBhvr>
                                        <p:cTn id="129" dur="2000"/>
                                        <p:tgtEl>
                                          <p:spTgt spid="9"/>
                                        </p:tgtEl>
                                      </p:cBhvr>
                                    </p:animEffect>
                                    <p:anim calcmode="lin" valueType="num">
                                      <p:cBhvr>
                                        <p:cTn id="130" dur="2000"/>
                                        <p:tgtEl>
                                          <p:spTgt spid="9"/>
                                        </p:tgtEl>
                                        <p:attrNameLst>
                                          <p:attrName>style.rotation</p:attrName>
                                        </p:attrNameLst>
                                      </p:cBhvr>
                                      <p:tavLst>
                                        <p:tav tm="0">
                                          <p:val>
                                            <p:fltVal val="0"/>
                                          </p:val>
                                        </p:tav>
                                        <p:tav tm="100000">
                                          <p:val>
                                            <p:fltVal val="720"/>
                                          </p:val>
                                        </p:tav>
                                      </p:tavLst>
                                    </p:anim>
                                    <p:anim calcmode="lin" valueType="num">
                                      <p:cBhvr>
                                        <p:cTn id="131" dur="2000"/>
                                        <p:tgtEl>
                                          <p:spTgt spid="9"/>
                                        </p:tgtEl>
                                        <p:attrNameLst>
                                          <p:attrName>ppt_h</p:attrName>
                                        </p:attrNameLst>
                                      </p:cBhvr>
                                      <p:tavLst>
                                        <p:tav tm="0">
                                          <p:val>
                                            <p:strVal val="ppt_h"/>
                                          </p:val>
                                        </p:tav>
                                        <p:tav tm="100000">
                                          <p:val>
                                            <p:fltVal val="0"/>
                                          </p:val>
                                        </p:tav>
                                      </p:tavLst>
                                    </p:anim>
                                    <p:anim calcmode="lin" valueType="num">
                                      <p:cBhvr>
                                        <p:cTn id="132" dur="2000"/>
                                        <p:tgtEl>
                                          <p:spTgt spid="9"/>
                                        </p:tgtEl>
                                        <p:attrNameLst>
                                          <p:attrName>ppt_w</p:attrName>
                                        </p:attrNameLst>
                                      </p:cBhvr>
                                      <p:tavLst>
                                        <p:tav tm="0">
                                          <p:val>
                                            <p:strVal val="ppt_w"/>
                                          </p:val>
                                        </p:tav>
                                        <p:tav tm="100000">
                                          <p:val>
                                            <p:fltVal val="0"/>
                                          </p:val>
                                        </p:tav>
                                      </p:tavLst>
                                    </p:anim>
                                    <p:set>
                                      <p:cBhvr>
                                        <p:cTn id="133" dur="1" fill="hold">
                                          <p:stCondLst>
                                            <p:cond delay="1999"/>
                                          </p:stCondLst>
                                        </p:cTn>
                                        <p:tgtEl>
                                          <p:spTgt spid="9"/>
                                        </p:tgtEl>
                                        <p:attrNameLst>
                                          <p:attrName>style.visibility</p:attrName>
                                        </p:attrNameLst>
                                      </p:cBhvr>
                                      <p:to>
                                        <p:strVal val="hidden"/>
                                      </p:to>
                                    </p:set>
                                  </p:childTnLst>
                                </p:cTn>
                              </p:par>
                              <p:par>
                                <p:cTn id="134" presetID="35" presetClass="exit" presetSubtype="0" fill="hold" nodeType="withEffect">
                                  <p:stCondLst>
                                    <p:cond delay="0"/>
                                  </p:stCondLst>
                                  <p:childTnLst>
                                    <p:animEffect transition="out" filter="fade">
                                      <p:cBhvr>
                                        <p:cTn id="135" dur="2000"/>
                                        <p:tgtEl>
                                          <p:spTgt spid="10"/>
                                        </p:tgtEl>
                                      </p:cBhvr>
                                    </p:animEffect>
                                    <p:anim calcmode="lin" valueType="num">
                                      <p:cBhvr>
                                        <p:cTn id="136" dur="2000"/>
                                        <p:tgtEl>
                                          <p:spTgt spid="10"/>
                                        </p:tgtEl>
                                        <p:attrNameLst>
                                          <p:attrName>style.rotation</p:attrName>
                                        </p:attrNameLst>
                                      </p:cBhvr>
                                      <p:tavLst>
                                        <p:tav tm="0">
                                          <p:val>
                                            <p:fltVal val="0"/>
                                          </p:val>
                                        </p:tav>
                                        <p:tav tm="100000">
                                          <p:val>
                                            <p:fltVal val="720"/>
                                          </p:val>
                                        </p:tav>
                                      </p:tavLst>
                                    </p:anim>
                                    <p:anim calcmode="lin" valueType="num">
                                      <p:cBhvr>
                                        <p:cTn id="137" dur="2000"/>
                                        <p:tgtEl>
                                          <p:spTgt spid="10"/>
                                        </p:tgtEl>
                                        <p:attrNameLst>
                                          <p:attrName>ppt_h</p:attrName>
                                        </p:attrNameLst>
                                      </p:cBhvr>
                                      <p:tavLst>
                                        <p:tav tm="0">
                                          <p:val>
                                            <p:strVal val="ppt_h"/>
                                          </p:val>
                                        </p:tav>
                                        <p:tav tm="100000">
                                          <p:val>
                                            <p:fltVal val="0"/>
                                          </p:val>
                                        </p:tav>
                                      </p:tavLst>
                                    </p:anim>
                                    <p:anim calcmode="lin" valueType="num">
                                      <p:cBhvr>
                                        <p:cTn id="138" dur="2000"/>
                                        <p:tgtEl>
                                          <p:spTgt spid="10"/>
                                        </p:tgtEl>
                                        <p:attrNameLst>
                                          <p:attrName>ppt_w</p:attrName>
                                        </p:attrNameLst>
                                      </p:cBhvr>
                                      <p:tavLst>
                                        <p:tav tm="0">
                                          <p:val>
                                            <p:strVal val="ppt_w"/>
                                          </p:val>
                                        </p:tav>
                                        <p:tav tm="100000">
                                          <p:val>
                                            <p:fltVal val="0"/>
                                          </p:val>
                                        </p:tav>
                                      </p:tavLst>
                                    </p:anim>
                                    <p:set>
                                      <p:cBhvr>
                                        <p:cTn id="139" dur="1" fill="hold">
                                          <p:stCondLst>
                                            <p:cond delay="1999"/>
                                          </p:stCondLst>
                                        </p:cTn>
                                        <p:tgtEl>
                                          <p:spTgt spid="10"/>
                                        </p:tgtEl>
                                        <p:attrNameLst>
                                          <p:attrName>style.visibility</p:attrName>
                                        </p:attrNameLst>
                                      </p:cBhvr>
                                      <p:to>
                                        <p:strVal val="hidden"/>
                                      </p:to>
                                    </p:set>
                                  </p:childTnLst>
                                </p:cTn>
                              </p:par>
                              <p:par>
                                <p:cTn id="140" presetID="35" presetClass="exit" presetSubtype="0" fill="hold" nodeType="withEffect">
                                  <p:stCondLst>
                                    <p:cond delay="0"/>
                                  </p:stCondLst>
                                  <p:childTnLst>
                                    <p:animEffect transition="out" filter="fade">
                                      <p:cBhvr>
                                        <p:cTn id="141" dur="2000"/>
                                        <p:tgtEl>
                                          <p:spTgt spid="11"/>
                                        </p:tgtEl>
                                      </p:cBhvr>
                                    </p:animEffect>
                                    <p:anim calcmode="lin" valueType="num">
                                      <p:cBhvr>
                                        <p:cTn id="142" dur="2000"/>
                                        <p:tgtEl>
                                          <p:spTgt spid="11"/>
                                        </p:tgtEl>
                                        <p:attrNameLst>
                                          <p:attrName>style.rotation</p:attrName>
                                        </p:attrNameLst>
                                      </p:cBhvr>
                                      <p:tavLst>
                                        <p:tav tm="0">
                                          <p:val>
                                            <p:fltVal val="0"/>
                                          </p:val>
                                        </p:tav>
                                        <p:tav tm="100000">
                                          <p:val>
                                            <p:fltVal val="720"/>
                                          </p:val>
                                        </p:tav>
                                      </p:tavLst>
                                    </p:anim>
                                    <p:anim calcmode="lin" valueType="num">
                                      <p:cBhvr>
                                        <p:cTn id="143" dur="2000"/>
                                        <p:tgtEl>
                                          <p:spTgt spid="11"/>
                                        </p:tgtEl>
                                        <p:attrNameLst>
                                          <p:attrName>ppt_h</p:attrName>
                                        </p:attrNameLst>
                                      </p:cBhvr>
                                      <p:tavLst>
                                        <p:tav tm="0">
                                          <p:val>
                                            <p:strVal val="ppt_h"/>
                                          </p:val>
                                        </p:tav>
                                        <p:tav tm="100000">
                                          <p:val>
                                            <p:fltVal val="0"/>
                                          </p:val>
                                        </p:tav>
                                      </p:tavLst>
                                    </p:anim>
                                    <p:anim calcmode="lin" valueType="num">
                                      <p:cBhvr>
                                        <p:cTn id="144" dur="2000"/>
                                        <p:tgtEl>
                                          <p:spTgt spid="11"/>
                                        </p:tgtEl>
                                        <p:attrNameLst>
                                          <p:attrName>ppt_w</p:attrName>
                                        </p:attrNameLst>
                                      </p:cBhvr>
                                      <p:tavLst>
                                        <p:tav tm="0">
                                          <p:val>
                                            <p:strVal val="ppt_w"/>
                                          </p:val>
                                        </p:tav>
                                        <p:tav tm="100000">
                                          <p:val>
                                            <p:fltVal val="0"/>
                                          </p:val>
                                        </p:tav>
                                      </p:tavLst>
                                    </p:anim>
                                    <p:set>
                                      <p:cBhvr>
                                        <p:cTn id="145" dur="1" fill="hold">
                                          <p:stCondLst>
                                            <p:cond delay="1999"/>
                                          </p:stCondLst>
                                        </p:cTn>
                                        <p:tgtEl>
                                          <p:spTgt spid="11"/>
                                        </p:tgtEl>
                                        <p:attrNameLst>
                                          <p:attrName>style.visibility</p:attrName>
                                        </p:attrNameLst>
                                      </p:cBhvr>
                                      <p:to>
                                        <p:strVal val="hidden"/>
                                      </p:to>
                                    </p:set>
                                  </p:childTnLst>
                                </p:cTn>
                              </p:par>
                              <p:par>
                                <p:cTn id="146" presetID="35" presetClass="exit" presetSubtype="0" fill="hold" nodeType="withEffect">
                                  <p:stCondLst>
                                    <p:cond delay="0"/>
                                  </p:stCondLst>
                                  <p:childTnLst>
                                    <p:animEffect transition="out" filter="fade">
                                      <p:cBhvr>
                                        <p:cTn id="147" dur="2000"/>
                                        <p:tgtEl>
                                          <p:spTgt spid="12"/>
                                        </p:tgtEl>
                                      </p:cBhvr>
                                    </p:animEffect>
                                    <p:anim calcmode="lin" valueType="num">
                                      <p:cBhvr>
                                        <p:cTn id="148" dur="2000"/>
                                        <p:tgtEl>
                                          <p:spTgt spid="12"/>
                                        </p:tgtEl>
                                        <p:attrNameLst>
                                          <p:attrName>style.rotation</p:attrName>
                                        </p:attrNameLst>
                                      </p:cBhvr>
                                      <p:tavLst>
                                        <p:tav tm="0">
                                          <p:val>
                                            <p:fltVal val="0"/>
                                          </p:val>
                                        </p:tav>
                                        <p:tav tm="100000">
                                          <p:val>
                                            <p:fltVal val="720"/>
                                          </p:val>
                                        </p:tav>
                                      </p:tavLst>
                                    </p:anim>
                                    <p:anim calcmode="lin" valueType="num">
                                      <p:cBhvr>
                                        <p:cTn id="149" dur="2000"/>
                                        <p:tgtEl>
                                          <p:spTgt spid="12"/>
                                        </p:tgtEl>
                                        <p:attrNameLst>
                                          <p:attrName>ppt_h</p:attrName>
                                        </p:attrNameLst>
                                      </p:cBhvr>
                                      <p:tavLst>
                                        <p:tav tm="0">
                                          <p:val>
                                            <p:strVal val="ppt_h"/>
                                          </p:val>
                                        </p:tav>
                                        <p:tav tm="100000">
                                          <p:val>
                                            <p:fltVal val="0"/>
                                          </p:val>
                                        </p:tav>
                                      </p:tavLst>
                                    </p:anim>
                                    <p:anim calcmode="lin" valueType="num">
                                      <p:cBhvr>
                                        <p:cTn id="150" dur="2000"/>
                                        <p:tgtEl>
                                          <p:spTgt spid="12"/>
                                        </p:tgtEl>
                                        <p:attrNameLst>
                                          <p:attrName>ppt_w</p:attrName>
                                        </p:attrNameLst>
                                      </p:cBhvr>
                                      <p:tavLst>
                                        <p:tav tm="0">
                                          <p:val>
                                            <p:strVal val="ppt_w"/>
                                          </p:val>
                                        </p:tav>
                                        <p:tav tm="100000">
                                          <p:val>
                                            <p:fltVal val="0"/>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ntr" presetSubtype="3"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1+#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1409"/>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white-rose-84a4zo5xiboqow56.jpg"/>
          <p:cNvPicPr>
            <a:picLocks noChangeAspect="1"/>
          </p:cNvPicPr>
          <p:nvPr/>
        </p:nvPicPr>
        <p:blipFill>
          <a:blip r:embed="rId3"/>
          <a:stretch>
            <a:fillRect/>
          </a:stretch>
        </p:blipFill>
        <p:spPr>
          <a:xfrm>
            <a:off x="0" y="0"/>
            <a:ext cx="9144000" cy="5143500"/>
          </a:xfrm>
          <a:prstGeom prst="rect">
            <a:avLst/>
          </a:prstGeom>
        </p:spPr>
      </p:pic>
      <p:pic>
        <p:nvPicPr>
          <p:cNvPr id="5" name="4 Imagen" descr="ADORNOS DORADOS (4).png"/>
          <p:cNvPicPr>
            <a:picLocks noChangeAspect="1"/>
          </p:cNvPicPr>
          <p:nvPr/>
        </p:nvPicPr>
        <p:blipFill>
          <a:blip r:embed="rId4">
            <a:lum bright="-10000" contrast="40000"/>
          </a:blip>
          <a:stretch>
            <a:fillRect/>
          </a:stretch>
        </p:blipFill>
        <p:spPr>
          <a:xfrm rot="559946">
            <a:off x="4039573" y="873724"/>
            <a:ext cx="1475035" cy="1357322"/>
          </a:xfrm>
          <a:prstGeom prst="rect">
            <a:avLst/>
          </a:prstGeom>
        </p:spPr>
      </p:pic>
      <p:pic>
        <p:nvPicPr>
          <p:cNvPr id="6" name="5 Imagen" descr="ADORNOS DORADOS (4).png"/>
          <p:cNvPicPr>
            <a:picLocks noChangeAspect="1"/>
          </p:cNvPicPr>
          <p:nvPr/>
        </p:nvPicPr>
        <p:blipFill>
          <a:blip r:embed="rId4">
            <a:lum bright="-10000" contrast="40000"/>
          </a:blip>
          <a:stretch>
            <a:fillRect/>
          </a:stretch>
        </p:blipFill>
        <p:spPr>
          <a:xfrm rot="7231375">
            <a:off x="5005655" y="2299782"/>
            <a:ext cx="1475035" cy="1357322"/>
          </a:xfrm>
          <a:prstGeom prst="rect">
            <a:avLst/>
          </a:prstGeom>
        </p:spPr>
      </p:pic>
      <p:pic>
        <p:nvPicPr>
          <p:cNvPr id="7" name="6 Imagen" descr="ADORNOS DORADOS (4).png"/>
          <p:cNvPicPr>
            <a:picLocks noChangeAspect="1"/>
          </p:cNvPicPr>
          <p:nvPr/>
        </p:nvPicPr>
        <p:blipFill>
          <a:blip r:embed="rId4">
            <a:lum bright="-10000" contrast="40000"/>
          </a:blip>
          <a:stretch>
            <a:fillRect/>
          </a:stretch>
        </p:blipFill>
        <p:spPr>
          <a:xfrm rot="10800000">
            <a:off x="3939465" y="2913423"/>
            <a:ext cx="1475035" cy="1357322"/>
          </a:xfrm>
          <a:prstGeom prst="rect">
            <a:avLst/>
          </a:prstGeom>
        </p:spPr>
      </p:pic>
      <p:pic>
        <p:nvPicPr>
          <p:cNvPr id="8" name="7 Imagen" descr="ADORNOS DORADOS (4).png"/>
          <p:cNvPicPr>
            <a:picLocks noChangeAspect="1"/>
          </p:cNvPicPr>
          <p:nvPr/>
        </p:nvPicPr>
        <p:blipFill>
          <a:blip r:embed="rId4">
            <a:lum bright="-10000" contrast="40000"/>
          </a:blip>
          <a:stretch>
            <a:fillRect/>
          </a:stretch>
        </p:blipFill>
        <p:spPr>
          <a:xfrm rot="18775363">
            <a:off x="2915104" y="2015381"/>
            <a:ext cx="1475035" cy="1357322"/>
          </a:xfrm>
          <a:prstGeom prst="rect">
            <a:avLst/>
          </a:prstGeom>
        </p:spPr>
      </p:pic>
      <p:pic>
        <p:nvPicPr>
          <p:cNvPr id="9" name="8 Imagen" descr="ADORNOS DORADOS (4).png"/>
          <p:cNvPicPr>
            <a:picLocks noChangeAspect="1"/>
          </p:cNvPicPr>
          <p:nvPr/>
        </p:nvPicPr>
        <p:blipFill>
          <a:blip r:embed="rId4">
            <a:lum bright="-10000" contrast="40000"/>
          </a:blip>
          <a:stretch>
            <a:fillRect/>
          </a:stretch>
        </p:blipFill>
        <p:spPr>
          <a:xfrm rot="4266098">
            <a:off x="4844616" y="1372346"/>
            <a:ext cx="1475035" cy="1357322"/>
          </a:xfrm>
          <a:prstGeom prst="rect">
            <a:avLst/>
          </a:prstGeom>
        </p:spPr>
      </p:pic>
      <p:pic>
        <p:nvPicPr>
          <p:cNvPr id="10" name="9 Imagen" descr="ADORNOS DORADOS (4).png"/>
          <p:cNvPicPr>
            <a:picLocks noChangeAspect="1"/>
          </p:cNvPicPr>
          <p:nvPr/>
        </p:nvPicPr>
        <p:blipFill>
          <a:blip r:embed="rId4">
            <a:lum bright="-10000" contrast="40000"/>
          </a:blip>
          <a:stretch>
            <a:fillRect/>
          </a:stretch>
        </p:blipFill>
        <p:spPr>
          <a:xfrm rot="10069861">
            <a:off x="4484173" y="2854842"/>
            <a:ext cx="1475035" cy="1357322"/>
          </a:xfrm>
          <a:prstGeom prst="rect">
            <a:avLst/>
          </a:prstGeom>
        </p:spPr>
      </p:pic>
      <p:pic>
        <p:nvPicPr>
          <p:cNvPr id="11" name="10 Imagen" descr="ADORNOS DORADOS (4).png"/>
          <p:cNvPicPr>
            <a:picLocks noChangeAspect="1"/>
          </p:cNvPicPr>
          <p:nvPr/>
        </p:nvPicPr>
        <p:blipFill>
          <a:blip r:embed="rId4">
            <a:lum bright="-10000" contrast="40000"/>
          </a:blip>
          <a:stretch>
            <a:fillRect/>
          </a:stretch>
        </p:blipFill>
        <p:spPr>
          <a:xfrm rot="14991876">
            <a:off x="3263744" y="2655947"/>
            <a:ext cx="1475035" cy="1357322"/>
          </a:xfrm>
          <a:prstGeom prst="rect">
            <a:avLst/>
          </a:prstGeom>
        </p:spPr>
      </p:pic>
      <p:pic>
        <p:nvPicPr>
          <p:cNvPr id="12" name="11 Imagen" descr="ADORNOS DORADOS (4).png"/>
          <p:cNvPicPr>
            <a:picLocks noChangeAspect="1"/>
          </p:cNvPicPr>
          <p:nvPr/>
        </p:nvPicPr>
        <p:blipFill>
          <a:blip r:embed="rId4">
            <a:lum bright="-10000" contrast="40000"/>
          </a:blip>
          <a:stretch>
            <a:fillRect/>
          </a:stretch>
        </p:blipFill>
        <p:spPr>
          <a:xfrm>
            <a:off x="2957253" y="1387280"/>
            <a:ext cx="1475035" cy="1357322"/>
          </a:xfrm>
          <a:prstGeom prst="rect">
            <a:avLst/>
          </a:prstGeom>
        </p:spPr>
      </p:pic>
      <p:pic>
        <p:nvPicPr>
          <p:cNvPr id="17" name="16 Imagen" descr="trim-2439526_960_720.png"/>
          <p:cNvPicPr>
            <a:picLocks noChangeAspect="1"/>
          </p:cNvPicPr>
          <p:nvPr/>
        </p:nvPicPr>
        <p:blipFill>
          <a:blip r:embed="rId5" cstate="print">
            <a:lum contrast="40000"/>
          </a:blip>
          <a:stretch>
            <a:fillRect/>
          </a:stretch>
        </p:blipFill>
        <p:spPr>
          <a:xfrm>
            <a:off x="4143372" y="2071684"/>
            <a:ext cx="1143008" cy="1143008"/>
          </a:xfrm>
          <a:prstGeom prst="rect">
            <a:avLst/>
          </a:prstGeom>
        </p:spPr>
      </p:pic>
      <p:pic>
        <p:nvPicPr>
          <p:cNvPr id="13" name="12 Imagen" descr="white-rose-84a4zo5xiboqow56.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p:val>
                                            <p:fltVal val="0.5"/>
                                          </p:val>
                                        </p:tav>
                                        <p:tav tm="100000">
                                          <p:val>
                                            <p:strVal val="#ppt_x"/>
                                          </p:val>
                                        </p:tav>
                                      </p:tavLst>
                                    </p:anim>
                                    <p:anim calcmode="lin" valueType="num">
                                      <p:cBhvr>
                                        <p:cTn id="12" dur="3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p:val>
                                            <p:fltVal val="0.5"/>
                                          </p:val>
                                        </p:tav>
                                        <p:tav tm="100000">
                                          <p:val>
                                            <p:strVal val="#ppt_x"/>
                                          </p:val>
                                        </p:tav>
                                      </p:tavLst>
                                    </p:anim>
                                    <p:anim calcmode="lin" valueType="num">
                                      <p:cBhvr>
                                        <p:cTn id="18" dur="3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anim calcmode="lin" valueType="num">
                                      <p:cBhvr>
                                        <p:cTn id="23" dur="3000" fill="hold"/>
                                        <p:tgtEl>
                                          <p:spTgt spid="7"/>
                                        </p:tgtEl>
                                        <p:attrNameLst>
                                          <p:attrName>ppt_x</p:attrName>
                                        </p:attrNameLst>
                                      </p:cBhvr>
                                      <p:tavLst>
                                        <p:tav tm="0">
                                          <p:val>
                                            <p:fltVal val="0.5"/>
                                          </p:val>
                                        </p:tav>
                                        <p:tav tm="100000">
                                          <p:val>
                                            <p:strVal val="#ppt_x"/>
                                          </p:val>
                                        </p:tav>
                                      </p:tavLst>
                                    </p:anim>
                                    <p:anim calcmode="lin" valueType="num">
                                      <p:cBhvr>
                                        <p:cTn id="24" dur="3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anim calcmode="lin" valueType="num">
                                      <p:cBhvr>
                                        <p:cTn id="29" dur="3000" fill="hold"/>
                                        <p:tgtEl>
                                          <p:spTgt spid="8"/>
                                        </p:tgtEl>
                                        <p:attrNameLst>
                                          <p:attrName>ppt_x</p:attrName>
                                        </p:attrNameLst>
                                      </p:cBhvr>
                                      <p:tavLst>
                                        <p:tav tm="0">
                                          <p:val>
                                            <p:fltVal val="0.5"/>
                                          </p:val>
                                        </p:tav>
                                        <p:tav tm="100000">
                                          <p:val>
                                            <p:strVal val="#ppt_x"/>
                                          </p:val>
                                        </p:tav>
                                      </p:tavLst>
                                    </p:anim>
                                    <p:anim calcmode="lin" valueType="num">
                                      <p:cBhvr>
                                        <p:cTn id="30" dur="3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anim calcmode="lin" valueType="num">
                                      <p:cBhvr>
                                        <p:cTn id="35" dur="3000" fill="hold"/>
                                        <p:tgtEl>
                                          <p:spTgt spid="9"/>
                                        </p:tgtEl>
                                        <p:attrNameLst>
                                          <p:attrName>ppt_x</p:attrName>
                                        </p:attrNameLst>
                                      </p:cBhvr>
                                      <p:tavLst>
                                        <p:tav tm="0">
                                          <p:val>
                                            <p:fltVal val="0.5"/>
                                          </p:val>
                                        </p:tav>
                                        <p:tav tm="100000">
                                          <p:val>
                                            <p:strVal val="#ppt_x"/>
                                          </p:val>
                                        </p:tav>
                                      </p:tavLst>
                                    </p:anim>
                                    <p:anim calcmode="lin" valueType="num">
                                      <p:cBhvr>
                                        <p:cTn id="36" dur="3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anim calcmode="lin" valueType="num">
                                      <p:cBhvr>
                                        <p:cTn id="41" dur="3000" fill="hold"/>
                                        <p:tgtEl>
                                          <p:spTgt spid="10"/>
                                        </p:tgtEl>
                                        <p:attrNameLst>
                                          <p:attrName>ppt_x</p:attrName>
                                        </p:attrNameLst>
                                      </p:cBhvr>
                                      <p:tavLst>
                                        <p:tav tm="0">
                                          <p:val>
                                            <p:fltVal val="0.5"/>
                                          </p:val>
                                        </p:tav>
                                        <p:tav tm="100000">
                                          <p:val>
                                            <p:strVal val="#ppt_x"/>
                                          </p:val>
                                        </p:tav>
                                      </p:tavLst>
                                    </p:anim>
                                    <p:anim calcmode="lin" valueType="num">
                                      <p:cBhvr>
                                        <p:cTn id="42" dur="3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fltVal val="0"/>
                                          </p:val>
                                        </p:tav>
                                        <p:tav tm="100000">
                                          <p:val>
                                            <p:strVal val="#ppt_w"/>
                                          </p:val>
                                        </p:tav>
                                      </p:tavLst>
                                    </p:anim>
                                    <p:anim calcmode="lin" valueType="num">
                                      <p:cBhvr>
                                        <p:cTn id="52" dur="3000" fill="hold"/>
                                        <p:tgtEl>
                                          <p:spTgt spid="12"/>
                                        </p:tgtEl>
                                        <p:attrNameLst>
                                          <p:attrName>ppt_h</p:attrName>
                                        </p:attrNameLst>
                                      </p:cBhvr>
                                      <p:tavLst>
                                        <p:tav tm="0">
                                          <p:val>
                                            <p:fltVal val="0"/>
                                          </p:val>
                                        </p:tav>
                                        <p:tav tm="100000">
                                          <p:val>
                                            <p:strVal val="#ppt_h"/>
                                          </p:val>
                                        </p:tav>
                                      </p:tavLst>
                                    </p:anim>
                                    <p:anim calcmode="lin" valueType="num">
                                      <p:cBhvr>
                                        <p:cTn id="53" dur="3000" fill="hold"/>
                                        <p:tgtEl>
                                          <p:spTgt spid="12"/>
                                        </p:tgtEl>
                                        <p:attrNameLst>
                                          <p:attrName>ppt_x</p:attrName>
                                        </p:attrNameLst>
                                      </p:cBhvr>
                                      <p:tavLst>
                                        <p:tav tm="0">
                                          <p:val>
                                            <p:fltVal val="0.5"/>
                                          </p:val>
                                        </p:tav>
                                        <p:tav tm="100000">
                                          <p:val>
                                            <p:strVal val="#ppt_x"/>
                                          </p:val>
                                        </p:tav>
                                      </p:tavLst>
                                    </p:anim>
                                    <p:anim calcmode="lin" valueType="num">
                                      <p:cBhvr>
                                        <p:cTn id="54" dur="3000" fill="hold"/>
                                        <p:tgtEl>
                                          <p:spTgt spid="12"/>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3000" fill="hold"/>
                                        <p:tgtEl>
                                          <p:spTgt spid="17"/>
                                        </p:tgtEl>
                                        <p:attrNameLst>
                                          <p:attrName>ppt_w</p:attrName>
                                        </p:attrNameLst>
                                      </p:cBhvr>
                                      <p:tavLst>
                                        <p:tav tm="0">
                                          <p:val>
                                            <p:fltVal val="0"/>
                                          </p:val>
                                        </p:tav>
                                        <p:tav tm="100000">
                                          <p:val>
                                            <p:strVal val="#ppt_w"/>
                                          </p:val>
                                        </p:tav>
                                      </p:tavLst>
                                    </p:anim>
                                    <p:anim calcmode="lin" valueType="num">
                                      <p:cBhvr>
                                        <p:cTn id="58" dur="3000" fill="hold"/>
                                        <p:tgtEl>
                                          <p:spTgt spid="17"/>
                                        </p:tgtEl>
                                        <p:attrNameLst>
                                          <p:attrName>ppt_h</p:attrName>
                                        </p:attrNameLst>
                                      </p:cBhvr>
                                      <p:tavLst>
                                        <p:tav tm="0">
                                          <p:val>
                                            <p:fltVal val="0"/>
                                          </p:val>
                                        </p:tav>
                                        <p:tav tm="100000">
                                          <p:val>
                                            <p:strVal val="#ppt_h"/>
                                          </p:val>
                                        </p:tav>
                                      </p:tavLst>
                                    </p:anim>
                                    <p:anim calcmode="lin" valueType="num">
                                      <p:cBhvr>
                                        <p:cTn id="59" dur="3000" fill="hold"/>
                                        <p:tgtEl>
                                          <p:spTgt spid="17"/>
                                        </p:tgtEl>
                                        <p:attrNameLst>
                                          <p:attrName>ppt_x</p:attrName>
                                        </p:attrNameLst>
                                      </p:cBhvr>
                                      <p:tavLst>
                                        <p:tav tm="0">
                                          <p:val>
                                            <p:fltVal val="0.5"/>
                                          </p:val>
                                        </p:tav>
                                        <p:tav tm="100000">
                                          <p:val>
                                            <p:strVal val="#ppt_x"/>
                                          </p:val>
                                        </p:tav>
                                      </p:tavLst>
                                    </p:anim>
                                    <p:anim calcmode="lin" valueType="num">
                                      <p:cBhvr>
                                        <p:cTn id="60" dur="3000" fill="hold"/>
                                        <p:tgtEl>
                                          <p:spTgt spid="17"/>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7"/>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5"/>
                                        </p:tgtEl>
                                        <p:attrNameLst>
                                          <p:attrName>ppt_w</p:attrName>
                                        </p:attrNameLst>
                                      </p:cBhvr>
                                      <p:tavLst>
                                        <p:tav tm="0">
                                          <p:val>
                                            <p:strVal val="ppt_w"/>
                                          </p:val>
                                        </p:tav>
                                        <p:tav tm="100000">
                                          <p:val>
                                            <p:fltVal val="0"/>
                                          </p:val>
                                        </p:tav>
                                      </p:tavLst>
                                    </p:anim>
                                    <p:anim calcmode="lin" valueType="num">
                                      <p:cBhvr>
                                        <p:cTn id="82" dur="3000"/>
                                        <p:tgtEl>
                                          <p:spTgt spid="5"/>
                                        </p:tgtEl>
                                        <p:attrNameLst>
                                          <p:attrName>ppt_h</p:attrName>
                                        </p:attrNameLst>
                                      </p:cBhvr>
                                      <p:tavLst>
                                        <p:tav tm="0">
                                          <p:val>
                                            <p:strVal val="ppt_h"/>
                                          </p:val>
                                        </p:tav>
                                        <p:tav tm="100000">
                                          <p:val>
                                            <p:fltVal val="0"/>
                                          </p:val>
                                        </p:tav>
                                      </p:tavLst>
                                    </p:anim>
                                    <p:anim calcmode="lin" valueType="num">
                                      <p:cBhvr>
                                        <p:cTn id="83" dur="3000"/>
                                        <p:tgtEl>
                                          <p:spTgt spid="5"/>
                                        </p:tgtEl>
                                        <p:attrNameLst>
                                          <p:attrName>ppt_x</p:attrName>
                                        </p:attrNameLst>
                                      </p:cBhvr>
                                      <p:tavLst>
                                        <p:tav tm="0">
                                          <p:val>
                                            <p:strVal val="ppt_x"/>
                                          </p:val>
                                        </p:tav>
                                        <p:tav tm="100000">
                                          <p:val>
                                            <p:fltVal val="0.5"/>
                                          </p:val>
                                        </p:tav>
                                      </p:tavLst>
                                    </p:anim>
                                    <p:anim calcmode="lin" valueType="num">
                                      <p:cBhvr>
                                        <p:cTn id="84" dur="3000"/>
                                        <p:tgtEl>
                                          <p:spTgt spid="5"/>
                                        </p:tgtEl>
                                        <p:attrNameLst>
                                          <p:attrName>ppt_y</p:attrName>
                                        </p:attrNameLst>
                                      </p:cBhvr>
                                      <p:tavLst>
                                        <p:tav tm="0">
                                          <p:val>
                                            <p:strVal val="ppt_y"/>
                                          </p:val>
                                        </p:tav>
                                        <p:tav tm="100000">
                                          <p:val>
                                            <p:fltVal val="0.5"/>
                                          </p:val>
                                        </p:tav>
                                      </p:tavLst>
                                    </p:anim>
                                    <p:set>
                                      <p:cBhvr>
                                        <p:cTn id="85" dur="1" fill="hold">
                                          <p:stCondLst>
                                            <p:cond delay="2999"/>
                                          </p:stCondLst>
                                        </p:cTn>
                                        <p:tgtEl>
                                          <p:spTgt spid="5"/>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6"/>
                                        </p:tgtEl>
                                        <p:attrNameLst>
                                          <p:attrName>ppt_w</p:attrName>
                                        </p:attrNameLst>
                                      </p:cBhvr>
                                      <p:tavLst>
                                        <p:tav tm="0">
                                          <p:val>
                                            <p:strVal val="ppt_w"/>
                                          </p:val>
                                        </p:tav>
                                        <p:tav tm="100000">
                                          <p:val>
                                            <p:fltVal val="0"/>
                                          </p:val>
                                        </p:tav>
                                      </p:tavLst>
                                    </p:anim>
                                    <p:anim calcmode="lin" valueType="num">
                                      <p:cBhvr>
                                        <p:cTn id="88" dur="3000"/>
                                        <p:tgtEl>
                                          <p:spTgt spid="6"/>
                                        </p:tgtEl>
                                        <p:attrNameLst>
                                          <p:attrName>ppt_h</p:attrName>
                                        </p:attrNameLst>
                                      </p:cBhvr>
                                      <p:tavLst>
                                        <p:tav tm="0">
                                          <p:val>
                                            <p:strVal val="ppt_h"/>
                                          </p:val>
                                        </p:tav>
                                        <p:tav tm="100000">
                                          <p:val>
                                            <p:fltVal val="0"/>
                                          </p:val>
                                        </p:tav>
                                      </p:tavLst>
                                    </p:anim>
                                    <p:anim calcmode="lin" valueType="num">
                                      <p:cBhvr>
                                        <p:cTn id="89" dur="3000"/>
                                        <p:tgtEl>
                                          <p:spTgt spid="6"/>
                                        </p:tgtEl>
                                        <p:attrNameLst>
                                          <p:attrName>ppt_x</p:attrName>
                                        </p:attrNameLst>
                                      </p:cBhvr>
                                      <p:tavLst>
                                        <p:tav tm="0">
                                          <p:val>
                                            <p:strVal val="ppt_x"/>
                                          </p:val>
                                        </p:tav>
                                        <p:tav tm="100000">
                                          <p:val>
                                            <p:fltVal val="0.5"/>
                                          </p:val>
                                        </p:tav>
                                      </p:tavLst>
                                    </p:anim>
                                    <p:anim calcmode="lin" valueType="num">
                                      <p:cBhvr>
                                        <p:cTn id="90" dur="3000"/>
                                        <p:tgtEl>
                                          <p:spTgt spid="6"/>
                                        </p:tgtEl>
                                        <p:attrNameLst>
                                          <p:attrName>ppt_y</p:attrName>
                                        </p:attrNameLst>
                                      </p:cBhvr>
                                      <p:tavLst>
                                        <p:tav tm="0">
                                          <p:val>
                                            <p:strVal val="ppt_y"/>
                                          </p:val>
                                        </p:tav>
                                        <p:tav tm="100000">
                                          <p:val>
                                            <p:fltVal val="0.5"/>
                                          </p:val>
                                        </p:tav>
                                      </p:tavLst>
                                    </p:anim>
                                    <p:set>
                                      <p:cBhvr>
                                        <p:cTn id="91" dur="1" fill="hold">
                                          <p:stCondLst>
                                            <p:cond delay="2999"/>
                                          </p:stCondLst>
                                        </p:cTn>
                                        <p:tgtEl>
                                          <p:spTgt spid="6"/>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7"/>
                                        </p:tgtEl>
                                        <p:attrNameLst>
                                          <p:attrName>ppt_w</p:attrName>
                                        </p:attrNameLst>
                                      </p:cBhvr>
                                      <p:tavLst>
                                        <p:tav tm="0">
                                          <p:val>
                                            <p:strVal val="ppt_w"/>
                                          </p:val>
                                        </p:tav>
                                        <p:tav tm="100000">
                                          <p:val>
                                            <p:fltVal val="0"/>
                                          </p:val>
                                        </p:tav>
                                      </p:tavLst>
                                    </p:anim>
                                    <p:anim calcmode="lin" valueType="num">
                                      <p:cBhvr>
                                        <p:cTn id="94" dur="3000"/>
                                        <p:tgtEl>
                                          <p:spTgt spid="7"/>
                                        </p:tgtEl>
                                        <p:attrNameLst>
                                          <p:attrName>ppt_h</p:attrName>
                                        </p:attrNameLst>
                                      </p:cBhvr>
                                      <p:tavLst>
                                        <p:tav tm="0">
                                          <p:val>
                                            <p:strVal val="ppt_h"/>
                                          </p:val>
                                        </p:tav>
                                        <p:tav tm="100000">
                                          <p:val>
                                            <p:fltVal val="0"/>
                                          </p:val>
                                        </p:tav>
                                      </p:tavLst>
                                    </p:anim>
                                    <p:anim calcmode="lin" valueType="num">
                                      <p:cBhvr>
                                        <p:cTn id="95" dur="3000"/>
                                        <p:tgtEl>
                                          <p:spTgt spid="7"/>
                                        </p:tgtEl>
                                        <p:attrNameLst>
                                          <p:attrName>ppt_x</p:attrName>
                                        </p:attrNameLst>
                                      </p:cBhvr>
                                      <p:tavLst>
                                        <p:tav tm="0">
                                          <p:val>
                                            <p:strVal val="ppt_x"/>
                                          </p:val>
                                        </p:tav>
                                        <p:tav tm="100000">
                                          <p:val>
                                            <p:fltVal val="0.5"/>
                                          </p:val>
                                        </p:tav>
                                      </p:tavLst>
                                    </p:anim>
                                    <p:anim calcmode="lin" valueType="num">
                                      <p:cBhvr>
                                        <p:cTn id="96" dur="3000"/>
                                        <p:tgtEl>
                                          <p:spTgt spid="7"/>
                                        </p:tgtEl>
                                        <p:attrNameLst>
                                          <p:attrName>ppt_y</p:attrName>
                                        </p:attrNameLst>
                                      </p:cBhvr>
                                      <p:tavLst>
                                        <p:tav tm="0">
                                          <p:val>
                                            <p:strVal val="ppt_y"/>
                                          </p:val>
                                        </p:tav>
                                        <p:tav tm="100000">
                                          <p:val>
                                            <p:fltVal val="0.5"/>
                                          </p:val>
                                        </p:tav>
                                      </p:tavLst>
                                    </p:anim>
                                    <p:set>
                                      <p:cBhvr>
                                        <p:cTn id="97" dur="1" fill="hold">
                                          <p:stCondLst>
                                            <p:cond delay="2999"/>
                                          </p:stCondLst>
                                        </p:cTn>
                                        <p:tgtEl>
                                          <p:spTgt spid="7"/>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8"/>
                                        </p:tgtEl>
                                        <p:attrNameLst>
                                          <p:attrName>ppt_w</p:attrName>
                                        </p:attrNameLst>
                                      </p:cBhvr>
                                      <p:tavLst>
                                        <p:tav tm="0">
                                          <p:val>
                                            <p:strVal val="ppt_w"/>
                                          </p:val>
                                        </p:tav>
                                        <p:tav tm="100000">
                                          <p:val>
                                            <p:fltVal val="0"/>
                                          </p:val>
                                        </p:tav>
                                      </p:tavLst>
                                    </p:anim>
                                    <p:anim calcmode="lin" valueType="num">
                                      <p:cBhvr>
                                        <p:cTn id="100" dur="3000"/>
                                        <p:tgtEl>
                                          <p:spTgt spid="8"/>
                                        </p:tgtEl>
                                        <p:attrNameLst>
                                          <p:attrName>ppt_h</p:attrName>
                                        </p:attrNameLst>
                                      </p:cBhvr>
                                      <p:tavLst>
                                        <p:tav tm="0">
                                          <p:val>
                                            <p:strVal val="ppt_h"/>
                                          </p:val>
                                        </p:tav>
                                        <p:tav tm="100000">
                                          <p:val>
                                            <p:fltVal val="0"/>
                                          </p:val>
                                        </p:tav>
                                      </p:tavLst>
                                    </p:anim>
                                    <p:anim calcmode="lin" valueType="num">
                                      <p:cBhvr>
                                        <p:cTn id="101" dur="3000"/>
                                        <p:tgtEl>
                                          <p:spTgt spid="8"/>
                                        </p:tgtEl>
                                        <p:attrNameLst>
                                          <p:attrName>ppt_x</p:attrName>
                                        </p:attrNameLst>
                                      </p:cBhvr>
                                      <p:tavLst>
                                        <p:tav tm="0">
                                          <p:val>
                                            <p:strVal val="ppt_x"/>
                                          </p:val>
                                        </p:tav>
                                        <p:tav tm="100000">
                                          <p:val>
                                            <p:fltVal val="0.5"/>
                                          </p:val>
                                        </p:tav>
                                      </p:tavLst>
                                    </p:anim>
                                    <p:anim calcmode="lin" valueType="num">
                                      <p:cBhvr>
                                        <p:cTn id="102" dur="3000"/>
                                        <p:tgtEl>
                                          <p:spTgt spid="8"/>
                                        </p:tgtEl>
                                        <p:attrNameLst>
                                          <p:attrName>ppt_y</p:attrName>
                                        </p:attrNameLst>
                                      </p:cBhvr>
                                      <p:tavLst>
                                        <p:tav tm="0">
                                          <p:val>
                                            <p:strVal val="ppt_y"/>
                                          </p:val>
                                        </p:tav>
                                        <p:tav tm="100000">
                                          <p:val>
                                            <p:fltVal val="0.5"/>
                                          </p:val>
                                        </p:tav>
                                      </p:tavLst>
                                    </p:anim>
                                    <p:set>
                                      <p:cBhvr>
                                        <p:cTn id="103" dur="1" fill="hold">
                                          <p:stCondLst>
                                            <p:cond delay="2999"/>
                                          </p:stCondLst>
                                        </p:cTn>
                                        <p:tgtEl>
                                          <p:spTgt spid="8"/>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9"/>
                                        </p:tgtEl>
                                        <p:attrNameLst>
                                          <p:attrName>ppt_w</p:attrName>
                                        </p:attrNameLst>
                                      </p:cBhvr>
                                      <p:tavLst>
                                        <p:tav tm="0">
                                          <p:val>
                                            <p:strVal val="ppt_w"/>
                                          </p:val>
                                        </p:tav>
                                        <p:tav tm="100000">
                                          <p:val>
                                            <p:fltVal val="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ppt_x</p:attrName>
                                        </p:attrNameLst>
                                      </p:cBhvr>
                                      <p:tavLst>
                                        <p:tav tm="0">
                                          <p:val>
                                            <p:strVal val="ppt_x"/>
                                          </p:val>
                                        </p:tav>
                                        <p:tav tm="100000">
                                          <p:val>
                                            <p:fltVal val="0.5"/>
                                          </p:val>
                                        </p:tav>
                                      </p:tavLst>
                                    </p:anim>
                                    <p:anim calcmode="lin" valueType="num">
                                      <p:cBhvr>
                                        <p:cTn id="108" dur="3000"/>
                                        <p:tgtEl>
                                          <p:spTgt spid="9"/>
                                        </p:tgtEl>
                                        <p:attrNameLst>
                                          <p:attrName>ppt_y</p:attrName>
                                        </p:attrNameLst>
                                      </p:cBhvr>
                                      <p:tavLst>
                                        <p:tav tm="0">
                                          <p:val>
                                            <p:strVal val="ppt_y"/>
                                          </p:val>
                                        </p:tav>
                                        <p:tav tm="100000">
                                          <p:val>
                                            <p:fltVal val="0.5"/>
                                          </p:val>
                                        </p:tav>
                                      </p:tavLst>
                                    </p:anim>
                                    <p:set>
                                      <p:cBhvr>
                                        <p:cTn id="109" dur="1" fill="hold">
                                          <p:stCondLst>
                                            <p:cond delay="2999"/>
                                          </p:stCondLst>
                                        </p:cTn>
                                        <p:tgtEl>
                                          <p:spTgt spid="9"/>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10"/>
                                        </p:tgtEl>
                                        <p:attrNameLst>
                                          <p:attrName>ppt_w</p:attrName>
                                        </p:attrNameLst>
                                      </p:cBhvr>
                                      <p:tavLst>
                                        <p:tav tm="0">
                                          <p:val>
                                            <p:strVal val="ppt_w"/>
                                          </p:val>
                                        </p:tav>
                                        <p:tav tm="100000">
                                          <p:val>
                                            <p:fltVal val="0"/>
                                          </p:val>
                                        </p:tav>
                                      </p:tavLst>
                                    </p:anim>
                                    <p:anim calcmode="lin" valueType="num">
                                      <p:cBhvr>
                                        <p:cTn id="112" dur="3000"/>
                                        <p:tgtEl>
                                          <p:spTgt spid="10"/>
                                        </p:tgtEl>
                                        <p:attrNameLst>
                                          <p:attrName>ppt_h</p:attrName>
                                        </p:attrNameLst>
                                      </p:cBhvr>
                                      <p:tavLst>
                                        <p:tav tm="0">
                                          <p:val>
                                            <p:strVal val="ppt_h"/>
                                          </p:val>
                                        </p:tav>
                                        <p:tav tm="100000">
                                          <p:val>
                                            <p:fltVal val="0"/>
                                          </p:val>
                                        </p:tav>
                                      </p:tavLst>
                                    </p:anim>
                                    <p:anim calcmode="lin" valueType="num">
                                      <p:cBhvr>
                                        <p:cTn id="113" dur="3000"/>
                                        <p:tgtEl>
                                          <p:spTgt spid="10"/>
                                        </p:tgtEl>
                                        <p:attrNameLst>
                                          <p:attrName>ppt_x</p:attrName>
                                        </p:attrNameLst>
                                      </p:cBhvr>
                                      <p:tavLst>
                                        <p:tav tm="0">
                                          <p:val>
                                            <p:strVal val="ppt_x"/>
                                          </p:val>
                                        </p:tav>
                                        <p:tav tm="100000">
                                          <p:val>
                                            <p:fltVal val="0.5"/>
                                          </p:val>
                                        </p:tav>
                                      </p:tavLst>
                                    </p:anim>
                                    <p:anim calcmode="lin" valueType="num">
                                      <p:cBhvr>
                                        <p:cTn id="114" dur="3000"/>
                                        <p:tgtEl>
                                          <p:spTgt spid="10"/>
                                        </p:tgtEl>
                                        <p:attrNameLst>
                                          <p:attrName>ppt_y</p:attrName>
                                        </p:attrNameLst>
                                      </p:cBhvr>
                                      <p:tavLst>
                                        <p:tav tm="0">
                                          <p:val>
                                            <p:strVal val="ppt_y"/>
                                          </p:val>
                                        </p:tav>
                                        <p:tav tm="100000">
                                          <p:val>
                                            <p:fltVal val="0.5"/>
                                          </p:val>
                                        </p:tav>
                                      </p:tavLst>
                                    </p:anim>
                                    <p:set>
                                      <p:cBhvr>
                                        <p:cTn id="115" dur="1" fill="hold">
                                          <p:stCondLst>
                                            <p:cond delay="2999"/>
                                          </p:stCondLst>
                                        </p:cTn>
                                        <p:tgtEl>
                                          <p:spTgt spid="10"/>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fltVal val="0"/>
                                          </p:val>
                                        </p:tav>
                                      </p:tavLst>
                                    </p:anim>
                                    <p:anim calcmode="lin" valueType="num">
                                      <p:cBhvr>
                                        <p:cTn id="119" dur="3000"/>
                                        <p:tgtEl>
                                          <p:spTgt spid="11"/>
                                        </p:tgtEl>
                                        <p:attrNameLst>
                                          <p:attrName>ppt_x</p:attrName>
                                        </p:attrNameLst>
                                      </p:cBhvr>
                                      <p:tavLst>
                                        <p:tav tm="0">
                                          <p:val>
                                            <p:strVal val="ppt_x"/>
                                          </p:val>
                                        </p:tav>
                                        <p:tav tm="100000">
                                          <p:val>
                                            <p:fltVal val="0.5"/>
                                          </p:val>
                                        </p:tav>
                                      </p:tavLst>
                                    </p:anim>
                                    <p:anim calcmode="lin" valueType="num">
                                      <p:cBhvr>
                                        <p:cTn id="120" dur="3000"/>
                                        <p:tgtEl>
                                          <p:spTgt spid="11"/>
                                        </p:tgtEl>
                                        <p:attrNameLst>
                                          <p:attrName>ppt_y</p:attrName>
                                        </p:attrNameLst>
                                      </p:cBhvr>
                                      <p:tavLst>
                                        <p:tav tm="0">
                                          <p:val>
                                            <p:strVal val="ppt_y"/>
                                          </p:val>
                                        </p:tav>
                                        <p:tav tm="100000">
                                          <p:val>
                                            <p:fltVal val="0.5"/>
                                          </p:val>
                                        </p:tav>
                                      </p:tavLst>
                                    </p:anim>
                                    <p:set>
                                      <p:cBhvr>
                                        <p:cTn id="121" dur="1" fill="hold">
                                          <p:stCondLst>
                                            <p:cond delay="2999"/>
                                          </p:stCondLst>
                                        </p:cTn>
                                        <p:tgtEl>
                                          <p:spTgt spid="11"/>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2"/>
                                        </p:tgtEl>
                                        <p:attrNameLst>
                                          <p:attrName>ppt_w</p:attrName>
                                        </p:attrNameLst>
                                      </p:cBhvr>
                                      <p:tavLst>
                                        <p:tav tm="0">
                                          <p:val>
                                            <p:strVal val="ppt_w"/>
                                          </p:val>
                                        </p:tav>
                                        <p:tav tm="100000">
                                          <p:val>
                                            <p:fltVal val="0"/>
                                          </p:val>
                                        </p:tav>
                                      </p:tavLst>
                                    </p:anim>
                                    <p:anim calcmode="lin" valueType="num">
                                      <p:cBhvr>
                                        <p:cTn id="124" dur="3000"/>
                                        <p:tgtEl>
                                          <p:spTgt spid="12"/>
                                        </p:tgtEl>
                                        <p:attrNameLst>
                                          <p:attrName>ppt_h</p:attrName>
                                        </p:attrNameLst>
                                      </p:cBhvr>
                                      <p:tavLst>
                                        <p:tav tm="0">
                                          <p:val>
                                            <p:strVal val="ppt_h"/>
                                          </p:val>
                                        </p:tav>
                                        <p:tav tm="100000">
                                          <p:val>
                                            <p:fltVal val="0"/>
                                          </p:val>
                                        </p:tav>
                                      </p:tavLst>
                                    </p:anim>
                                    <p:anim calcmode="lin" valueType="num">
                                      <p:cBhvr>
                                        <p:cTn id="125" dur="3000"/>
                                        <p:tgtEl>
                                          <p:spTgt spid="12"/>
                                        </p:tgtEl>
                                        <p:attrNameLst>
                                          <p:attrName>ppt_x</p:attrName>
                                        </p:attrNameLst>
                                      </p:cBhvr>
                                      <p:tavLst>
                                        <p:tav tm="0">
                                          <p:val>
                                            <p:strVal val="ppt_x"/>
                                          </p:val>
                                        </p:tav>
                                        <p:tav tm="100000">
                                          <p:val>
                                            <p:fltVal val="0.5"/>
                                          </p:val>
                                        </p:tav>
                                      </p:tavLst>
                                    </p:anim>
                                    <p:anim calcmode="lin" valueType="num">
                                      <p:cBhvr>
                                        <p:cTn id="126" dur="3000"/>
                                        <p:tgtEl>
                                          <p:spTgt spid="12"/>
                                        </p:tgtEl>
                                        <p:attrNameLst>
                                          <p:attrName>ppt_y</p:attrName>
                                        </p:attrNameLst>
                                      </p:cBhvr>
                                      <p:tavLst>
                                        <p:tav tm="0">
                                          <p:val>
                                            <p:strVal val="ppt_y"/>
                                          </p:val>
                                        </p:tav>
                                        <p:tav tm="100000">
                                          <p:val>
                                            <p:fltVal val="0.5"/>
                                          </p:val>
                                        </p:tav>
                                      </p:tavLst>
                                    </p:anim>
                                    <p:set>
                                      <p:cBhvr>
                                        <p:cTn id="127" dur="1" fill="hold">
                                          <p:stCondLst>
                                            <p:cond delay="2999"/>
                                          </p:stCondLst>
                                        </p:cTn>
                                        <p:tgtEl>
                                          <p:spTgt spid="12"/>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7"/>
                                        </p:tgtEl>
                                        <p:attrNameLst>
                                          <p:attrName>ppt_w</p:attrName>
                                        </p:attrNameLst>
                                      </p:cBhvr>
                                      <p:tavLst>
                                        <p:tav tm="0">
                                          <p:val>
                                            <p:strVal val="ppt_w"/>
                                          </p:val>
                                        </p:tav>
                                        <p:tav tm="100000">
                                          <p:val>
                                            <p:fltVal val="0"/>
                                          </p:val>
                                        </p:tav>
                                      </p:tavLst>
                                    </p:anim>
                                    <p:anim calcmode="lin" valueType="num">
                                      <p:cBhvr>
                                        <p:cTn id="130" dur="3000"/>
                                        <p:tgtEl>
                                          <p:spTgt spid="17"/>
                                        </p:tgtEl>
                                        <p:attrNameLst>
                                          <p:attrName>ppt_h</p:attrName>
                                        </p:attrNameLst>
                                      </p:cBhvr>
                                      <p:tavLst>
                                        <p:tav tm="0">
                                          <p:val>
                                            <p:strVal val="ppt_h"/>
                                          </p:val>
                                        </p:tav>
                                        <p:tav tm="100000">
                                          <p:val>
                                            <p:fltVal val="0"/>
                                          </p:val>
                                        </p:tav>
                                      </p:tavLst>
                                    </p:anim>
                                    <p:anim calcmode="lin" valueType="num">
                                      <p:cBhvr>
                                        <p:cTn id="131" dur="3000"/>
                                        <p:tgtEl>
                                          <p:spTgt spid="17"/>
                                        </p:tgtEl>
                                        <p:attrNameLst>
                                          <p:attrName>ppt_x</p:attrName>
                                        </p:attrNameLst>
                                      </p:cBhvr>
                                      <p:tavLst>
                                        <p:tav tm="0">
                                          <p:val>
                                            <p:strVal val="ppt_x"/>
                                          </p:val>
                                        </p:tav>
                                        <p:tav tm="100000">
                                          <p:val>
                                            <p:fltVal val="0.5"/>
                                          </p:val>
                                        </p:tav>
                                      </p:tavLst>
                                    </p:anim>
                                    <p:anim calcmode="lin" valueType="num">
                                      <p:cBhvr>
                                        <p:cTn id="132" dur="3000"/>
                                        <p:tgtEl>
                                          <p:spTgt spid="17"/>
                                        </p:tgtEl>
                                        <p:attrNameLst>
                                          <p:attrName>ppt_y</p:attrName>
                                        </p:attrNameLst>
                                      </p:cBhvr>
                                      <p:tavLst>
                                        <p:tav tm="0">
                                          <p:val>
                                            <p:strVal val="ppt_y"/>
                                          </p:val>
                                        </p:tav>
                                        <p:tav tm="100000">
                                          <p:val>
                                            <p:fltVal val="0.5"/>
                                          </p:val>
                                        </p:tav>
                                      </p:tavLst>
                                    </p:anim>
                                    <p:set>
                                      <p:cBhvr>
                                        <p:cTn id="133" dur="1" fill="hold">
                                          <p:stCondLst>
                                            <p:cond delay="2999"/>
                                          </p:stCondLst>
                                        </p:cTn>
                                        <p:tgtEl>
                                          <p:spTgt spid="17"/>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7"/>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3"/>
                                        </p:tgtEl>
                                        <p:attrNameLst>
                                          <p:attrName>style.visibility</p:attrName>
                                        </p:attrNameLst>
                                      </p:cBhvr>
                                      <p:to>
                                        <p:strVal val="visible"/>
                                      </p:to>
                                    </p:set>
                                    <p:anim calcmode="lin" valueType="num">
                                      <p:cBhvr>
                                        <p:cTn id="154" dur="3000" fill="hold"/>
                                        <p:tgtEl>
                                          <p:spTgt spid="3"/>
                                        </p:tgtEl>
                                        <p:attrNameLst>
                                          <p:attrName>ppt_w</p:attrName>
                                        </p:attrNameLst>
                                      </p:cBhvr>
                                      <p:tavLst>
                                        <p:tav tm="0">
                                          <p:val>
                                            <p:strVal val="4/3*#ppt_w"/>
                                          </p:val>
                                        </p:tav>
                                        <p:tav tm="100000">
                                          <p:val>
                                            <p:strVal val="#ppt_w"/>
                                          </p:val>
                                        </p:tav>
                                      </p:tavLst>
                                    </p:anim>
                                    <p:anim calcmode="lin" valueType="num">
                                      <p:cBhvr>
                                        <p:cTn id="155" dur="3000" fill="hold"/>
                                        <p:tgtEl>
                                          <p:spTgt spid="3"/>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Effect transition="in" filter="wheel(8)">
                                      <p:cBhvr>
                                        <p:cTn id="15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285984" y="357172"/>
            <a:ext cx="5857915" cy="1754326"/>
          </a:xfrm>
          <a:prstGeom prst="rect">
            <a:avLst/>
          </a:prstGeom>
          <a:noFill/>
        </p:spPr>
        <p:txBody>
          <a:bodyPr wrap="square" rtlCol="0">
            <a:spAutoFit/>
          </a:bodyPr>
          <a:lstStyle/>
          <a:p>
            <a:r>
              <a:rPr lang="es-PE" dirty="0" smtClean="0"/>
              <a:t>No solo el amor romántico se expresa a través de las rosas; también son símbolo de amistad. Un ramo de rosas amarillas, brillantes y cálidas, celebra esos lazos que nos unen. En cada pétalo, hay risas compartidas y sueños por cumplir, una hermosa representación de la conexión humana que trasciende el tiempo.</a:t>
            </a:r>
          </a:p>
          <a:p>
            <a:endParaRPr lang="es-PE" dirty="0"/>
          </a:p>
        </p:txBody>
      </p:sp>
    </p:spTree>
  </p:cSld>
  <p:clrMapOvr>
    <a:masterClrMapping/>
  </p:clrMapOvr>
  <p:transition advTm="3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99FF">
                <a:shade val="67500"/>
                <a:satMod val="115000"/>
              </a:srgbClr>
            </a:gs>
            <a:gs pos="100000">
              <a:srgbClr val="FF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2 (33).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0"/>
            <a:ext cx="2009204" cy="1142990"/>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0"/>
            <a:ext cx="1785950" cy="1142990"/>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4000510"/>
            <a:ext cx="2009204" cy="1142990"/>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4000510"/>
            <a:ext cx="1785950" cy="1142990"/>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357172"/>
            <a:ext cx="2009204" cy="1142990"/>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357172"/>
            <a:ext cx="1785950" cy="1142990"/>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785800"/>
            <a:ext cx="2009204" cy="1142990"/>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785800"/>
            <a:ext cx="1785950" cy="1142990"/>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1357322"/>
            <a:ext cx="2009204" cy="1142990"/>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1357322"/>
            <a:ext cx="1785950" cy="1142990"/>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1714494"/>
            <a:ext cx="2009204" cy="1142990"/>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1714494"/>
            <a:ext cx="1785950" cy="1142990"/>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2143122"/>
            <a:ext cx="2009204" cy="1142990"/>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2143122"/>
            <a:ext cx="1785950" cy="1142990"/>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2428892"/>
            <a:ext cx="2009204" cy="1142990"/>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2428892"/>
            <a:ext cx="1785950" cy="1142990"/>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2786064"/>
            <a:ext cx="2009204" cy="1142990"/>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2786064"/>
            <a:ext cx="1785950" cy="1142990"/>
          </a:xfrm>
          <a:prstGeom prst="rect">
            <a:avLst/>
          </a:prstGeom>
          <a:effectLst>
            <a:reflection blurRad="6350" stA="50000" endA="300" endPos="90000" dir="5400000" sy="-100000" algn="bl" rotWithShape="0"/>
          </a:effectLst>
        </p:spPr>
      </p:pic>
      <p:pic>
        <p:nvPicPr>
          <p:cNvPr id="22" name="21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3214692"/>
            <a:ext cx="2009204" cy="1142990"/>
          </a:xfrm>
          <a:prstGeom prst="rect">
            <a:avLst/>
          </a:prstGeom>
          <a:effectLst>
            <a:reflection blurRad="6350" stA="50000" endA="300" endPos="90000" dir="5400000" sy="-100000" algn="bl" rotWithShape="0"/>
          </a:effectLst>
        </p:spPr>
      </p:pic>
      <p:pic>
        <p:nvPicPr>
          <p:cNvPr id="23" name="22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3214692"/>
            <a:ext cx="1785950" cy="1142990"/>
          </a:xfrm>
          <a:prstGeom prst="rect">
            <a:avLst/>
          </a:prstGeom>
          <a:effectLst>
            <a:reflection blurRad="6350" stA="50000" endA="300" endPos="90000" dir="5400000" sy="-100000" algn="bl" rotWithShape="0"/>
          </a:effectLst>
        </p:spPr>
      </p:pic>
      <p:pic>
        <p:nvPicPr>
          <p:cNvPr id="24" name="23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V="1">
            <a:off x="2571736" y="3643320"/>
            <a:ext cx="2009204" cy="1142990"/>
          </a:xfrm>
          <a:prstGeom prst="rect">
            <a:avLst/>
          </a:prstGeom>
          <a:effectLst>
            <a:reflection blurRad="6350" stA="50000" endA="300" endPos="90000" dir="5400000" sy="-100000" algn="bl" rotWithShape="0"/>
          </a:effectLst>
        </p:spPr>
      </p:pic>
      <p:pic>
        <p:nvPicPr>
          <p:cNvPr id="25" name="24 Imagen" descr="B1E3169AE.png"/>
          <p:cNvPicPr>
            <a:picLocks noChangeAspect="1"/>
          </p:cNvPicPr>
          <p:nvPr/>
        </p:nvPicPr>
        <p:blipFill>
          <a:blip r:embed="rId3">
            <a:duotone>
              <a:prstClr val="black"/>
              <a:srgbClr val="D23AC0">
                <a:tint val="45000"/>
                <a:satMod val="400000"/>
              </a:srgbClr>
            </a:duotone>
            <a:lum contrast="40000"/>
          </a:blip>
          <a:stretch>
            <a:fillRect/>
          </a:stretch>
        </p:blipFill>
        <p:spPr>
          <a:xfrm flipH="1" flipV="1">
            <a:off x="4572000" y="3643320"/>
            <a:ext cx="1785950" cy="1142990"/>
          </a:xfrm>
          <a:prstGeom prst="rect">
            <a:avLst/>
          </a:prstGeom>
          <a:effectLst>
            <a:reflection blurRad="6350" stA="50000" endA="300" endPos="90000" dir="5400000" sy="-100000" algn="bl" rotWithShape="0"/>
          </a:effectLst>
        </p:spPr>
      </p:pic>
      <p:pic>
        <p:nvPicPr>
          <p:cNvPr id="26" name="25 Imagen" descr="v2 (33).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3000" fill="hold"/>
                                        <p:tgtEl>
                                          <p:spTgt spid="5"/>
                                        </p:tgtEl>
                                        <p:attrNameLst>
                                          <p:attrName>ppt_x</p:attrName>
                                        </p:attrNameLst>
                                      </p:cBhvr>
                                      <p:tavLst>
                                        <p:tav tm="0">
                                          <p:val>
                                            <p:strVal val="0-#ppt_w/2"/>
                                          </p:val>
                                        </p:tav>
                                        <p:tav tm="100000">
                                          <p:val>
                                            <p:strVal val="#ppt_x"/>
                                          </p:val>
                                        </p:tav>
                                      </p:tavLst>
                                    </p:anim>
                                    <p:anim calcmode="lin" valueType="num">
                                      <p:cBhvr additive="base">
                                        <p:cTn id="54" dur="3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0-#ppt_w/2"/>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0-#ppt_w/2"/>
                                          </p:val>
                                        </p:tav>
                                        <p:tav tm="100000">
                                          <p:val>
                                            <p:strVal val="#ppt_x"/>
                                          </p:val>
                                        </p:tav>
                                      </p:tavLst>
                                    </p:anim>
                                    <p:anim calcmode="lin" valueType="num">
                                      <p:cBhvr additive="base">
                                        <p:cTn id="62" dur="3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3000" fill="hold"/>
                                        <p:tgtEl>
                                          <p:spTgt spid="11"/>
                                        </p:tgtEl>
                                        <p:attrNameLst>
                                          <p:attrName>ppt_x</p:attrName>
                                        </p:attrNameLst>
                                      </p:cBhvr>
                                      <p:tavLst>
                                        <p:tav tm="0">
                                          <p:val>
                                            <p:strVal val="0-#ppt_w/2"/>
                                          </p:val>
                                        </p:tav>
                                        <p:tav tm="100000">
                                          <p:val>
                                            <p:strVal val="#ppt_x"/>
                                          </p:val>
                                        </p:tav>
                                      </p:tavLst>
                                    </p:anim>
                                    <p:anim calcmode="lin" valueType="num">
                                      <p:cBhvr additive="base">
                                        <p:cTn id="66" dur="30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0-#ppt_w/2"/>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3000" fill="hold"/>
                                        <p:tgtEl>
                                          <p:spTgt spid="15"/>
                                        </p:tgtEl>
                                        <p:attrNameLst>
                                          <p:attrName>ppt_x</p:attrName>
                                        </p:attrNameLst>
                                      </p:cBhvr>
                                      <p:tavLst>
                                        <p:tav tm="0">
                                          <p:val>
                                            <p:strVal val="0-#ppt_w/2"/>
                                          </p:val>
                                        </p:tav>
                                        <p:tav tm="100000">
                                          <p:val>
                                            <p:strVal val="#ppt_x"/>
                                          </p:val>
                                        </p:tav>
                                      </p:tavLst>
                                    </p:anim>
                                    <p:anim calcmode="lin" valueType="num">
                                      <p:cBhvr additive="base">
                                        <p:cTn id="74" dur="3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3000" fill="hold"/>
                                        <p:tgtEl>
                                          <p:spTgt spid="17"/>
                                        </p:tgtEl>
                                        <p:attrNameLst>
                                          <p:attrName>ppt_x</p:attrName>
                                        </p:attrNameLst>
                                      </p:cBhvr>
                                      <p:tavLst>
                                        <p:tav tm="0">
                                          <p:val>
                                            <p:strVal val="0-#ppt_w/2"/>
                                          </p:val>
                                        </p:tav>
                                        <p:tav tm="100000">
                                          <p:val>
                                            <p:strVal val="#ppt_x"/>
                                          </p:val>
                                        </p:tav>
                                      </p:tavLst>
                                    </p:anim>
                                    <p:anim calcmode="lin" valueType="num">
                                      <p:cBhvr additive="base">
                                        <p:cTn id="78" dur="3000" fill="hold"/>
                                        <p:tgtEl>
                                          <p:spTgt spid="17"/>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3000" fill="hold"/>
                                        <p:tgtEl>
                                          <p:spTgt spid="19"/>
                                        </p:tgtEl>
                                        <p:attrNameLst>
                                          <p:attrName>ppt_x</p:attrName>
                                        </p:attrNameLst>
                                      </p:cBhvr>
                                      <p:tavLst>
                                        <p:tav tm="0">
                                          <p:val>
                                            <p:strVal val="0-#ppt_w/2"/>
                                          </p:val>
                                        </p:tav>
                                        <p:tav tm="100000">
                                          <p:val>
                                            <p:strVal val="#ppt_x"/>
                                          </p:val>
                                        </p:tav>
                                      </p:tavLst>
                                    </p:anim>
                                    <p:anim calcmode="lin" valueType="num">
                                      <p:cBhvr additive="base">
                                        <p:cTn id="82" dur="3000" fill="hold"/>
                                        <p:tgtEl>
                                          <p:spTgt spid="19"/>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3000" fill="hold"/>
                                        <p:tgtEl>
                                          <p:spTgt spid="21"/>
                                        </p:tgtEl>
                                        <p:attrNameLst>
                                          <p:attrName>ppt_x</p:attrName>
                                        </p:attrNameLst>
                                      </p:cBhvr>
                                      <p:tavLst>
                                        <p:tav tm="0">
                                          <p:val>
                                            <p:strVal val="0-#ppt_w/2"/>
                                          </p:val>
                                        </p:tav>
                                        <p:tav tm="100000">
                                          <p:val>
                                            <p:strVal val="#ppt_x"/>
                                          </p:val>
                                        </p:tav>
                                      </p:tavLst>
                                    </p:anim>
                                    <p:anim calcmode="lin" valueType="num">
                                      <p:cBhvr additive="base">
                                        <p:cTn id="86" dur="30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0-#ppt_w/2"/>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6"/>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8"/>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0"/>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4"/>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3"/>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5"/>
                                        </p:tgtEl>
                                        <p:attrNameLst>
                                          <p:attrName>r</p:attrName>
                                        </p:attrNameLst>
                                      </p:cBhvr>
                                    </p:animRot>
                                  </p:childTnLst>
                                </p:cTn>
                              </p:par>
                            </p:childTnLst>
                          </p:cTn>
                        </p:par>
                        <p:par>
                          <p:cTn id="139" fill="hold">
                            <p:stCondLst>
                              <p:cond delay="3000"/>
                            </p:stCondLst>
                            <p:childTnLst>
                              <p:par>
                                <p:cTn id="140" presetID="2" presetClass="exit" presetSubtype="6" fill="hold" nodeType="afterEffect">
                                  <p:stCondLst>
                                    <p:cond delay="0"/>
                                  </p:stCondLst>
                                  <p:childTnLst>
                                    <p:anim calcmode="lin" valueType="num">
                                      <p:cBhvr additive="base">
                                        <p:cTn id="141" dur="3000"/>
                                        <p:tgtEl>
                                          <p:spTgt spid="4"/>
                                        </p:tgtEl>
                                        <p:attrNameLst>
                                          <p:attrName>ppt_x</p:attrName>
                                        </p:attrNameLst>
                                      </p:cBhvr>
                                      <p:tavLst>
                                        <p:tav tm="0">
                                          <p:val>
                                            <p:strVal val="ppt_x"/>
                                          </p:val>
                                        </p:tav>
                                        <p:tav tm="100000">
                                          <p:val>
                                            <p:strVal val="1+ppt_w/2"/>
                                          </p:val>
                                        </p:tav>
                                      </p:tavLst>
                                    </p:anim>
                                    <p:anim calcmode="lin" valueType="num">
                                      <p:cBhvr additive="base">
                                        <p:cTn id="142" dur="3000"/>
                                        <p:tgtEl>
                                          <p:spTgt spid="4"/>
                                        </p:tgtEl>
                                        <p:attrNameLst>
                                          <p:attrName>ppt_y</p:attrName>
                                        </p:attrNameLst>
                                      </p:cBhvr>
                                      <p:tavLst>
                                        <p:tav tm="0">
                                          <p:val>
                                            <p:strVal val="ppt_y"/>
                                          </p:val>
                                        </p:tav>
                                        <p:tav tm="100000">
                                          <p:val>
                                            <p:strVal val="1+ppt_h/2"/>
                                          </p:val>
                                        </p:tav>
                                      </p:tavLst>
                                    </p:anim>
                                    <p:set>
                                      <p:cBhvr>
                                        <p:cTn id="143" dur="1" fill="hold">
                                          <p:stCondLst>
                                            <p:cond delay="2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6"/>
                                        </p:tgtEl>
                                        <p:attrNameLst>
                                          <p:attrName>ppt_x</p:attrName>
                                        </p:attrNameLst>
                                      </p:cBhvr>
                                      <p:tavLst>
                                        <p:tav tm="0">
                                          <p:val>
                                            <p:strVal val="ppt_x"/>
                                          </p:val>
                                        </p:tav>
                                        <p:tav tm="100000">
                                          <p:val>
                                            <p:strVal val="1+ppt_w/2"/>
                                          </p:val>
                                        </p:tav>
                                      </p:tavLst>
                                    </p:anim>
                                    <p:anim calcmode="lin" valueType="num">
                                      <p:cBhvr additive="base">
                                        <p:cTn id="146" dur="3000"/>
                                        <p:tgtEl>
                                          <p:spTgt spid="6"/>
                                        </p:tgtEl>
                                        <p:attrNameLst>
                                          <p:attrName>ppt_y</p:attrName>
                                        </p:attrNameLst>
                                      </p:cBhvr>
                                      <p:tavLst>
                                        <p:tav tm="0">
                                          <p:val>
                                            <p:strVal val="ppt_y"/>
                                          </p:val>
                                        </p:tav>
                                        <p:tav tm="100000">
                                          <p:val>
                                            <p:strVal val="1+ppt_h/2"/>
                                          </p:val>
                                        </p:tav>
                                      </p:tavLst>
                                    </p:anim>
                                    <p:set>
                                      <p:cBhvr>
                                        <p:cTn id="147" dur="1" fill="hold">
                                          <p:stCondLst>
                                            <p:cond delay="2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8"/>
                                        </p:tgtEl>
                                        <p:attrNameLst>
                                          <p:attrName>ppt_x</p:attrName>
                                        </p:attrNameLst>
                                      </p:cBhvr>
                                      <p:tavLst>
                                        <p:tav tm="0">
                                          <p:val>
                                            <p:strVal val="ppt_x"/>
                                          </p:val>
                                        </p:tav>
                                        <p:tav tm="100000">
                                          <p:val>
                                            <p:strVal val="1+ppt_w/2"/>
                                          </p:val>
                                        </p:tav>
                                      </p:tavLst>
                                    </p:anim>
                                    <p:anim calcmode="lin" valueType="num">
                                      <p:cBhvr additive="base">
                                        <p:cTn id="150" dur="3000"/>
                                        <p:tgtEl>
                                          <p:spTgt spid="8"/>
                                        </p:tgtEl>
                                        <p:attrNameLst>
                                          <p:attrName>ppt_y</p:attrName>
                                        </p:attrNameLst>
                                      </p:cBhvr>
                                      <p:tavLst>
                                        <p:tav tm="0">
                                          <p:val>
                                            <p:strVal val="ppt_y"/>
                                          </p:val>
                                        </p:tav>
                                        <p:tav tm="100000">
                                          <p:val>
                                            <p:strVal val="1+ppt_h/2"/>
                                          </p:val>
                                        </p:tav>
                                      </p:tavLst>
                                    </p:anim>
                                    <p:set>
                                      <p:cBhvr>
                                        <p:cTn id="151" dur="1" fill="hold">
                                          <p:stCondLst>
                                            <p:cond delay="2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0"/>
                                        </p:tgtEl>
                                        <p:attrNameLst>
                                          <p:attrName>ppt_x</p:attrName>
                                        </p:attrNameLst>
                                      </p:cBhvr>
                                      <p:tavLst>
                                        <p:tav tm="0">
                                          <p:val>
                                            <p:strVal val="ppt_x"/>
                                          </p:val>
                                        </p:tav>
                                        <p:tav tm="100000">
                                          <p:val>
                                            <p:strVal val="1+ppt_w/2"/>
                                          </p:val>
                                        </p:tav>
                                      </p:tavLst>
                                    </p:anim>
                                    <p:anim calcmode="lin" valueType="num">
                                      <p:cBhvr additive="base">
                                        <p:cTn id="154" dur="3000"/>
                                        <p:tgtEl>
                                          <p:spTgt spid="10"/>
                                        </p:tgtEl>
                                        <p:attrNameLst>
                                          <p:attrName>ppt_y</p:attrName>
                                        </p:attrNameLst>
                                      </p:cBhvr>
                                      <p:tavLst>
                                        <p:tav tm="0">
                                          <p:val>
                                            <p:strVal val="ppt_y"/>
                                          </p:val>
                                        </p:tav>
                                        <p:tav tm="100000">
                                          <p:val>
                                            <p:strVal val="1+ppt_h/2"/>
                                          </p:val>
                                        </p:tav>
                                      </p:tavLst>
                                    </p:anim>
                                    <p:set>
                                      <p:cBhvr>
                                        <p:cTn id="155" dur="1" fill="hold">
                                          <p:stCondLst>
                                            <p:cond delay="2999"/>
                                          </p:stCondLst>
                                        </p:cTn>
                                        <p:tgtEl>
                                          <p:spTgt spid="10"/>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1+ppt_w/2"/>
                                          </p:val>
                                        </p:tav>
                                      </p:tavLst>
                                    </p:anim>
                                    <p:anim calcmode="lin" valueType="num">
                                      <p:cBhvr additive="base">
                                        <p:cTn id="158" dur="3000"/>
                                        <p:tgtEl>
                                          <p:spTgt spid="12"/>
                                        </p:tgtEl>
                                        <p:attrNameLst>
                                          <p:attrName>ppt_y</p:attrName>
                                        </p:attrNameLst>
                                      </p:cBhvr>
                                      <p:tavLst>
                                        <p:tav tm="0">
                                          <p:val>
                                            <p:strVal val="ppt_y"/>
                                          </p:val>
                                        </p:tav>
                                        <p:tav tm="100000">
                                          <p:val>
                                            <p:strVal val="1+ppt_h/2"/>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1+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6"/>
                                        </p:tgtEl>
                                        <p:attrNameLst>
                                          <p:attrName>ppt_x</p:attrName>
                                        </p:attrNameLst>
                                      </p:cBhvr>
                                      <p:tavLst>
                                        <p:tav tm="0">
                                          <p:val>
                                            <p:strVal val="ppt_x"/>
                                          </p:val>
                                        </p:tav>
                                        <p:tav tm="100000">
                                          <p:val>
                                            <p:strVal val="1+ppt_w/2"/>
                                          </p:val>
                                        </p:tav>
                                      </p:tavLst>
                                    </p:anim>
                                    <p:anim calcmode="lin" valueType="num">
                                      <p:cBhvr additive="base">
                                        <p:cTn id="166" dur="3000"/>
                                        <p:tgtEl>
                                          <p:spTgt spid="16"/>
                                        </p:tgtEl>
                                        <p:attrNameLst>
                                          <p:attrName>ppt_y</p:attrName>
                                        </p:attrNameLst>
                                      </p:cBhvr>
                                      <p:tavLst>
                                        <p:tav tm="0">
                                          <p:val>
                                            <p:strVal val="ppt_y"/>
                                          </p:val>
                                        </p:tav>
                                        <p:tav tm="100000">
                                          <p:val>
                                            <p:strVal val="1+ppt_h/2"/>
                                          </p:val>
                                        </p:tav>
                                      </p:tavLst>
                                    </p:anim>
                                    <p:set>
                                      <p:cBhvr>
                                        <p:cTn id="167" dur="1" fill="hold">
                                          <p:stCondLst>
                                            <p:cond delay="2999"/>
                                          </p:stCondLst>
                                        </p:cTn>
                                        <p:tgtEl>
                                          <p:spTgt spid="16"/>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8"/>
                                        </p:tgtEl>
                                        <p:attrNameLst>
                                          <p:attrName>ppt_x</p:attrName>
                                        </p:attrNameLst>
                                      </p:cBhvr>
                                      <p:tavLst>
                                        <p:tav tm="0">
                                          <p:val>
                                            <p:strVal val="ppt_x"/>
                                          </p:val>
                                        </p:tav>
                                        <p:tav tm="100000">
                                          <p:val>
                                            <p:strVal val="1+ppt_w/2"/>
                                          </p:val>
                                        </p:tav>
                                      </p:tavLst>
                                    </p:anim>
                                    <p:anim calcmode="lin" valueType="num">
                                      <p:cBhvr additive="base">
                                        <p:cTn id="170" dur="3000"/>
                                        <p:tgtEl>
                                          <p:spTgt spid="18"/>
                                        </p:tgtEl>
                                        <p:attrNameLst>
                                          <p:attrName>ppt_y</p:attrName>
                                        </p:attrNameLst>
                                      </p:cBhvr>
                                      <p:tavLst>
                                        <p:tav tm="0">
                                          <p:val>
                                            <p:strVal val="ppt_y"/>
                                          </p:val>
                                        </p:tav>
                                        <p:tav tm="100000">
                                          <p:val>
                                            <p:strVal val="1+ppt_h/2"/>
                                          </p:val>
                                        </p:tav>
                                      </p:tavLst>
                                    </p:anim>
                                    <p:set>
                                      <p:cBhvr>
                                        <p:cTn id="171" dur="1" fill="hold">
                                          <p:stCondLst>
                                            <p:cond delay="2999"/>
                                          </p:stCondLst>
                                        </p:cTn>
                                        <p:tgtEl>
                                          <p:spTgt spid="18"/>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20"/>
                                        </p:tgtEl>
                                        <p:attrNameLst>
                                          <p:attrName>ppt_x</p:attrName>
                                        </p:attrNameLst>
                                      </p:cBhvr>
                                      <p:tavLst>
                                        <p:tav tm="0">
                                          <p:val>
                                            <p:strVal val="ppt_x"/>
                                          </p:val>
                                        </p:tav>
                                        <p:tav tm="100000">
                                          <p:val>
                                            <p:strVal val="1+ppt_w/2"/>
                                          </p:val>
                                        </p:tav>
                                      </p:tavLst>
                                    </p:anim>
                                    <p:anim calcmode="lin" valueType="num">
                                      <p:cBhvr additive="base">
                                        <p:cTn id="174" dur="3000"/>
                                        <p:tgtEl>
                                          <p:spTgt spid="20"/>
                                        </p:tgtEl>
                                        <p:attrNameLst>
                                          <p:attrName>ppt_y</p:attrName>
                                        </p:attrNameLst>
                                      </p:cBhvr>
                                      <p:tavLst>
                                        <p:tav tm="0">
                                          <p:val>
                                            <p:strVal val="ppt_y"/>
                                          </p:val>
                                        </p:tav>
                                        <p:tav tm="100000">
                                          <p:val>
                                            <p:strVal val="1+ppt_h/2"/>
                                          </p:val>
                                        </p:tav>
                                      </p:tavLst>
                                    </p:anim>
                                    <p:set>
                                      <p:cBhvr>
                                        <p:cTn id="175" dur="1" fill="hold">
                                          <p:stCondLst>
                                            <p:cond delay="2999"/>
                                          </p:stCondLst>
                                        </p:cTn>
                                        <p:tgtEl>
                                          <p:spTgt spid="20"/>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22"/>
                                        </p:tgtEl>
                                        <p:attrNameLst>
                                          <p:attrName>ppt_x</p:attrName>
                                        </p:attrNameLst>
                                      </p:cBhvr>
                                      <p:tavLst>
                                        <p:tav tm="0">
                                          <p:val>
                                            <p:strVal val="ppt_x"/>
                                          </p:val>
                                        </p:tav>
                                        <p:tav tm="100000">
                                          <p:val>
                                            <p:strVal val="1+ppt_w/2"/>
                                          </p:val>
                                        </p:tav>
                                      </p:tavLst>
                                    </p:anim>
                                    <p:anim calcmode="lin" valueType="num">
                                      <p:cBhvr additive="base">
                                        <p:cTn id="178" dur="3000"/>
                                        <p:tgtEl>
                                          <p:spTgt spid="22"/>
                                        </p:tgtEl>
                                        <p:attrNameLst>
                                          <p:attrName>ppt_y</p:attrName>
                                        </p:attrNameLst>
                                      </p:cBhvr>
                                      <p:tavLst>
                                        <p:tav tm="0">
                                          <p:val>
                                            <p:strVal val="ppt_y"/>
                                          </p:val>
                                        </p:tav>
                                        <p:tav tm="100000">
                                          <p:val>
                                            <p:strVal val="1+ppt_h/2"/>
                                          </p:val>
                                        </p:tav>
                                      </p:tavLst>
                                    </p:anim>
                                    <p:set>
                                      <p:cBhvr>
                                        <p:cTn id="179" dur="1" fill="hold">
                                          <p:stCondLst>
                                            <p:cond delay="2999"/>
                                          </p:stCondLst>
                                        </p:cTn>
                                        <p:tgtEl>
                                          <p:spTgt spid="2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24"/>
                                        </p:tgtEl>
                                        <p:attrNameLst>
                                          <p:attrName>ppt_x</p:attrName>
                                        </p:attrNameLst>
                                      </p:cBhvr>
                                      <p:tavLst>
                                        <p:tav tm="0">
                                          <p:val>
                                            <p:strVal val="ppt_x"/>
                                          </p:val>
                                        </p:tav>
                                        <p:tav tm="100000">
                                          <p:val>
                                            <p:strVal val="1+ppt_w/2"/>
                                          </p:val>
                                        </p:tav>
                                      </p:tavLst>
                                    </p:anim>
                                    <p:anim calcmode="lin" valueType="num">
                                      <p:cBhvr additive="base">
                                        <p:cTn id="182" dur="3000"/>
                                        <p:tgtEl>
                                          <p:spTgt spid="24"/>
                                        </p:tgtEl>
                                        <p:attrNameLst>
                                          <p:attrName>ppt_y</p:attrName>
                                        </p:attrNameLst>
                                      </p:cBhvr>
                                      <p:tavLst>
                                        <p:tav tm="0">
                                          <p:val>
                                            <p:strVal val="ppt_y"/>
                                          </p:val>
                                        </p:tav>
                                        <p:tav tm="100000">
                                          <p:val>
                                            <p:strVal val="1+ppt_h/2"/>
                                          </p:val>
                                        </p:tav>
                                      </p:tavLst>
                                    </p:anim>
                                    <p:set>
                                      <p:cBhvr>
                                        <p:cTn id="183" dur="1" fill="hold">
                                          <p:stCondLst>
                                            <p:cond delay="2999"/>
                                          </p:stCondLst>
                                        </p:cTn>
                                        <p:tgtEl>
                                          <p:spTgt spid="24"/>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0-ppt_w/2"/>
                                          </p:val>
                                        </p:tav>
                                      </p:tavLst>
                                    </p:anim>
                                    <p:anim calcmode="lin" valueType="num">
                                      <p:cBhvr additive="base">
                                        <p:cTn id="186" dur="3000"/>
                                        <p:tgtEl>
                                          <p:spTgt spid="5"/>
                                        </p:tgtEl>
                                        <p:attrNameLst>
                                          <p:attrName>ppt_y</p:attrName>
                                        </p:attrNameLst>
                                      </p:cBhvr>
                                      <p:tavLst>
                                        <p:tav tm="0">
                                          <p:val>
                                            <p:strVal val="ppt_y"/>
                                          </p:val>
                                        </p:tav>
                                        <p:tav tm="100000">
                                          <p:val>
                                            <p:strVal val="1+ppt_h/2"/>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0-ppt_w/2"/>
                                          </p:val>
                                        </p:tav>
                                      </p:tavLst>
                                    </p:anim>
                                    <p:anim calcmode="lin" valueType="num">
                                      <p:cBhvr additive="base">
                                        <p:cTn id="190" dur="3000"/>
                                        <p:tgtEl>
                                          <p:spTgt spid="7"/>
                                        </p:tgtEl>
                                        <p:attrNameLst>
                                          <p:attrName>ppt_y</p:attrName>
                                        </p:attrNameLst>
                                      </p:cBhvr>
                                      <p:tavLst>
                                        <p:tav tm="0">
                                          <p:val>
                                            <p:strVal val="ppt_y"/>
                                          </p:val>
                                        </p:tav>
                                        <p:tav tm="100000">
                                          <p:val>
                                            <p:strVal val="1+ppt_h/2"/>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0-ppt_w/2"/>
                                          </p:val>
                                        </p:tav>
                                      </p:tavLst>
                                    </p:anim>
                                    <p:anim calcmode="lin" valueType="num">
                                      <p:cBhvr additive="base">
                                        <p:cTn id="194" dur="3000"/>
                                        <p:tgtEl>
                                          <p:spTgt spid="9"/>
                                        </p:tgtEl>
                                        <p:attrNameLst>
                                          <p:attrName>ppt_y</p:attrName>
                                        </p:attrNameLst>
                                      </p:cBhvr>
                                      <p:tavLst>
                                        <p:tav tm="0">
                                          <p:val>
                                            <p:strVal val="ppt_y"/>
                                          </p:val>
                                        </p:tav>
                                        <p:tav tm="100000">
                                          <p:val>
                                            <p:strVal val="1+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11"/>
                                        </p:tgtEl>
                                        <p:attrNameLst>
                                          <p:attrName>ppt_x</p:attrName>
                                        </p:attrNameLst>
                                      </p:cBhvr>
                                      <p:tavLst>
                                        <p:tav tm="0">
                                          <p:val>
                                            <p:strVal val="ppt_x"/>
                                          </p:val>
                                        </p:tav>
                                        <p:tav tm="100000">
                                          <p:val>
                                            <p:strVal val="0-ppt_w/2"/>
                                          </p:val>
                                        </p:tav>
                                      </p:tavLst>
                                    </p:anim>
                                    <p:anim calcmode="lin" valueType="num">
                                      <p:cBhvr additive="base">
                                        <p:cTn id="198" dur="3000"/>
                                        <p:tgtEl>
                                          <p:spTgt spid="11"/>
                                        </p:tgtEl>
                                        <p:attrNameLst>
                                          <p:attrName>ppt_y</p:attrName>
                                        </p:attrNameLst>
                                      </p:cBhvr>
                                      <p:tavLst>
                                        <p:tav tm="0">
                                          <p:val>
                                            <p:strVal val="ppt_y"/>
                                          </p:val>
                                        </p:tav>
                                        <p:tav tm="100000">
                                          <p:val>
                                            <p:strVal val="1+ppt_h/2"/>
                                          </p:val>
                                        </p:tav>
                                      </p:tavLst>
                                    </p:anim>
                                    <p:set>
                                      <p:cBhvr>
                                        <p:cTn id="199" dur="1" fill="hold">
                                          <p:stCondLst>
                                            <p:cond delay="2999"/>
                                          </p:stCondLst>
                                        </p:cTn>
                                        <p:tgtEl>
                                          <p:spTgt spid="1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0-ppt_w/2"/>
                                          </p:val>
                                        </p:tav>
                                      </p:tavLst>
                                    </p:anim>
                                    <p:anim calcmode="lin" valueType="num">
                                      <p:cBhvr additive="base">
                                        <p:cTn id="202" dur="3000"/>
                                        <p:tgtEl>
                                          <p:spTgt spid="13"/>
                                        </p:tgtEl>
                                        <p:attrNameLst>
                                          <p:attrName>ppt_y</p:attrName>
                                        </p:attrNameLst>
                                      </p:cBhvr>
                                      <p:tavLst>
                                        <p:tav tm="0">
                                          <p:val>
                                            <p:strVal val="ppt_y"/>
                                          </p:val>
                                        </p:tav>
                                        <p:tav tm="100000">
                                          <p:val>
                                            <p:strVal val="1+ppt_h/2"/>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3000"/>
                                        <p:tgtEl>
                                          <p:spTgt spid="15"/>
                                        </p:tgtEl>
                                        <p:attrNameLst>
                                          <p:attrName>ppt_x</p:attrName>
                                        </p:attrNameLst>
                                      </p:cBhvr>
                                      <p:tavLst>
                                        <p:tav tm="0">
                                          <p:val>
                                            <p:strVal val="ppt_x"/>
                                          </p:val>
                                        </p:tav>
                                        <p:tav tm="100000">
                                          <p:val>
                                            <p:strVal val="0-ppt_w/2"/>
                                          </p:val>
                                        </p:tav>
                                      </p:tavLst>
                                    </p:anim>
                                    <p:anim calcmode="lin" valueType="num">
                                      <p:cBhvr additive="base">
                                        <p:cTn id="206" dur="3000"/>
                                        <p:tgtEl>
                                          <p:spTgt spid="15"/>
                                        </p:tgtEl>
                                        <p:attrNameLst>
                                          <p:attrName>ppt_y</p:attrName>
                                        </p:attrNameLst>
                                      </p:cBhvr>
                                      <p:tavLst>
                                        <p:tav tm="0">
                                          <p:val>
                                            <p:strVal val="ppt_y"/>
                                          </p:val>
                                        </p:tav>
                                        <p:tav tm="100000">
                                          <p:val>
                                            <p:strVal val="1+ppt_h/2"/>
                                          </p:val>
                                        </p:tav>
                                      </p:tavLst>
                                    </p:anim>
                                    <p:set>
                                      <p:cBhvr>
                                        <p:cTn id="207" dur="1" fill="hold">
                                          <p:stCondLst>
                                            <p:cond delay="2999"/>
                                          </p:stCondLst>
                                        </p:cTn>
                                        <p:tgtEl>
                                          <p:spTgt spid="1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0-ppt_w/2"/>
                                          </p:val>
                                        </p:tav>
                                      </p:tavLst>
                                    </p:anim>
                                    <p:anim calcmode="lin" valueType="num">
                                      <p:cBhvr additive="base">
                                        <p:cTn id="210" dur="3000"/>
                                        <p:tgtEl>
                                          <p:spTgt spid="17"/>
                                        </p:tgtEl>
                                        <p:attrNameLst>
                                          <p:attrName>ppt_y</p:attrName>
                                        </p:attrNameLst>
                                      </p:cBhvr>
                                      <p:tavLst>
                                        <p:tav tm="0">
                                          <p:val>
                                            <p:strVal val="ppt_y"/>
                                          </p:val>
                                        </p:tav>
                                        <p:tav tm="100000">
                                          <p:val>
                                            <p:strVal val="1+ppt_h/2"/>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0-ppt_w/2"/>
                                          </p:val>
                                        </p:tav>
                                      </p:tavLst>
                                    </p:anim>
                                    <p:anim calcmode="lin" valueType="num">
                                      <p:cBhvr additive="base">
                                        <p:cTn id="214" dur="3000"/>
                                        <p:tgtEl>
                                          <p:spTgt spid="19"/>
                                        </p:tgtEl>
                                        <p:attrNameLst>
                                          <p:attrName>ppt_y</p:attrName>
                                        </p:attrNameLst>
                                      </p:cBhvr>
                                      <p:tavLst>
                                        <p:tav tm="0">
                                          <p:val>
                                            <p:strVal val="ppt_y"/>
                                          </p:val>
                                        </p:tav>
                                        <p:tav tm="100000">
                                          <p:val>
                                            <p:strVal val="1+ppt_h/2"/>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1+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0-ppt_w/2"/>
                                          </p:val>
                                        </p:tav>
                                      </p:tavLst>
                                    </p:anim>
                                    <p:anim calcmode="lin" valueType="num">
                                      <p:cBhvr additive="base">
                                        <p:cTn id="222" dur="3000"/>
                                        <p:tgtEl>
                                          <p:spTgt spid="23"/>
                                        </p:tgtEl>
                                        <p:attrNameLst>
                                          <p:attrName>ppt_y</p:attrName>
                                        </p:attrNameLst>
                                      </p:cBhvr>
                                      <p:tavLst>
                                        <p:tav tm="0">
                                          <p:val>
                                            <p:strVal val="ppt_y"/>
                                          </p:val>
                                        </p:tav>
                                        <p:tav tm="100000">
                                          <p:val>
                                            <p:strVal val="1+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25"/>
                                        </p:tgtEl>
                                        <p:attrNameLst>
                                          <p:attrName>ppt_x</p:attrName>
                                        </p:attrNameLst>
                                      </p:cBhvr>
                                      <p:tavLst>
                                        <p:tav tm="0">
                                          <p:val>
                                            <p:strVal val="ppt_x"/>
                                          </p:val>
                                        </p:tav>
                                        <p:tav tm="100000">
                                          <p:val>
                                            <p:strVal val="0-ppt_w/2"/>
                                          </p:val>
                                        </p:tav>
                                      </p:tavLst>
                                    </p:anim>
                                    <p:anim calcmode="lin" valueType="num">
                                      <p:cBhvr additive="base">
                                        <p:cTn id="226" dur="3000"/>
                                        <p:tgtEl>
                                          <p:spTgt spid="25"/>
                                        </p:tgtEl>
                                        <p:attrNameLst>
                                          <p:attrName>ppt_y</p:attrName>
                                        </p:attrNameLst>
                                      </p:cBhvr>
                                      <p:tavLst>
                                        <p:tav tm="0">
                                          <p:val>
                                            <p:strVal val="ppt_y"/>
                                          </p:val>
                                        </p:tav>
                                        <p:tav tm="100000">
                                          <p:val>
                                            <p:strVal val="1+ppt_h/2"/>
                                          </p:val>
                                        </p:tav>
                                      </p:tavLst>
                                    </p:anim>
                                    <p:set>
                                      <p:cBhvr>
                                        <p:cTn id="227" dur="1" fill="hold">
                                          <p:stCondLst>
                                            <p:cond delay="2999"/>
                                          </p:stCondLst>
                                        </p:cTn>
                                        <p:tgtEl>
                                          <p:spTgt spid="25"/>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2"/>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24"/>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5"/>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7"/>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9"/>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11"/>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13"/>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15"/>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7"/>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19"/>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21"/>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25"/>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16" presetClass="entr" presetSubtype="37"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Vertical)">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v2 (2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1785932"/>
            <a:ext cx="1905266" cy="1905266"/>
          </a:xfrm>
          <a:prstGeom prst="rect">
            <a:avLst/>
          </a:prstGeom>
        </p:spPr>
      </p:pic>
      <p:pic>
        <p:nvPicPr>
          <p:cNvPr id="4" name="3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14744" y="357172"/>
            <a:ext cx="1905266" cy="1905266"/>
          </a:xfrm>
          <a:prstGeom prst="rect">
            <a:avLst/>
          </a:prstGeom>
        </p:spPr>
      </p:pic>
      <p:pic>
        <p:nvPicPr>
          <p:cNvPr id="5" name="4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628" y="1643056"/>
            <a:ext cx="1905266" cy="1905266"/>
          </a:xfrm>
          <a:prstGeom prst="rect">
            <a:avLst/>
          </a:prstGeom>
        </p:spPr>
      </p:pic>
      <p:pic>
        <p:nvPicPr>
          <p:cNvPr id="6" name="5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85984" y="1643056"/>
            <a:ext cx="1905266" cy="1905266"/>
          </a:xfrm>
          <a:prstGeom prst="rect">
            <a:avLst/>
          </a:prstGeom>
        </p:spPr>
      </p:pic>
      <p:pic>
        <p:nvPicPr>
          <p:cNvPr id="7" name="6 Imagen" descr="30aea8c3011fcaa3a474fedc0a7e26ab-marco-de-c--rculo-con-adornos-by-vexels.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4714876" y="571486"/>
            <a:ext cx="1905266" cy="1905266"/>
          </a:xfrm>
          <a:prstGeom prst="rect">
            <a:avLst/>
          </a:prstGeom>
        </p:spPr>
      </p:pic>
      <p:pic>
        <p:nvPicPr>
          <p:cNvPr id="8" name="7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2857502"/>
            <a:ext cx="1905266" cy="1905266"/>
          </a:xfrm>
          <a:prstGeom prst="rect">
            <a:avLst/>
          </a:prstGeom>
        </p:spPr>
      </p:pic>
      <p:pic>
        <p:nvPicPr>
          <p:cNvPr id="9" name="8 Imagen" descr="30aea8c3011fcaa3a474fedc0a7e26ab-marco-de-c--rculo-con-adornos-by-vexels.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4643438" y="2571750"/>
            <a:ext cx="1905266" cy="1905266"/>
          </a:xfrm>
          <a:prstGeom prst="rect">
            <a:avLst/>
          </a:prstGeom>
        </p:spPr>
      </p:pic>
      <p:pic>
        <p:nvPicPr>
          <p:cNvPr id="10" name="9 Imagen" descr="30aea8c3011fcaa3a474fedc0a7e26ab-marco-de-c--rculo-con-adornos-by-vexels.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2571736" y="2643188"/>
            <a:ext cx="1905266" cy="1905266"/>
          </a:xfrm>
          <a:prstGeom prst="rect">
            <a:avLst/>
          </a:prstGeom>
        </p:spPr>
      </p:pic>
      <p:pic>
        <p:nvPicPr>
          <p:cNvPr id="11" name="10 Imagen" descr="30aea8c3011fcaa3a474fedc0a7e26ab-marco-de-c--rculo-con-adornos-by-vexels.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2500298" y="571486"/>
            <a:ext cx="1905266" cy="1905266"/>
          </a:xfrm>
          <a:prstGeom prst="rect">
            <a:avLst/>
          </a:prstGeom>
        </p:spPr>
      </p:pic>
      <p:pic>
        <p:nvPicPr>
          <p:cNvPr id="12" name="11 Imagen" descr="v2 (2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3000" fill="hold"/>
                                        <p:tgtEl>
                                          <p:spTgt spid="11"/>
                                        </p:tgtEl>
                                        <p:attrNameLst>
                                          <p:attrName>ppt_w</p:attrName>
                                        </p:attrNameLst>
                                      </p:cBhvr>
                                      <p:tavLst>
                                        <p:tav tm="0">
                                          <p:val>
                                            <p:fltVal val="0"/>
                                          </p:val>
                                        </p:tav>
                                        <p:tav tm="100000">
                                          <p:val>
                                            <p:strVal val="#ppt_w"/>
                                          </p:val>
                                        </p:tav>
                                      </p:tavLst>
                                    </p:anim>
                                    <p:anim calcmode="lin" valueType="num">
                                      <p:cBhvr>
                                        <p:cTn id="58" dur="3000" fill="hold"/>
                                        <p:tgtEl>
                                          <p:spTgt spid="11"/>
                                        </p:tgtEl>
                                        <p:attrNameLst>
                                          <p:attrName>ppt_h</p:attrName>
                                        </p:attrNameLst>
                                      </p:cBhvr>
                                      <p:tavLst>
                                        <p:tav tm="0">
                                          <p:val>
                                            <p:fltVal val="0"/>
                                          </p:val>
                                        </p:tav>
                                        <p:tav tm="100000">
                                          <p:val>
                                            <p:strVal val="#ppt_h"/>
                                          </p:val>
                                        </p:tav>
                                      </p:tavLst>
                                    </p:anim>
                                    <p:anim calcmode="lin" valueType="num">
                                      <p:cBhvr>
                                        <p:cTn id="59" dur="3000" fill="hold"/>
                                        <p:tgtEl>
                                          <p:spTgt spid="11"/>
                                        </p:tgtEl>
                                        <p:attrNameLst>
                                          <p:attrName>ppt_x</p:attrName>
                                        </p:attrNameLst>
                                      </p:cBhvr>
                                      <p:tavLst>
                                        <p:tav tm="0">
                                          <p:val>
                                            <p:fltVal val="0.5"/>
                                          </p:val>
                                        </p:tav>
                                        <p:tav tm="100000">
                                          <p:val>
                                            <p:strVal val="#ppt_x"/>
                                          </p:val>
                                        </p:tav>
                                      </p:tavLst>
                                    </p:anim>
                                    <p:anim calcmode="lin" valueType="num">
                                      <p:cBhvr>
                                        <p:cTn id="60" dur="3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fill="hold" nodeType="withEffect">
                                  <p:stCondLst>
                                    <p:cond delay="0"/>
                                  </p:stCondLst>
                                  <p:childTnLst>
                                    <p:animRot by="-21600000">
                                      <p:cBhvr>
                                        <p:cTn id="62" dur="3000" fill="hold"/>
                                        <p:tgtEl>
                                          <p:spTgt spid="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childTnLst>
                          </p:cTn>
                        </p:par>
                        <p:par>
                          <p:cTn id="79" fill="hold">
                            <p:stCondLst>
                              <p:cond delay="3000"/>
                            </p:stCondLst>
                            <p:childTnLst>
                              <p:par>
                                <p:cTn id="80" presetID="23" presetClass="exit" presetSubtype="544" fill="hold" nodeType="afterEffect">
                                  <p:stCondLst>
                                    <p:cond delay="0"/>
                                  </p:stCondLst>
                                  <p:childTnLst>
                                    <p:anim calcmode="lin" valueType="num">
                                      <p:cBhvr>
                                        <p:cTn id="81" dur="3000"/>
                                        <p:tgtEl>
                                          <p:spTgt spid="3"/>
                                        </p:tgtEl>
                                        <p:attrNameLst>
                                          <p:attrName>ppt_w</p:attrName>
                                        </p:attrNameLst>
                                      </p:cBhvr>
                                      <p:tavLst>
                                        <p:tav tm="0">
                                          <p:val>
                                            <p:strVal val="ppt_w"/>
                                          </p:val>
                                        </p:tav>
                                        <p:tav tm="100000">
                                          <p:val>
                                            <p:fltVal val="0"/>
                                          </p:val>
                                        </p:tav>
                                      </p:tavLst>
                                    </p:anim>
                                    <p:anim calcmode="lin" valueType="num">
                                      <p:cBhvr>
                                        <p:cTn id="82" dur="3000"/>
                                        <p:tgtEl>
                                          <p:spTgt spid="3"/>
                                        </p:tgtEl>
                                        <p:attrNameLst>
                                          <p:attrName>ppt_h</p:attrName>
                                        </p:attrNameLst>
                                      </p:cBhvr>
                                      <p:tavLst>
                                        <p:tav tm="0">
                                          <p:val>
                                            <p:strVal val="ppt_h"/>
                                          </p:val>
                                        </p:tav>
                                        <p:tav tm="100000">
                                          <p:val>
                                            <p:fltVal val="0"/>
                                          </p:val>
                                        </p:tav>
                                      </p:tavLst>
                                    </p:anim>
                                    <p:anim calcmode="lin" valueType="num">
                                      <p:cBhvr>
                                        <p:cTn id="83" dur="3000"/>
                                        <p:tgtEl>
                                          <p:spTgt spid="3"/>
                                        </p:tgtEl>
                                        <p:attrNameLst>
                                          <p:attrName>ppt_x</p:attrName>
                                        </p:attrNameLst>
                                      </p:cBhvr>
                                      <p:tavLst>
                                        <p:tav tm="0">
                                          <p:val>
                                            <p:strVal val="ppt_x"/>
                                          </p:val>
                                        </p:tav>
                                        <p:tav tm="100000">
                                          <p:val>
                                            <p:fltVal val="0.5"/>
                                          </p:val>
                                        </p:tav>
                                      </p:tavLst>
                                    </p:anim>
                                    <p:anim calcmode="lin" valueType="num">
                                      <p:cBhvr>
                                        <p:cTn id="84" dur="3000"/>
                                        <p:tgtEl>
                                          <p:spTgt spid="3"/>
                                        </p:tgtEl>
                                        <p:attrNameLst>
                                          <p:attrName>ppt_y</p:attrName>
                                        </p:attrNameLst>
                                      </p:cBhvr>
                                      <p:tavLst>
                                        <p:tav tm="0">
                                          <p:val>
                                            <p:strVal val="ppt_y"/>
                                          </p:val>
                                        </p:tav>
                                        <p:tav tm="100000">
                                          <p:val>
                                            <p:fltVal val="0.5"/>
                                          </p:val>
                                        </p:tav>
                                      </p:tavLst>
                                    </p:anim>
                                    <p:set>
                                      <p:cBhvr>
                                        <p:cTn id="85" dur="1" fill="hold">
                                          <p:stCondLst>
                                            <p:cond delay="2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4"/>
                                        </p:tgtEl>
                                        <p:attrNameLst>
                                          <p:attrName>ppt_w</p:attrName>
                                        </p:attrNameLst>
                                      </p:cBhvr>
                                      <p:tavLst>
                                        <p:tav tm="0">
                                          <p:val>
                                            <p:strVal val="ppt_w"/>
                                          </p:val>
                                        </p:tav>
                                        <p:tav tm="100000">
                                          <p:val>
                                            <p:fltVal val="0"/>
                                          </p:val>
                                        </p:tav>
                                      </p:tavLst>
                                    </p:anim>
                                    <p:anim calcmode="lin" valueType="num">
                                      <p:cBhvr>
                                        <p:cTn id="88" dur="3000"/>
                                        <p:tgtEl>
                                          <p:spTgt spid="4"/>
                                        </p:tgtEl>
                                        <p:attrNameLst>
                                          <p:attrName>ppt_h</p:attrName>
                                        </p:attrNameLst>
                                      </p:cBhvr>
                                      <p:tavLst>
                                        <p:tav tm="0">
                                          <p:val>
                                            <p:strVal val="ppt_h"/>
                                          </p:val>
                                        </p:tav>
                                        <p:tav tm="100000">
                                          <p:val>
                                            <p:fltVal val="0"/>
                                          </p:val>
                                        </p:tav>
                                      </p:tavLst>
                                    </p:anim>
                                    <p:anim calcmode="lin" valueType="num">
                                      <p:cBhvr>
                                        <p:cTn id="89" dur="3000"/>
                                        <p:tgtEl>
                                          <p:spTgt spid="4"/>
                                        </p:tgtEl>
                                        <p:attrNameLst>
                                          <p:attrName>ppt_x</p:attrName>
                                        </p:attrNameLst>
                                      </p:cBhvr>
                                      <p:tavLst>
                                        <p:tav tm="0">
                                          <p:val>
                                            <p:strVal val="ppt_x"/>
                                          </p:val>
                                        </p:tav>
                                        <p:tav tm="100000">
                                          <p:val>
                                            <p:fltVal val="0.5"/>
                                          </p:val>
                                        </p:tav>
                                      </p:tavLst>
                                    </p:anim>
                                    <p:anim calcmode="lin" valueType="num">
                                      <p:cBhvr>
                                        <p:cTn id="90" dur="3000"/>
                                        <p:tgtEl>
                                          <p:spTgt spid="4"/>
                                        </p:tgtEl>
                                        <p:attrNameLst>
                                          <p:attrName>ppt_y</p:attrName>
                                        </p:attrNameLst>
                                      </p:cBhvr>
                                      <p:tavLst>
                                        <p:tav tm="0">
                                          <p:val>
                                            <p:strVal val="ppt_y"/>
                                          </p:val>
                                        </p:tav>
                                        <p:tav tm="100000">
                                          <p:val>
                                            <p:fltVal val="0.5"/>
                                          </p:val>
                                        </p:tav>
                                      </p:tavLst>
                                    </p:anim>
                                    <p:set>
                                      <p:cBhvr>
                                        <p:cTn id="91" dur="1" fill="hold">
                                          <p:stCondLst>
                                            <p:cond delay="2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5"/>
                                        </p:tgtEl>
                                        <p:attrNameLst>
                                          <p:attrName>ppt_w</p:attrName>
                                        </p:attrNameLst>
                                      </p:cBhvr>
                                      <p:tavLst>
                                        <p:tav tm="0">
                                          <p:val>
                                            <p:strVal val="ppt_w"/>
                                          </p:val>
                                        </p:tav>
                                        <p:tav tm="100000">
                                          <p:val>
                                            <p:fltVal val="0"/>
                                          </p:val>
                                        </p:tav>
                                      </p:tavLst>
                                    </p:anim>
                                    <p:anim calcmode="lin" valueType="num">
                                      <p:cBhvr>
                                        <p:cTn id="94" dur="3000"/>
                                        <p:tgtEl>
                                          <p:spTgt spid="5"/>
                                        </p:tgtEl>
                                        <p:attrNameLst>
                                          <p:attrName>ppt_h</p:attrName>
                                        </p:attrNameLst>
                                      </p:cBhvr>
                                      <p:tavLst>
                                        <p:tav tm="0">
                                          <p:val>
                                            <p:strVal val="ppt_h"/>
                                          </p:val>
                                        </p:tav>
                                        <p:tav tm="100000">
                                          <p:val>
                                            <p:fltVal val="0"/>
                                          </p:val>
                                        </p:tav>
                                      </p:tavLst>
                                    </p:anim>
                                    <p:anim calcmode="lin" valueType="num">
                                      <p:cBhvr>
                                        <p:cTn id="95" dur="3000"/>
                                        <p:tgtEl>
                                          <p:spTgt spid="5"/>
                                        </p:tgtEl>
                                        <p:attrNameLst>
                                          <p:attrName>ppt_x</p:attrName>
                                        </p:attrNameLst>
                                      </p:cBhvr>
                                      <p:tavLst>
                                        <p:tav tm="0">
                                          <p:val>
                                            <p:strVal val="ppt_x"/>
                                          </p:val>
                                        </p:tav>
                                        <p:tav tm="100000">
                                          <p:val>
                                            <p:fltVal val="0.5"/>
                                          </p:val>
                                        </p:tav>
                                      </p:tavLst>
                                    </p:anim>
                                    <p:anim calcmode="lin" valueType="num">
                                      <p:cBhvr>
                                        <p:cTn id="96" dur="3000"/>
                                        <p:tgtEl>
                                          <p:spTgt spid="5"/>
                                        </p:tgtEl>
                                        <p:attrNameLst>
                                          <p:attrName>ppt_y</p:attrName>
                                        </p:attrNameLst>
                                      </p:cBhvr>
                                      <p:tavLst>
                                        <p:tav tm="0">
                                          <p:val>
                                            <p:strVal val="ppt_y"/>
                                          </p:val>
                                        </p:tav>
                                        <p:tav tm="100000">
                                          <p:val>
                                            <p:fltVal val="0.5"/>
                                          </p:val>
                                        </p:tav>
                                      </p:tavLst>
                                    </p:anim>
                                    <p:set>
                                      <p:cBhvr>
                                        <p:cTn id="97" dur="1" fill="hold">
                                          <p:stCondLst>
                                            <p:cond delay="2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6"/>
                                        </p:tgtEl>
                                        <p:attrNameLst>
                                          <p:attrName>ppt_w</p:attrName>
                                        </p:attrNameLst>
                                      </p:cBhvr>
                                      <p:tavLst>
                                        <p:tav tm="0">
                                          <p:val>
                                            <p:strVal val="ppt_w"/>
                                          </p:val>
                                        </p:tav>
                                        <p:tav tm="100000">
                                          <p:val>
                                            <p:fltVal val="0"/>
                                          </p:val>
                                        </p:tav>
                                      </p:tavLst>
                                    </p:anim>
                                    <p:anim calcmode="lin" valueType="num">
                                      <p:cBhvr>
                                        <p:cTn id="100" dur="3000"/>
                                        <p:tgtEl>
                                          <p:spTgt spid="6"/>
                                        </p:tgtEl>
                                        <p:attrNameLst>
                                          <p:attrName>ppt_h</p:attrName>
                                        </p:attrNameLst>
                                      </p:cBhvr>
                                      <p:tavLst>
                                        <p:tav tm="0">
                                          <p:val>
                                            <p:strVal val="ppt_h"/>
                                          </p:val>
                                        </p:tav>
                                        <p:tav tm="100000">
                                          <p:val>
                                            <p:fltVal val="0"/>
                                          </p:val>
                                        </p:tav>
                                      </p:tavLst>
                                    </p:anim>
                                    <p:anim calcmode="lin" valueType="num">
                                      <p:cBhvr>
                                        <p:cTn id="101" dur="3000"/>
                                        <p:tgtEl>
                                          <p:spTgt spid="6"/>
                                        </p:tgtEl>
                                        <p:attrNameLst>
                                          <p:attrName>ppt_x</p:attrName>
                                        </p:attrNameLst>
                                      </p:cBhvr>
                                      <p:tavLst>
                                        <p:tav tm="0">
                                          <p:val>
                                            <p:strVal val="ppt_x"/>
                                          </p:val>
                                        </p:tav>
                                        <p:tav tm="100000">
                                          <p:val>
                                            <p:fltVal val="0.5"/>
                                          </p:val>
                                        </p:tav>
                                      </p:tavLst>
                                    </p:anim>
                                    <p:anim calcmode="lin" valueType="num">
                                      <p:cBhvr>
                                        <p:cTn id="102" dur="3000"/>
                                        <p:tgtEl>
                                          <p:spTgt spid="6"/>
                                        </p:tgtEl>
                                        <p:attrNameLst>
                                          <p:attrName>ppt_y</p:attrName>
                                        </p:attrNameLst>
                                      </p:cBhvr>
                                      <p:tavLst>
                                        <p:tav tm="0">
                                          <p:val>
                                            <p:strVal val="ppt_y"/>
                                          </p:val>
                                        </p:tav>
                                        <p:tav tm="100000">
                                          <p:val>
                                            <p:fltVal val="0.5"/>
                                          </p:val>
                                        </p:tav>
                                      </p:tavLst>
                                    </p:anim>
                                    <p:set>
                                      <p:cBhvr>
                                        <p:cTn id="103" dur="1" fill="hold">
                                          <p:stCondLst>
                                            <p:cond delay="2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fltVal val="0"/>
                                          </p:val>
                                        </p:tav>
                                      </p:tavLst>
                                    </p:anim>
                                    <p:anim calcmode="lin" valueType="num">
                                      <p:cBhvr>
                                        <p:cTn id="107" dur="3000"/>
                                        <p:tgtEl>
                                          <p:spTgt spid="7"/>
                                        </p:tgtEl>
                                        <p:attrNameLst>
                                          <p:attrName>ppt_x</p:attrName>
                                        </p:attrNameLst>
                                      </p:cBhvr>
                                      <p:tavLst>
                                        <p:tav tm="0">
                                          <p:val>
                                            <p:strVal val="ppt_x"/>
                                          </p:val>
                                        </p:tav>
                                        <p:tav tm="100000">
                                          <p:val>
                                            <p:fltVal val="0.5"/>
                                          </p:val>
                                        </p:tav>
                                      </p:tavLst>
                                    </p:anim>
                                    <p:anim calcmode="lin" valueType="num">
                                      <p:cBhvr>
                                        <p:cTn id="108" dur="3000"/>
                                        <p:tgtEl>
                                          <p:spTgt spid="7"/>
                                        </p:tgtEl>
                                        <p:attrNameLst>
                                          <p:attrName>ppt_y</p:attrName>
                                        </p:attrNameLst>
                                      </p:cBhvr>
                                      <p:tavLst>
                                        <p:tav tm="0">
                                          <p:val>
                                            <p:strVal val="ppt_y"/>
                                          </p:val>
                                        </p:tav>
                                        <p:tav tm="100000">
                                          <p:val>
                                            <p:fltVal val="0.5"/>
                                          </p:val>
                                        </p:tav>
                                      </p:tavLst>
                                    </p:anim>
                                    <p:set>
                                      <p:cBhvr>
                                        <p:cTn id="109" dur="1" fill="hold">
                                          <p:stCondLst>
                                            <p:cond delay="2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8"/>
                                        </p:tgtEl>
                                        <p:attrNameLst>
                                          <p:attrName>ppt_w</p:attrName>
                                        </p:attrNameLst>
                                      </p:cBhvr>
                                      <p:tavLst>
                                        <p:tav tm="0">
                                          <p:val>
                                            <p:strVal val="ppt_w"/>
                                          </p:val>
                                        </p:tav>
                                        <p:tav tm="100000">
                                          <p:val>
                                            <p:fltVal val="0"/>
                                          </p:val>
                                        </p:tav>
                                      </p:tavLst>
                                    </p:anim>
                                    <p:anim calcmode="lin" valueType="num">
                                      <p:cBhvr>
                                        <p:cTn id="112" dur="3000"/>
                                        <p:tgtEl>
                                          <p:spTgt spid="8"/>
                                        </p:tgtEl>
                                        <p:attrNameLst>
                                          <p:attrName>ppt_h</p:attrName>
                                        </p:attrNameLst>
                                      </p:cBhvr>
                                      <p:tavLst>
                                        <p:tav tm="0">
                                          <p:val>
                                            <p:strVal val="ppt_h"/>
                                          </p:val>
                                        </p:tav>
                                        <p:tav tm="100000">
                                          <p:val>
                                            <p:fltVal val="0"/>
                                          </p:val>
                                        </p:tav>
                                      </p:tavLst>
                                    </p:anim>
                                    <p:anim calcmode="lin" valueType="num">
                                      <p:cBhvr>
                                        <p:cTn id="113" dur="3000"/>
                                        <p:tgtEl>
                                          <p:spTgt spid="8"/>
                                        </p:tgtEl>
                                        <p:attrNameLst>
                                          <p:attrName>ppt_x</p:attrName>
                                        </p:attrNameLst>
                                      </p:cBhvr>
                                      <p:tavLst>
                                        <p:tav tm="0">
                                          <p:val>
                                            <p:strVal val="ppt_x"/>
                                          </p:val>
                                        </p:tav>
                                        <p:tav tm="100000">
                                          <p:val>
                                            <p:fltVal val="0.5"/>
                                          </p:val>
                                        </p:tav>
                                      </p:tavLst>
                                    </p:anim>
                                    <p:anim calcmode="lin" valueType="num">
                                      <p:cBhvr>
                                        <p:cTn id="114" dur="3000"/>
                                        <p:tgtEl>
                                          <p:spTgt spid="8"/>
                                        </p:tgtEl>
                                        <p:attrNameLst>
                                          <p:attrName>ppt_y</p:attrName>
                                        </p:attrNameLst>
                                      </p:cBhvr>
                                      <p:tavLst>
                                        <p:tav tm="0">
                                          <p:val>
                                            <p:strVal val="ppt_y"/>
                                          </p:val>
                                        </p:tav>
                                        <p:tav tm="100000">
                                          <p:val>
                                            <p:fltVal val="0.5"/>
                                          </p:val>
                                        </p:tav>
                                      </p:tavLst>
                                    </p:anim>
                                    <p:set>
                                      <p:cBhvr>
                                        <p:cTn id="115" dur="1" fill="hold">
                                          <p:stCondLst>
                                            <p:cond delay="2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9"/>
                                        </p:tgtEl>
                                        <p:attrNameLst>
                                          <p:attrName>ppt_w</p:attrName>
                                        </p:attrNameLst>
                                      </p:cBhvr>
                                      <p:tavLst>
                                        <p:tav tm="0">
                                          <p:val>
                                            <p:strVal val="ppt_w"/>
                                          </p:val>
                                        </p:tav>
                                        <p:tav tm="100000">
                                          <p:val>
                                            <p:fltVal val="0"/>
                                          </p:val>
                                        </p:tav>
                                      </p:tavLst>
                                    </p:anim>
                                    <p:anim calcmode="lin" valueType="num">
                                      <p:cBhvr>
                                        <p:cTn id="118" dur="3000"/>
                                        <p:tgtEl>
                                          <p:spTgt spid="9"/>
                                        </p:tgtEl>
                                        <p:attrNameLst>
                                          <p:attrName>ppt_h</p:attrName>
                                        </p:attrNameLst>
                                      </p:cBhvr>
                                      <p:tavLst>
                                        <p:tav tm="0">
                                          <p:val>
                                            <p:strVal val="ppt_h"/>
                                          </p:val>
                                        </p:tav>
                                        <p:tav tm="100000">
                                          <p:val>
                                            <p:fltVal val="0"/>
                                          </p:val>
                                        </p:tav>
                                      </p:tavLst>
                                    </p:anim>
                                    <p:anim calcmode="lin" valueType="num">
                                      <p:cBhvr>
                                        <p:cTn id="119" dur="3000"/>
                                        <p:tgtEl>
                                          <p:spTgt spid="9"/>
                                        </p:tgtEl>
                                        <p:attrNameLst>
                                          <p:attrName>ppt_x</p:attrName>
                                        </p:attrNameLst>
                                      </p:cBhvr>
                                      <p:tavLst>
                                        <p:tav tm="0">
                                          <p:val>
                                            <p:strVal val="ppt_x"/>
                                          </p:val>
                                        </p:tav>
                                        <p:tav tm="100000">
                                          <p:val>
                                            <p:fltVal val="0.5"/>
                                          </p:val>
                                        </p:tav>
                                      </p:tavLst>
                                    </p:anim>
                                    <p:anim calcmode="lin" valueType="num">
                                      <p:cBhvr>
                                        <p:cTn id="120" dur="3000"/>
                                        <p:tgtEl>
                                          <p:spTgt spid="9"/>
                                        </p:tgtEl>
                                        <p:attrNameLst>
                                          <p:attrName>ppt_y</p:attrName>
                                        </p:attrNameLst>
                                      </p:cBhvr>
                                      <p:tavLst>
                                        <p:tav tm="0">
                                          <p:val>
                                            <p:strVal val="ppt_y"/>
                                          </p:val>
                                        </p:tav>
                                        <p:tav tm="100000">
                                          <p:val>
                                            <p:fltVal val="0.5"/>
                                          </p:val>
                                        </p:tav>
                                      </p:tavLst>
                                    </p:anim>
                                    <p:set>
                                      <p:cBhvr>
                                        <p:cTn id="121" dur="1" fill="hold">
                                          <p:stCondLst>
                                            <p:cond delay="2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0"/>
                                        </p:tgtEl>
                                        <p:attrNameLst>
                                          <p:attrName>ppt_w</p:attrName>
                                        </p:attrNameLst>
                                      </p:cBhvr>
                                      <p:tavLst>
                                        <p:tav tm="0">
                                          <p:val>
                                            <p:strVal val="ppt_w"/>
                                          </p:val>
                                        </p:tav>
                                        <p:tav tm="100000">
                                          <p:val>
                                            <p:fltVal val="0"/>
                                          </p:val>
                                        </p:tav>
                                      </p:tavLst>
                                    </p:anim>
                                    <p:anim calcmode="lin" valueType="num">
                                      <p:cBhvr>
                                        <p:cTn id="124" dur="3000"/>
                                        <p:tgtEl>
                                          <p:spTgt spid="10"/>
                                        </p:tgtEl>
                                        <p:attrNameLst>
                                          <p:attrName>ppt_h</p:attrName>
                                        </p:attrNameLst>
                                      </p:cBhvr>
                                      <p:tavLst>
                                        <p:tav tm="0">
                                          <p:val>
                                            <p:strVal val="ppt_h"/>
                                          </p:val>
                                        </p:tav>
                                        <p:tav tm="100000">
                                          <p:val>
                                            <p:fltVal val="0"/>
                                          </p:val>
                                        </p:tav>
                                      </p:tavLst>
                                    </p:anim>
                                    <p:anim calcmode="lin" valueType="num">
                                      <p:cBhvr>
                                        <p:cTn id="125" dur="3000"/>
                                        <p:tgtEl>
                                          <p:spTgt spid="10"/>
                                        </p:tgtEl>
                                        <p:attrNameLst>
                                          <p:attrName>ppt_x</p:attrName>
                                        </p:attrNameLst>
                                      </p:cBhvr>
                                      <p:tavLst>
                                        <p:tav tm="0">
                                          <p:val>
                                            <p:strVal val="ppt_x"/>
                                          </p:val>
                                        </p:tav>
                                        <p:tav tm="100000">
                                          <p:val>
                                            <p:fltVal val="0.5"/>
                                          </p:val>
                                        </p:tav>
                                      </p:tavLst>
                                    </p:anim>
                                    <p:anim calcmode="lin" valueType="num">
                                      <p:cBhvr>
                                        <p:cTn id="126" dur="3000"/>
                                        <p:tgtEl>
                                          <p:spTgt spid="10"/>
                                        </p:tgtEl>
                                        <p:attrNameLst>
                                          <p:attrName>ppt_y</p:attrName>
                                        </p:attrNameLst>
                                      </p:cBhvr>
                                      <p:tavLst>
                                        <p:tav tm="0">
                                          <p:val>
                                            <p:strVal val="ppt_y"/>
                                          </p:val>
                                        </p:tav>
                                        <p:tav tm="100000">
                                          <p:val>
                                            <p:fltVal val="0.5"/>
                                          </p:val>
                                        </p:tav>
                                      </p:tavLst>
                                    </p:anim>
                                    <p:set>
                                      <p:cBhvr>
                                        <p:cTn id="127" dur="1" fill="hold">
                                          <p:stCondLst>
                                            <p:cond delay="2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1"/>
                                        </p:tgtEl>
                                        <p:attrNameLst>
                                          <p:attrName>ppt_w</p:attrName>
                                        </p:attrNameLst>
                                      </p:cBhvr>
                                      <p:tavLst>
                                        <p:tav tm="0">
                                          <p:val>
                                            <p:strVal val="ppt_w"/>
                                          </p:val>
                                        </p:tav>
                                        <p:tav tm="100000">
                                          <p:val>
                                            <p:fltVal val="0"/>
                                          </p:val>
                                        </p:tav>
                                      </p:tavLst>
                                    </p:anim>
                                    <p:anim calcmode="lin" valueType="num">
                                      <p:cBhvr>
                                        <p:cTn id="130" dur="3000"/>
                                        <p:tgtEl>
                                          <p:spTgt spid="11"/>
                                        </p:tgtEl>
                                        <p:attrNameLst>
                                          <p:attrName>ppt_h</p:attrName>
                                        </p:attrNameLst>
                                      </p:cBhvr>
                                      <p:tavLst>
                                        <p:tav tm="0">
                                          <p:val>
                                            <p:strVal val="ppt_h"/>
                                          </p:val>
                                        </p:tav>
                                        <p:tav tm="100000">
                                          <p:val>
                                            <p:fltVal val="0"/>
                                          </p:val>
                                        </p:tav>
                                      </p:tavLst>
                                    </p:anim>
                                    <p:anim calcmode="lin" valueType="num">
                                      <p:cBhvr>
                                        <p:cTn id="131" dur="3000"/>
                                        <p:tgtEl>
                                          <p:spTgt spid="11"/>
                                        </p:tgtEl>
                                        <p:attrNameLst>
                                          <p:attrName>ppt_x</p:attrName>
                                        </p:attrNameLst>
                                      </p:cBhvr>
                                      <p:tavLst>
                                        <p:tav tm="0">
                                          <p:val>
                                            <p:strVal val="ppt_x"/>
                                          </p:val>
                                        </p:tav>
                                        <p:tav tm="100000">
                                          <p:val>
                                            <p:fltVal val="0.5"/>
                                          </p:val>
                                        </p:tav>
                                      </p:tavLst>
                                    </p:anim>
                                    <p:anim calcmode="lin" valueType="num">
                                      <p:cBhvr>
                                        <p:cTn id="132" dur="3000"/>
                                        <p:tgtEl>
                                          <p:spTgt spid="11"/>
                                        </p:tgtEl>
                                        <p:attrNameLst>
                                          <p:attrName>ppt_y</p:attrName>
                                        </p:attrNameLst>
                                      </p:cBhvr>
                                      <p:tavLst>
                                        <p:tav tm="0">
                                          <p:val>
                                            <p:strVal val="ppt_y"/>
                                          </p:val>
                                        </p:tav>
                                        <p:tav tm="100000">
                                          <p:val>
                                            <p:fltVal val="0.5"/>
                                          </p:val>
                                        </p:tav>
                                      </p:tavLst>
                                    </p:anim>
                                    <p:set>
                                      <p:cBhvr>
                                        <p:cTn id="133" dur="1" fill="hold">
                                          <p:stCondLst>
                                            <p:cond delay="2999"/>
                                          </p:stCondLst>
                                        </p:cTn>
                                        <p:tgtEl>
                                          <p:spTgt spid="1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428860" y="428610"/>
            <a:ext cx="5500725" cy="2031325"/>
          </a:xfrm>
          <a:prstGeom prst="rect">
            <a:avLst/>
          </a:prstGeom>
          <a:noFill/>
        </p:spPr>
        <p:txBody>
          <a:bodyPr wrap="square" rtlCol="0">
            <a:spAutoFit/>
          </a:bodyPr>
          <a:lstStyle/>
          <a:p>
            <a:r>
              <a:rPr lang="es-PE" dirty="0" smtClean="0"/>
              <a:t>Las rosas florecen en cada estación, reflejando las etapas de nuestras vidas. En primavera, renacen con esperanza; en verano, brillan con pasión; en otoño, se despiden con nostalgia; y en invierno, aunque dormitan, su esencia persiste en nuestros recuerdos. Cada fase es un ciclo de amor y vida, un recordatorio de nuestra propia jornada.</a:t>
            </a:r>
          </a:p>
          <a:p>
            <a:endParaRPr lang="es-PE" dirty="0"/>
          </a:p>
        </p:txBody>
      </p:sp>
    </p:spTree>
  </p:cSld>
  <p:clrMapOvr>
    <a:masterClrMapping/>
  </p:clrMapOvr>
  <p:transition advTm="3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2 (2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786696" y="0"/>
            <a:ext cx="1357304" cy="1357304"/>
          </a:xfrm>
          <a:prstGeom prst="rect">
            <a:avLst/>
          </a:prstGeom>
        </p:spPr>
      </p:pic>
      <p:pic>
        <p:nvPicPr>
          <p:cNvPr id="6" name="5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3786196"/>
            <a:ext cx="1357304" cy="1357304"/>
          </a:xfrm>
          <a:prstGeom prst="rect">
            <a:avLst/>
          </a:prstGeom>
        </p:spPr>
      </p:pic>
      <p:pic>
        <p:nvPicPr>
          <p:cNvPr id="7" name="6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357304" cy="1357304"/>
          </a:xfrm>
          <a:prstGeom prst="rect">
            <a:avLst/>
          </a:prstGeom>
        </p:spPr>
      </p:pic>
      <p:pic>
        <p:nvPicPr>
          <p:cNvPr id="8" name="7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786696" y="3786196"/>
            <a:ext cx="1357304" cy="1357304"/>
          </a:xfrm>
          <a:prstGeom prst="rect">
            <a:avLst/>
          </a:prstGeom>
        </p:spPr>
      </p:pic>
      <p:pic>
        <p:nvPicPr>
          <p:cNvPr id="9" name="8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1500180"/>
            <a:ext cx="1357304" cy="1357304"/>
          </a:xfrm>
          <a:prstGeom prst="rect">
            <a:avLst/>
          </a:prstGeom>
        </p:spPr>
      </p:pic>
      <p:pic>
        <p:nvPicPr>
          <p:cNvPr id="10" name="9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1500180"/>
            <a:ext cx="1357304" cy="1357304"/>
          </a:xfrm>
          <a:prstGeom prst="rect">
            <a:avLst/>
          </a:prstGeom>
        </p:spPr>
      </p:pic>
      <p:pic>
        <p:nvPicPr>
          <p:cNvPr id="11" name="10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2786064"/>
            <a:ext cx="1357304" cy="1357304"/>
          </a:xfrm>
          <a:prstGeom prst="rect">
            <a:avLst/>
          </a:prstGeom>
        </p:spPr>
      </p:pic>
      <p:pic>
        <p:nvPicPr>
          <p:cNvPr id="12" name="11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2786064"/>
            <a:ext cx="1357322" cy="1357304"/>
          </a:xfrm>
          <a:prstGeom prst="rect">
            <a:avLst/>
          </a:prstGeom>
        </p:spPr>
      </p:pic>
      <p:pic>
        <p:nvPicPr>
          <p:cNvPr id="13" name="12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357950" y="857238"/>
            <a:ext cx="1357304" cy="1357304"/>
          </a:xfrm>
          <a:prstGeom prst="rect">
            <a:avLst/>
          </a:prstGeom>
        </p:spPr>
      </p:pic>
      <p:pic>
        <p:nvPicPr>
          <p:cNvPr id="14" name="13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357950" y="3214692"/>
            <a:ext cx="1357304" cy="1357304"/>
          </a:xfrm>
          <a:prstGeom prst="rect">
            <a:avLst/>
          </a:prstGeom>
        </p:spPr>
      </p:pic>
      <p:pic>
        <p:nvPicPr>
          <p:cNvPr id="15" name="14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785800"/>
            <a:ext cx="1357304" cy="1357304"/>
          </a:xfrm>
          <a:prstGeom prst="rect">
            <a:avLst/>
          </a:prstGeom>
        </p:spPr>
      </p:pic>
      <p:pic>
        <p:nvPicPr>
          <p:cNvPr id="16" name="15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3143254"/>
            <a:ext cx="1357304" cy="1357304"/>
          </a:xfrm>
          <a:prstGeom prst="rect">
            <a:avLst/>
          </a:prstGeom>
        </p:spPr>
      </p:pic>
      <p:pic>
        <p:nvPicPr>
          <p:cNvPr id="17" name="16 Imagen" descr="v2 (2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0-#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0-#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0-#ppt_w/2"/>
                                          </p:val>
                                        </p:tav>
                                        <p:tav tm="100000">
                                          <p:val>
                                            <p:strVal val="#ppt_x"/>
                                          </p:val>
                                        </p:tav>
                                      </p:tavLst>
                                    </p:anim>
                                    <p:anim calcmode="lin" valueType="num">
                                      <p:cBhvr additive="base">
                                        <p:cTn id="34" dur="3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0-#ppt_w/2"/>
                                          </p:val>
                                        </p:tav>
                                        <p:tav tm="100000">
                                          <p:val>
                                            <p:strVal val="#ppt_x"/>
                                          </p:val>
                                        </p:tav>
                                      </p:tavLst>
                                    </p:anim>
                                    <p:anim calcmode="lin" valueType="num">
                                      <p:cBhvr additive="base">
                                        <p:cTn id="42" dur="3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1+#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1+#ppt_w/2"/>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1+#ppt_w/2"/>
                                          </p:val>
                                        </p:tav>
                                        <p:tav tm="100000">
                                          <p:val>
                                            <p:strVal val="#ppt_x"/>
                                          </p:val>
                                        </p:tav>
                                      </p:tavLst>
                                    </p:anim>
                                    <p:anim calcmode="lin" valueType="num">
                                      <p:cBhvr additive="base">
                                        <p:cTn id="54" dur="3000" fill="hold"/>
                                        <p:tgtEl>
                                          <p:spTgt spid="16"/>
                                        </p:tgtEl>
                                        <p:attrNameLst>
                                          <p:attrName>ppt_y</p:attrName>
                                        </p:attrNameLst>
                                      </p:cBhvr>
                                      <p:tavLst>
                                        <p:tav tm="0">
                                          <p:val>
                                            <p:strVal val="0-#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3000"/>
                                        <p:tgtEl>
                                          <p:spTgt spid="5"/>
                                        </p:tgtEl>
                                      </p:cBhvr>
                                    </p:animEffect>
                                    <p:anim calcmode="lin" valueType="num">
                                      <p:cBhvr>
                                        <p:cTn id="58" dur="3000" fill="hold"/>
                                        <p:tgtEl>
                                          <p:spTgt spid="5"/>
                                        </p:tgtEl>
                                        <p:attrNameLst>
                                          <p:attrName>style.rotation</p:attrName>
                                        </p:attrNameLst>
                                      </p:cBhvr>
                                      <p:tavLst>
                                        <p:tav tm="0">
                                          <p:val>
                                            <p:fltVal val="720"/>
                                          </p:val>
                                        </p:tav>
                                        <p:tav tm="100000">
                                          <p:val>
                                            <p:fltVal val="0"/>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3000"/>
                                        <p:tgtEl>
                                          <p:spTgt spid="8"/>
                                        </p:tgtEl>
                                      </p:cBhvr>
                                    </p:animEffect>
                                    <p:anim calcmode="lin" valueType="num">
                                      <p:cBhvr>
                                        <p:cTn id="64" dur="3000" fill="hold"/>
                                        <p:tgtEl>
                                          <p:spTgt spid="8"/>
                                        </p:tgtEl>
                                        <p:attrNameLst>
                                          <p:attrName>style.rotation</p:attrName>
                                        </p:attrNameLst>
                                      </p:cBhvr>
                                      <p:tavLst>
                                        <p:tav tm="0">
                                          <p:val>
                                            <p:fltVal val="720"/>
                                          </p:val>
                                        </p:tav>
                                        <p:tav tm="100000">
                                          <p:val>
                                            <p:fltVal val="0"/>
                                          </p:val>
                                        </p:tav>
                                      </p:tavLst>
                                    </p:anim>
                                    <p:anim calcmode="lin" valueType="num">
                                      <p:cBhvr>
                                        <p:cTn id="65" dur="3000" fill="hold"/>
                                        <p:tgtEl>
                                          <p:spTgt spid="8"/>
                                        </p:tgtEl>
                                        <p:attrNameLst>
                                          <p:attrName>ppt_h</p:attrName>
                                        </p:attrNameLst>
                                      </p:cBhvr>
                                      <p:tavLst>
                                        <p:tav tm="0">
                                          <p:val>
                                            <p:fltVal val="0"/>
                                          </p:val>
                                        </p:tav>
                                        <p:tav tm="100000">
                                          <p:val>
                                            <p:strVal val="#ppt_h"/>
                                          </p:val>
                                        </p:tav>
                                      </p:tavLst>
                                    </p:anim>
                                    <p:anim calcmode="lin" valueType="num">
                                      <p:cBhvr>
                                        <p:cTn id="66" dur="3000" fill="hold"/>
                                        <p:tgtEl>
                                          <p:spTgt spid="8"/>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3000"/>
                                        <p:tgtEl>
                                          <p:spTgt spid="9"/>
                                        </p:tgtEl>
                                      </p:cBhvr>
                                    </p:animEffect>
                                    <p:anim calcmode="lin" valueType="num">
                                      <p:cBhvr>
                                        <p:cTn id="70" dur="3000" fill="hold"/>
                                        <p:tgtEl>
                                          <p:spTgt spid="9"/>
                                        </p:tgtEl>
                                        <p:attrNameLst>
                                          <p:attrName>style.rotation</p:attrName>
                                        </p:attrNameLst>
                                      </p:cBhvr>
                                      <p:tavLst>
                                        <p:tav tm="0">
                                          <p:val>
                                            <p:fltVal val="720"/>
                                          </p:val>
                                        </p:tav>
                                        <p:tav tm="100000">
                                          <p:val>
                                            <p:fltVal val="0"/>
                                          </p:val>
                                        </p:tav>
                                      </p:tavLst>
                                    </p:anim>
                                    <p:anim calcmode="lin" valueType="num">
                                      <p:cBhvr>
                                        <p:cTn id="71" dur="3000" fill="hold"/>
                                        <p:tgtEl>
                                          <p:spTgt spid="9"/>
                                        </p:tgtEl>
                                        <p:attrNameLst>
                                          <p:attrName>ppt_h</p:attrName>
                                        </p:attrNameLst>
                                      </p:cBhvr>
                                      <p:tavLst>
                                        <p:tav tm="0">
                                          <p:val>
                                            <p:fltVal val="0"/>
                                          </p:val>
                                        </p:tav>
                                        <p:tav tm="100000">
                                          <p:val>
                                            <p:strVal val="#ppt_h"/>
                                          </p:val>
                                        </p:tav>
                                      </p:tavLst>
                                    </p:anim>
                                    <p:anim calcmode="lin" valueType="num">
                                      <p:cBhvr>
                                        <p:cTn id="72" dur="3000" fill="hold"/>
                                        <p:tgtEl>
                                          <p:spTgt spid="9"/>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3000"/>
                                        <p:tgtEl>
                                          <p:spTgt spid="11"/>
                                        </p:tgtEl>
                                      </p:cBhvr>
                                    </p:animEffect>
                                    <p:anim calcmode="lin" valueType="num">
                                      <p:cBhvr>
                                        <p:cTn id="76" dur="3000" fill="hold"/>
                                        <p:tgtEl>
                                          <p:spTgt spid="11"/>
                                        </p:tgtEl>
                                        <p:attrNameLst>
                                          <p:attrName>style.rotation</p:attrName>
                                        </p:attrNameLst>
                                      </p:cBhvr>
                                      <p:tavLst>
                                        <p:tav tm="0">
                                          <p:val>
                                            <p:fltVal val="720"/>
                                          </p:val>
                                        </p:tav>
                                        <p:tav tm="100000">
                                          <p:val>
                                            <p:fltVal val="0"/>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000"/>
                                        <p:tgtEl>
                                          <p:spTgt spid="13"/>
                                        </p:tgtEl>
                                      </p:cBhvr>
                                    </p:animEffect>
                                    <p:anim calcmode="lin" valueType="num">
                                      <p:cBhvr>
                                        <p:cTn id="82" dur="3000" fill="hold"/>
                                        <p:tgtEl>
                                          <p:spTgt spid="13"/>
                                        </p:tgtEl>
                                        <p:attrNameLst>
                                          <p:attrName>style.rotation</p:attrName>
                                        </p:attrNameLst>
                                      </p:cBhvr>
                                      <p:tavLst>
                                        <p:tav tm="0">
                                          <p:val>
                                            <p:fltVal val="720"/>
                                          </p:val>
                                        </p:tav>
                                        <p:tav tm="100000">
                                          <p:val>
                                            <p:fltVal val="0"/>
                                          </p:val>
                                        </p:tav>
                                      </p:tavLst>
                                    </p:anim>
                                    <p:anim calcmode="lin" valueType="num">
                                      <p:cBhvr>
                                        <p:cTn id="83" dur="3000" fill="hold"/>
                                        <p:tgtEl>
                                          <p:spTgt spid="13"/>
                                        </p:tgtEl>
                                        <p:attrNameLst>
                                          <p:attrName>ppt_h</p:attrName>
                                        </p:attrNameLst>
                                      </p:cBhvr>
                                      <p:tavLst>
                                        <p:tav tm="0">
                                          <p:val>
                                            <p:fltVal val="0"/>
                                          </p:val>
                                        </p:tav>
                                        <p:tav tm="100000">
                                          <p:val>
                                            <p:strVal val="#ppt_h"/>
                                          </p:val>
                                        </p:tav>
                                      </p:tavLst>
                                    </p:anim>
                                    <p:anim calcmode="lin" valueType="num">
                                      <p:cBhvr>
                                        <p:cTn id="84" dur="3000" fill="hold"/>
                                        <p:tgtEl>
                                          <p:spTgt spid="13"/>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fade">
                                      <p:cBhvr>
                                        <p:cTn id="87" dur="3000"/>
                                        <p:tgtEl>
                                          <p:spTgt spid="14"/>
                                        </p:tgtEl>
                                      </p:cBhvr>
                                    </p:animEffect>
                                    <p:anim calcmode="lin" valueType="num">
                                      <p:cBhvr>
                                        <p:cTn id="88" dur="3000" fill="hold"/>
                                        <p:tgtEl>
                                          <p:spTgt spid="14"/>
                                        </p:tgtEl>
                                        <p:attrNameLst>
                                          <p:attrName>style.rotation</p:attrName>
                                        </p:attrNameLst>
                                      </p:cBhvr>
                                      <p:tavLst>
                                        <p:tav tm="0">
                                          <p:val>
                                            <p:fltVal val="720"/>
                                          </p:val>
                                        </p:tav>
                                        <p:tav tm="100000">
                                          <p:val>
                                            <p:fltVal val="0"/>
                                          </p:val>
                                        </p:tav>
                                      </p:tavLst>
                                    </p:anim>
                                    <p:anim calcmode="lin" valueType="num">
                                      <p:cBhvr>
                                        <p:cTn id="89" dur="3000" fill="hold"/>
                                        <p:tgtEl>
                                          <p:spTgt spid="14"/>
                                        </p:tgtEl>
                                        <p:attrNameLst>
                                          <p:attrName>ppt_h</p:attrName>
                                        </p:attrNameLst>
                                      </p:cBhvr>
                                      <p:tavLst>
                                        <p:tav tm="0">
                                          <p:val>
                                            <p:fltVal val="0"/>
                                          </p:val>
                                        </p:tav>
                                        <p:tav tm="100000">
                                          <p:val>
                                            <p:strVal val="#ppt_h"/>
                                          </p:val>
                                        </p:tav>
                                      </p:tavLst>
                                    </p:anim>
                                    <p:anim calcmode="lin" valueType="num">
                                      <p:cBhvr>
                                        <p:cTn id="90" dur="3000" fill="hold"/>
                                        <p:tgtEl>
                                          <p:spTgt spid="14"/>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fade">
                                      <p:cBhvr>
                                        <p:cTn id="93" dur="3000"/>
                                        <p:tgtEl>
                                          <p:spTgt spid="6"/>
                                        </p:tgtEl>
                                      </p:cBhvr>
                                    </p:animEffect>
                                    <p:anim calcmode="lin" valueType="num">
                                      <p:cBhvr>
                                        <p:cTn id="94" dur="3000" fill="hold"/>
                                        <p:tgtEl>
                                          <p:spTgt spid="6"/>
                                        </p:tgtEl>
                                        <p:attrNameLst>
                                          <p:attrName>style.rotation</p:attrName>
                                        </p:attrNameLst>
                                      </p:cBhvr>
                                      <p:tavLst>
                                        <p:tav tm="0">
                                          <p:val>
                                            <p:fltVal val="720"/>
                                          </p:val>
                                        </p:tav>
                                        <p:tav tm="100000">
                                          <p:val>
                                            <p:fltVal val="0"/>
                                          </p:val>
                                        </p:tav>
                                      </p:tavLst>
                                    </p:anim>
                                    <p:anim calcmode="lin" valueType="num">
                                      <p:cBhvr>
                                        <p:cTn id="95" dur="3000" fill="hold"/>
                                        <p:tgtEl>
                                          <p:spTgt spid="6"/>
                                        </p:tgtEl>
                                        <p:attrNameLst>
                                          <p:attrName>ppt_h</p:attrName>
                                        </p:attrNameLst>
                                      </p:cBhvr>
                                      <p:tavLst>
                                        <p:tav tm="0">
                                          <p:val>
                                            <p:fltVal val="0"/>
                                          </p:val>
                                        </p:tav>
                                        <p:tav tm="100000">
                                          <p:val>
                                            <p:strVal val="#ppt_h"/>
                                          </p:val>
                                        </p:tav>
                                      </p:tavLst>
                                    </p:anim>
                                    <p:anim calcmode="lin" valueType="num">
                                      <p:cBhvr>
                                        <p:cTn id="96" dur="3000" fill="hold"/>
                                        <p:tgtEl>
                                          <p:spTgt spid="6"/>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fade">
                                      <p:cBhvr>
                                        <p:cTn id="99" dur="3000"/>
                                        <p:tgtEl>
                                          <p:spTgt spid="7"/>
                                        </p:tgtEl>
                                      </p:cBhvr>
                                    </p:animEffect>
                                    <p:anim calcmode="lin" valueType="num">
                                      <p:cBhvr>
                                        <p:cTn id="100" dur="3000" fill="hold"/>
                                        <p:tgtEl>
                                          <p:spTgt spid="7"/>
                                        </p:tgtEl>
                                        <p:attrNameLst>
                                          <p:attrName>style.rotation</p:attrName>
                                        </p:attrNameLst>
                                      </p:cBhvr>
                                      <p:tavLst>
                                        <p:tav tm="0">
                                          <p:val>
                                            <p:fltVal val="720"/>
                                          </p:val>
                                        </p:tav>
                                        <p:tav tm="100000">
                                          <p:val>
                                            <p:fltVal val="0"/>
                                          </p:val>
                                        </p:tav>
                                      </p:tavLst>
                                    </p:anim>
                                    <p:anim calcmode="lin" valueType="num">
                                      <p:cBhvr>
                                        <p:cTn id="101" dur="3000" fill="hold"/>
                                        <p:tgtEl>
                                          <p:spTgt spid="7"/>
                                        </p:tgtEl>
                                        <p:attrNameLst>
                                          <p:attrName>ppt_h</p:attrName>
                                        </p:attrNameLst>
                                      </p:cBhvr>
                                      <p:tavLst>
                                        <p:tav tm="0">
                                          <p:val>
                                            <p:fltVal val="0"/>
                                          </p:val>
                                        </p:tav>
                                        <p:tav tm="100000">
                                          <p:val>
                                            <p:strVal val="#ppt_h"/>
                                          </p:val>
                                        </p:tav>
                                      </p:tavLst>
                                    </p:anim>
                                    <p:anim calcmode="lin" valueType="num">
                                      <p:cBhvr>
                                        <p:cTn id="102" dur="3000" fill="hold"/>
                                        <p:tgtEl>
                                          <p:spTgt spid="7"/>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10"/>
                                        </p:tgtEl>
                                        <p:attrNameLst>
                                          <p:attrName>style.visibility</p:attrName>
                                        </p:attrNameLst>
                                      </p:cBhvr>
                                      <p:to>
                                        <p:strVal val="visible"/>
                                      </p:to>
                                    </p:set>
                                    <p:animEffect transition="in" filter="fade">
                                      <p:cBhvr>
                                        <p:cTn id="105" dur="3000"/>
                                        <p:tgtEl>
                                          <p:spTgt spid="10"/>
                                        </p:tgtEl>
                                      </p:cBhvr>
                                    </p:animEffect>
                                    <p:anim calcmode="lin" valueType="num">
                                      <p:cBhvr>
                                        <p:cTn id="106" dur="3000" fill="hold"/>
                                        <p:tgtEl>
                                          <p:spTgt spid="10"/>
                                        </p:tgtEl>
                                        <p:attrNameLst>
                                          <p:attrName>style.rotation</p:attrName>
                                        </p:attrNameLst>
                                      </p:cBhvr>
                                      <p:tavLst>
                                        <p:tav tm="0">
                                          <p:val>
                                            <p:fltVal val="720"/>
                                          </p:val>
                                        </p:tav>
                                        <p:tav tm="100000">
                                          <p:val>
                                            <p:fltVal val="0"/>
                                          </p:val>
                                        </p:tav>
                                      </p:tavLst>
                                    </p:anim>
                                    <p:anim calcmode="lin" valueType="num">
                                      <p:cBhvr>
                                        <p:cTn id="107" dur="3000" fill="hold"/>
                                        <p:tgtEl>
                                          <p:spTgt spid="10"/>
                                        </p:tgtEl>
                                        <p:attrNameLst>
                                          <p:attrName>ppt_h</p:attrName>
                                        </p:attrNameLst>
                                      </p:cBhvr>
                                      <p:tavLst>
                                        <p:tav tm="0">
                                          <p:val>
                                            <p:fltVal val="0"/>
                                          </p:val>
                                        </p:tav>
                                        <p:tav tm="100000">
                                          <p:val>
                                            <p:strVal val="#ppt_h"/>
                                          </p:val>
                                        </p:tav>
                                      </p:tavLst>
                                    </p:anim>
                                    <p:anim calcmode="lin" valueType="num">
                                      <p:cBhvr>
                                        <p:cTn id="108" dur="3000" fill="hold"/>
                                        <p:tgtEl>
                                          <p:spTgt spid="10"/>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Effect transition="in" filter="fade">
                                      <p:cBhvr>
                                        <p:cTn id="111" dur="3000"/>
                                        <p:tgtEl>
                                          <p:spTgt spid="12"/>
                                        </p:tgtEl>
                                      </p:cBhvr>
                                    </p:animEffect>
                                    <p:anim calcmode="lin" valueType="num">
                                      <p:cBhvr>
                                        <p:cTn id="112" dur="3000" fill="hold"/>
                                        <p:tgtEl>
                                          <p:spTgt spid="12"/>
                                        </p:tgtEl>
                                        <p:attrNameLst>
                                          <p:attrName>style.rotation</p:attrName>
                                        </p:attrNameLst>
                                      </p:cBhvr>
                                      <p:tavLst>
                                        <p:tav tm="0">
                                          <p:val>
                                            <p:fltVal val="720"/>
                                          </p:val>
                                        </p:tav>
                                        <p:tav tm="100000">
                                          <p:val>
                                            <p:fltVal val="0"/>
                                          </p:val>
                                        </p:tav>
                                      </p:tavLst>
                                    </p:anim>
                                    <p:anim calcmode="lin" valueType="num">
                                      <p:cBhvr>
                                        <p:cTn id="113" dur="3000" fill="hold"/>
                                        <p:tgtEl>
                                          <p:spTgt spid="12"/>
                                        </p:tgtEl>
                                        <p:attrNameLst>
                                          <p:attrName>ppt_h</p:attrName>
                                        </p:attrNameLst>
                                      </p:cBhvr>
                                      <p:tavLst>
                                        <p:tav tm="0">
                                          <p:val>
                                            <p:fltVal val="0"/>
                                          </p:val>
                                        </p:tav>
                                        <p:tav tm="100000">
                                          <p:val>
                                            <p:strVal val="#ppt_h"/>
                                          </p:val>
                                        </p:tav>
                                      </p:tavLst>
                                    </p:anim>
                                    <p:anim calcmode="lin" valueType="num">
                                      <p:cBhvr>
                                        <p:cTn id="114" dur="3000" fill="hold"/>
                                        <p:tgtEl>
                                          <p:spTgt spid="12"/>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5"/>
                                        </p:tgtEl>
                                        <p:attrNameLst>
                                          <p:attrName>style.visibility</p:attrName>
                                        </p:attrNameLst>
                                      </p:cBhvr>
                                      <p:to>
                                        <p:strVal val="visible"/>
                                      </p:to>
                                    </p:set>
                                    <p:animEffect transition="in" filter="fade">
                                      <p:cBhvr>
                                        <p:cTn id="117" dur="3000"/>
                                        <p:tgtEl>
                                          <p:spTgt spid="15"/>
                                        </p:tgtEl>
                                      </p:cBhvr>
                                    </p:animEffect>
                                    <p:anim calcmode="lin" valueType="num">
                                      <p:cBhvr>
                                        <p:cTn id="118" dur="3000" fill="hold"/>
                                        <p:tgtEl>
                                          <p:spTgt spid="15"/>
                                        </p:tgtEl>
                                        <p:attrNameLst>
                                          <p:attrName>style.rotation</p:attrName>
                                        </p:attrNameLst>
                                      </p:cBhvr>
                                      <p:tavLst>
                                        <p:tav tm="0">
                                          <p:val>
                                            <p:fltVal val="720"/>
                                          </p:val>
                                        </p:tav>
                                        <p:tav tm="100000">
                                          <p:val>
                                            <p:fltVal val="0"/>
                                          </p:val>
                                        </p:tav>
                                      </p:tavLst>
                                    </p:anim>
                                    <p:anim calcmode="lin" valueType="num">
                                      <p:cBhvr>
                                        <p:cTn id="119" dur="3000" fill="hold"/>
                                        <p:tgtEl>
                                          <p:spTgt spid="15"/>
                                        </p:tgtEl>
                                        <p:attrNameLst>
                                          <p:attrName>ppt_h</p:attrName>
                                        </p:attrNameLst>
                                      </p:cBhvr>
                                      <p:tavLst>
                                        <p:tav tm="0">
                                          <p:val>
                                            <p:fltVal val="0"/>
                                          </p:val>
                                        </p:tav>
                                        <p:tav tm="100000">
                                          <p:val>
                                            <p:strVal val="#ppt_h"/>
                                          </p:val>
                                        </p:tav>
                                      </p:tavLst>
                                    </p:anim>
                                    <p:anim calcmode="lin" valueType="num">
                                      <p:cBhvr>
                                        <p:cTn id="120" dur="3000" fill="hold"/>
                                        <p:tgtEl>
                                          <p:spTgt spid="15"/>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fade">
                                      <p:cBhvr>
                                        <p:cTn id="123" dur="3000"/>
                                        <p:tgtEl>
                                          <p:spTgt spid="16"/>
                                        </p:tgtEl>
                                      </p:cBhvr>
                                    </p:animEffect>
                                    <p:anim calcmode="lin" valueType="num">
                                      <p:cBhvr>
                                        <p:cTn id="124" dur="3000" fill="hold"/>
                                        <p:tgtEl>
                                          <p:spTgt spid="16"/>
                                        </p:tgtEl>
                                        <p:attrNameLst>
                                          <p:attrName>style.rotation</p:attrName>
                                        </p:attrNameLst>
                                      </p:cBhvr>
                                      <p:tavLst>
                                        <p:tav tm="0">
                                          <p:val>
                                            <p:fltVal val="720"/>
                                          </p:val>
                                        </p:tav>
                                        <p:tav tm="100000">
                                          <p:val>
                                            <p:fltVal val="0"/>
                                          </p:val>
                                        </p:tav>
                                      </p:tavLst>
                                    </p:anim>
                                    <p:anim calcmode="lin" valueType="num">
                                      <p:cBhvr>
                                        <p:cTn id="125" dur="3000" fill="hold"/>
                                        <p:tgtEl>
                                          <p:spTgt spid="16"/>
                                        </p:tgtEl>
                                        <p:attrNameLst>
                                          <p:attrName>ppt_h</p:attrName>
                                        </p:attrNameLst>
                                      </p:cBhvr>
                                      <p:tavLst>
                                        <p:tav tm="0">
                                          <p:val>
                                            <p:fltVal val="0"/>
                                          </p:val>
                                        </p:tav>
                                        <p:tav tm="100000">
                                          <p:val>
                                            <p:strVal val="#ppt_h"/>
                                          </p:val>
                                        </p:tav>
                                      </p:tavLst>
                                    </p:anim>
                                    <p:anim calcmode="lin" valueType="num">
                                      <p:cBhvr>
                                        <p:cTn id="126" dur="3000" fill="hold"/>
                                        <p:tgtEl>
                                          <p:spTgt spid="16"/>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7"/>
                                        </p:tgtEl>
                                        <p:attrNameLst>
                                          <p:attrName>ppt_x</p:attrName>
                                        </p:attrNameLst>
                                      </p:cBhvr>
                                      <p:tavLst>
                                        <p:tav tm="0">
                                          <p:val>
                                            <p:strVal val="ppt_x"/>
                                          </p:val>
                                        </p:tav>
                                        <p:tav tm="100000">
                                          <p:val>
                                            <p:strVal val="1+ppt_w/2"/>
                                          </p:val>
                                        </p:tav>
                                      </p:tavLst>
                                    </p:anim>
                                    <p:anim calcmode="lin" valueType="num">
                                      <p:cBhvr additive="base">
                                        <p:cTn id="130" dur="3000"/>
                                        <p:tgtEl>
                                          <p:spTgt spid="7"/>
                                        </p:tgtEl>
                                        <p:attrNameLst>
                                          <p:attrName>ppt_y</p:attrName>
                                        </p:attrNameLst>
                                      </p:cBhvr>
                                      <p:tavLst>
                                        <p:tav tm="0">
                                          <p:val>
                                            <p:strVal val="ppt_y"/>
                                          </p:val>
                                        </p:tav>
                                        <p:tav tm="100000">
                                          <p:val>
                                            <p:strVal val="1+ppt_h/2"/>
                                          </p:val>
                                        </p:tav>
                                      </p:tavLst>
                                    </p:anim>
                                    <p:set>
                                      <p:cBhvr>
                                        <p:cTn id="131" dur="1" fill="hold">
                                          <p:stCondLst>
                                            <p:cond delay="2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0"/>
                                        </p:tgtEl>
                                        <p:attrNameLst>
                                          <p:attrName>ppt_x</p:attrName>
                                        </p:attrNameLst>
                                      </p:cBhvr>
                                      <p:tavLst>
                                        <p:tav tm="0">
                                          <p:val>
                                            <p:strVal val="ppt_x"/>
                                          </p:val>
                                        </p:tav>
                                        <p:tav tm="100000">
                                          <p:val>
                                            <p:strVal val="1+ppt_w/2"/>
                                          </p:val>
                                        </p:tav>
                                      </p:tavLst>
                                    </p:anim>
                                    <p:anim calcmode="lin" valueType="num">
                                      <p:cBhvr additive="base">
                                        <p:cTn id="134" dur="3000"/>
                                        <p:tgtEl>
                                          <p:spTgt spid="10"/>
                                        </p:tgtEl>
                                        <p:attrNameLst>
                                          <p:attrName>ppt_y</p:attrName>
                                        </p:attrNameLst>
                                      </p:cBhvr>
                                      <p:tavLst>
                                        <p:tav tm="0">
                                          <p:val>
                                            <p:strVal val="ppt_y"/>
                                          </p:val>
                                        </p:tav>
                                        <p:tav tm="100000">
                                          <p:val>
                                            <p:strVal val="1+ppt_h/2"/>
                                          </p:val>
                                        </p:tav>
                                      </p:tavLst>
                                    </p:anim>
                                    <p:set>
                                      <p:cBhvr>
                                        <p:cTn id="135" dur="1" fill="hold">
                                          <p:stCondLst>
                                            <p:cond delay="2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0-ppt_w/2"/>
                                          </p:val>
                                        </p:tav>
                                      </p:tavLst>
                                    </p:anim>
                                    <p:anim calcmode="lin" valueType="num">
                                      <p:cBhvr additive="base">
                                        <p:cTn id="142" dur="3000"/>
                                        <p:tgtEl>
                                          <p:spTgt spid="5"/>
                                        </p:tgtEl>
                                        <p:attrNameLst>
                                          <p:attrName>ppt_y</p:attrName>
                                        </p:attrNameLst>
                                      </p:cBhvr>
                                      <p:tavLst>
                                        <p:tav tm="0">
                                          <p:val>
                                            <p:strVal val="ppt_y"/>
                                          </p:val>
                                        </p:tav>
                                        <p:tav tm="100000">
                                          <p:val>
                                            <p:strVal val="1+ppt_h/2"/>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1+ppt_h/2"/>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0-ppt_w/2"/>
                                          </p:val>
                                        </p:tav>
                                      </p:tavLst>
                                    </p:anim>
                                    <p:anim calcmode="lin" valueType="num">
                                      <p:cBhvr additive="base">
                                        <p:cTn id="150" dur="3000"/>
                                        <p:tgtEl>
                                          <p:spTgt spid="13"/>
                                        </p:tgtEl>
                                        <p:attrNameLst>
                                          <p:attrName>ppt_y</p:attrName>
                                        </p:attrNameLst>
                                      </p:cBhvr>
                                      <p:tavLst>
                                        <p:tav tm="0">
                                          <p:val>
                                            <p:strVal val="ppt_y"/>
                                          </p:val>
                                        </p:tav>
                                        <p:tav tm="100000">
                                          <p:val>
                                            <p:strVal val="1+ppt_h/2"/>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1+ppt_w/2"/>
                                          </p:val>
                                        </p:tav>
                                      </p:tavLst>
                                    </p:anim>
                                    <p:anim calcmode="lin" valueType="num">
                                      <p:cBhvr additive="base">
                                        <p:cTn id="154" dur="3000"/>
                                        <p:tgtEl>
                                          <p:spTgt spid="6"/>
                                        </p:tgtEl>
                                        <p:attrNameLst>
                                          <p:attrName>ppt_y</p:attrName>
                                        </p:attrNameLst>
                                      </p:cBhvr>
                                      <p:tavLst>
                                        <p:tav tm="0">
                                          <p:val>
                                            <p:strVal val="ppt_y"/>
                                          </p:val>
                                        </p:tav>
                                        <p:tav tm="100000">
                                          <p:val>
                                            <p:strVal val="0-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1+ppt_w/2"/>
                                          </p:val>
                                        </p:tav>
                                      </p:tavLst>
                                    </p:anim>
                                    <p:anim calcmode="lin" valueType="num">
                                      <p:cBhvr additive="base">
                                        <p:cTn id="158" dur="3000"/>
                                        <p:tgtEl>
                                          <p:spTgt spid="12"/>
                                        </p:tgtEl>
                                        <p:attrNameLst>
                                          <p:attrName>ppt_y</p:attrName>
                                        </p:attrNameLst>
                                      </p:cBhvr>
                                      <p:tavLst>
                                        <p:tav tm="0">
                                          <p:val>
                                            <p:strVal val="ppt_y"/>
                                          </p:val>
                                        </p:tav>
                                        <p:tav tm="100000">
                                          <p:val>
                                            <p:strVal val="0-ppt_h/2"/>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1+ppt_w/2"/>
                                          </p:val>
                                        </p:tav>
                                      </p:tavLst>
                                    </p:anim>
                                    <p:anim calcmode="lin" valueType="num">
                                      <p:cBhvr additive="base">
                                        <p:cTn id="162" dur="3000"/>
                                        <p:tgtEl>
                                          <p:spTgt spid="16"/>
                                        </p:tgtEl>
                                        <p:attrNameLst>
                                          <p:attrName>ppt_y</p:attrName>
                                        </p:attrNameLst>
                                      </p:cBhvr>
                                      <p:tavLst>
                                        <p:tav tm="0">
                                          <p:val>
                                            <p:strVal val="ppt_y"/>
                                          </p:val>
                                        </p:tav>
                                        <p:tav tm="100000">
                                          <p:val>
                                            <p:strVal val="0-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0-ppt_h/2"/>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0-ppt_h/2"/>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0-ppt_w/2"/>
                                          </p:val>
                                        </p:tav>
                                      </p:tavLst>
                                    </p:anim>
                                    <p:anim calcmode="lin" valueType="num">
                                      <p:cBhvr additive="base">
                                        <p:cTn id="174" dur="3000"/>
                                        <p:tgtEl>
                                          <p:spTgt spid="14"/>
                                        </p:tgtEl>
                                        <p:attrNameLst>
                                          <p:attrName>ppt_y</p:attrName>
                                        </p:attrNameLst>
                                      </p:cBhvr>
                                      <p:tavLst>
                                        <p:tav tm="0">
                                          <p:val>
                                            <p:strVal val="ppt_y"/>
                                          </p:val>
                                        </p:tav>
                                        <p:tav tm="100000">
                                          <p:val>
                                            <p:strVal val="0-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3" presetClass="entr" presetSubtype="27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strVal val="2/3*#ppt_w"/>
                                          </p:val>
                                        </p:tav>
                                        <p:tav tm="100000">
                                          <p:val>
                                            <p:strVal val="#ppt_w"/>
                                          </p:val>
                                        </p:tav>
                                      </p:tavLst>
                                    </p:anim>
                                    <p:anim calcmode="lin" valueType="num">
                                      <p:cBhvr>
                                        <p:cTn id="179" dur="3000" fill="hold"/>
                                        <p:tgtEl>
                                          <p:spTgt spid="2"/>
                                        </p:tgtEl>
                                        <p:attrNameLst>
                                          <p:attrName>ppt_h</p:attrName>
                                        </p:attrNameLst>
                                      </p:cBhvr>
                                      <p:tavLst>
                                        <p:tav tm="0">
                                          <p:val>
                                            <p:strVal val="2/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38000">
              <a:srgbClr val="0033C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v2 (36).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1194984816305628060card_figures_-_diamond_01.svg.hi.png"/>
          <p:cNvPicPr>
            <a:picLocks noChangeAspect="1"/>
          </p:cNvPicPr>
          <p:nvPr/>
        </p:nvPicPr>
        <p:blipFill>
          <a:blip r:embed="rId3">
            <a:duotone>
              <a:prstClr val="black"/>
              <a:srgbClr val="00B050">
                <a:tint val="45000"/>
                <a:satMod val="400000"/>
              </a:srgbClr>
            </a:duotone>
            <a:lum contrast="40000"/>
          </a:blip>
          <a:stretch>
            <a:fillRect/>
          </a:stretch>
        </p:blipFill>
        <p:spPr>
          <a:xfrm>
            <a:off x="3214678" y="-571503"/>
            <a:ext cx="1357512" cy="1307736"/>
          </a:xfrm>
          <a:prstGeom prst="rect">
            <a:avLst/>
          </a:prstGeom>
          <a:effectLst>
            <a:reflection blurRad="6350" stA="50000" endA="300" endPos="90000" dir="5400000" sy="-100000" algn="bl" rotWithShape="0"/>
          </a:effectLst>
        </p:spPr>
      </p:pic>
      <p:pic>
        <p:nvPicPr>
          <p:cNvPr id="4" name="3 Imagen" descr="1194984816305628060card_figures_-_diamond_01.svg.hi.png"/>
          <p:cNvPicPr>
            <a:picLocks noChangeAspect="1"/>
          </p:cNvPicPr>
          <p:nvPr/>
        </p:nvPicPr>
        <p:blipFill>
          <a:blip r:embed="rId3">
            <a:duotone>
              <a:prstClr val="black"/>
              <a:srgbClr val="0000FF">
                <a:tint val="45000"/>
                <a:satMod val="400000"/>
              </a:srgbClr>
            </a:duotone>
            <a:lum bright="10000" contrast="40000"/>
          </a:blip>
          <a:stretch>
            <a:fillRect/>
          </a:stretch>
        </p:blipFill>
        <p:spPr>
          <a:xfrm>
            <a:off x="4572000" y="-571504"/>
            <a:ext cx="1357512" cy="1307736"/>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prstClr val="black"/>
              <a:srgbClr val="00B050">
                <a:tint val="45000"/>
                <a:satMod val="400000"/>
              </a:srgbClr>
            </a:duotone>
            <a:lum contrast="40000"/>
          </a:blip>
          <a:stretch>
            <a:fillRect/>
          </a:stretch>
        </p:blipFill>
        <p:spPr>
          <a:xfrm>
            <a:off x="3214678" y="714363"/>
            <a:ext cx="1357512" cy="1307736"/>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prstClr val="black"/>
              <a:srgbClr val="0000FF">
                <a:tint val="45000"/>
                <a:satMod val="400000"/>
              </a:srgbClr>
            </a:duotone>
            <a:lum bright="10000" contrast="40000"/>
          </a:blip>
          <a:stretch>
            <a:fillRect/>
          </a:stretch>
        </p:blipFill>
        <p:spPr>
          <a:xfrm>
            <a:off x="4572000" y="714362"/>
            <a:ext cx="1357512" cy="1307736"/>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prstClr val="black"/>
              <a:srgbClr val="00B050">
                <a:tint val="45000"/>
                <a:satMod val="400000"/>
              </a:srgbClr>
            </a:duotone>
            <a:lum contrast="40000"/>
          </a:blip>
          <a:stretch>
            <a:fillRect/>
          </a:stretch>
        </p:blipFill>
        <p:spPr>
          <a:xfrm>
            <a:off x="3214678" y="2071685"/>
            <a:ext cx="1357512" cy="1307736"/>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prstClr val="black"/>
              <a:srgbClr val="0000FF">
                <a:tint val="45000"/>
                <a:satMod val="400000"/>
              </a:srgbClr>
            </a:duotone>
            <a:lum bright="10000" contrast="40000"/>
          </a:blip>
          <a:stretch>
            <a:fillRect/>
          </a:stretch>
        </p:blipFill>
        <p:spPr>
          <a:xfrm>
            <a:off x="4572000" y="2071684"/>
            <a:ext cx="1357512" cy="1307736"/>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prstClr val="black"/>
              <a:srgbClr val="00B050">
                <a:tint val="45000"/>
                <a:satMod val="400000"/>
              </a:srgbClr>
            </a:duotone>
            <a:lum contrast="40000"/>
          </a:blip>
          <a:stretch>
            <a:fillRect/>
          </a:stretch>
        </p:blipFill>
        <p:spPr>
          <a:xfrm>
            <a:off x="3214678" y="3357569"/>
            <a:ext cx="1357512" cy="1307736"/>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prstClr val="black"/>
              <a:srgbClr val="0000FF">
                <a:tint val="45000"/>
                <a:satMod val="400000"/>
              </a:srgbClr>
            </a:duotone>
            <a:lum bright="10000" contrast="40000"/>
          </a:blip>
          <a:stretch>
            <a:fillRect/>
          </a:stretch>
        </p:blipFill>
        <p:spPr>
          <a:xfrm>
            <a:off x="4572000" y="3357568"/>
            <a:ext cx="1357512" cy="1307736"/>
          </a:xfrm>
          <a:prstGeom prst="rect">
            <a:avLst/>
          </a:prstGeom>
          <a:effectLst>
            <a:reflection blurRad="6350" stA="50000" endA="300" endPos="90000" dir="5400000" sy="-100000" algn="bl" rotWithShape="0"/>
          </a:effectLst>
        </p:spPr>
      </p:pic>
      <p:pic>
        <p:nvPicPr>
          <p:cNvPr id="11" name="10 Imagen" descr="v2 (36).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5"/>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0"/>
                                        </p:tgtEl>
                                        <p:attrNameLst>
                                          <p:attrName>r</p:attrName>
                                        </p:attrNameLst>
                                      </p:cBhvr>
                                    </p:animRot>
                                  </p:childTnLst>
                                </p:cTn>
                              </p:par>
                            </p:childTnLst>
                          </p:cTn>
                        </p:par>
                        <p:par>
                          <p:cTn id="55" fill="hold">
                            <p:stCondLst>
                              <p:cond delay="6000"/>
                            </p:stCondLst>
                            <p:childTnLst>
                              <p:par>
                                <p:cTn id="56" presetID="2" presetClass="exit" presetSubtype="2" fill="hold" nodeType="afterEffect">
                                  <p:stCondLst>
                                    <p:cond delay="0"/>
                                  </p:stCondLst>
                                  <p:childTnLst>
                                    <p:anim calcmode="lin" valueType="num">
                                      <p:cBhvr additive="base">
                                        <p:cTn id="57" dur="3000"/>
                                        <p:tgtEl>
                                          <p:spTgt spid="3"/>
                                        </p:tgtEl>
                                        <p:attrNameLst>
                                          <p:attrName>ppt_x</p:attrName>
                                        </p:attrNameLst>
                                      </p:cBhvr>
                                      <p:tavLst>
                                        <p:tav tm="0">
                                          <p:val>
                                            <p:strVal val="ppt_x"/>
                                          </p:val>
                                        </p:tav>
                                        <p:tav tm="100000">
                                          <p:val>
                                            <p:strVal val="1+ppt_w/2"/>
                                          </p:val>
                                        </p:tav>
                                      </p:tavLst>
                                    </p:anim>
                                    <p:anim calcmode="lin" valueType="num">
                                      <p:cBhvr additive="base">
                                        <p:cTn id="58" dur="3000"/>
                                        <p:tgtEl>
                                          <p:spTgt spid="3"/>
                                        </p:tgtEl>
                                        <p:attrNameLst>
                                          <p:attrName>ppt_y</p:attrName>
                                        </p:attrNameLst>
                                      </p:cBhvr>
                                      <p:tavLst>
                                        <p:tav tm="0">
                                          <p:val>
                                            <p:strVal val="ppt_y"/>
                                          </p:val>
                                        </p:tav>
                                        <p:tav tm="100000">
                                          <p:val>
                                            <p:strVal val="ppt_y"/>
                                          </p:val>
                                        </p:tav>
                                      </p:tavLst>
                                    </p:anim>
                                    <p:set>
                                      <p:cBhvr>
                                        <p:cTn id="59" dur="1" fill="hold">
                                          <p:stCondLst>
                                            <p:cond delay="2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1+ppt_w/2"/>
                                          </p:val>
                                        </p:tav>
                                      </p:tavLst>
                                    </p:anim>
                                    <p:anim calcmode="lin" valueType="num">
                                      <p:cBhvr additive="base">
                                        <p:cTn id="70" dur="3000"/>
                                        <p:tgtEl>
                                          <p:spTgt spid="9"/>
                                        </p:tgtEl>
                                        <p:attrNameLst>
                                          <p:attrName>ppt_y</p:attrName>
                                        </p:attrNameLst>
                                      </p:cBhvr>
                                      <p:tavLst>
                                        <p:tav tm="0">
                                          <p:val>
                                            <p:strVal val="ppt_y"/>
                                          </p:val>
                                        </p:tav>
                                        <p:tav tm="100000">
                                          <p:val>
                                            <p:strVal val="ppt_y"/>
                                          </p:val>
                                        </p:tav>
                                      </p:tavLst>
                                    </p:anim>
                                    <p:set>
                                      <p:cBhvr>
                                        <p:cTn id="71" dur="1" fill="hold">
                                          <p:stCondLst>
                                            <p:cond delay="2999"/>
                                          </p:stCondLst>
                                        </p:cTn>
                                        <p:tgtEl>
                                          <p:spTgt spid="9"/>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4"/>
                                        </p:tgtEl>
                                        <p:attrNameLst>
                                          <p:attrName>ppt_x</p:attrName>
                                        </p:attrNameLst>
                                      </p:cBhvr>
                                      <p:tavLst>
                                        <p:tav tm="0">
                                          <p:val>
                                            <p:strVal val="ppt_x"/>
                                          </p:val>
                                        </p:tav>
                                        <p:tav tm="100000">
                                          <p:val>
                                            <p:strVal val="0-ppt_w/2"/>
                                          </p:val>
                                        </p:tav>
                                      </p:tavLst>
                                    </p:anim>
                                    <p:anim calcmode="lin" valueType="num">
                                      <p:cBhvr additive="base">
                                        <p:cTn id="74" dur="3000"/>
                                        <p:tgtEl>
                                          <p:spTgt spid="4"/>
                                        </p:tgtEl>
                                        <p:attrNameLst>
                                          <p:attrName>ppt_y</p:attrName>
                                        </p:attrNameLst>
                                      </p:cBhvr>
                                      <p:tavLst>
                                        <p:tav tm="0">
                                          <p:val>
                                            <p:strVal val="ppt_y"/>
                                          </p:val>
                                        </p:tav>
                                        <p:tav tm="100000">
                                          <p:val>
                                            <p:strVal val="ppt_y"/>
                                          </p:val>
                                        </p:tav>
                                      </p:tavLst>
                                    </p:anim>
                                    <p:set>
                                      <p:cBhvr>
                                        <p:cTn id="75" dur="1" fill="hold">
                                          <p:stCondLst>
                                            <p:cond delay="2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0-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0-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5"/>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7"/>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0"/>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strVal val="4/3*#ppt_w"/>
                                          </p:val>
                                        </p:tav>
                                        <p:tav tm="100000">
                                          <p:val>
                                            <p:strVal val="#ppt_w"/>
                                          </p:val>
                                        </p:tav>
                                      </p:tavLst>
                                    </p:anim>
                                    <p:anim calcmode="lin" valueType="num">
                                      <p:cBhvr>
                                        <p:cTn id="107" dur="3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5" name="4 CuadroTexto"/>
          <p:cNvSpPr txBox="1"/>
          <p:nvPr/>
        </p:nvSpPr>
        <p:spPr>
          <a:xfrm>
            <a:off x="2714612" y="1076694"/>
            <a:ext cx="4707554" cy="2031325"/>
          </a:xfrm>
          <a:prstGeom prst="rect">
            <a:avLst/>
          </a:prstGeom>
          <a:noFill/>
        </p:spPr>
        <p:txBody>
          <a:bodyPr wrap="square" rtlCol="0">
            <a:spAutoFit/>
          </a:bodyPr>
          <a:lstStyle/>
          <a:p>
            <a:r>
              <a:rPr lang="es-PE" dirty="0" smtClean="0"/>
              <a:t>Imagina un jardín lleno de rosas, donde cada flor representa un sueño. Algunas son pequeñas y frágiles, otras grandes y exuberantes. Al cuidarlas con amor y dedicación, florecen en su máximo esplendor, mostrándonos que nuestros sueños, al igual que las rosas, requieren tiempo y esfuerzo para ser alcanzados.</a:t>
            </a:r>
          </a:p>
          <a:p>
            <a:endParaRPr lang="es-PE" dirty="0"/>
          </a:p>
        </p:txBody>
      </p:sp>
      <p:pic>
        <p:nvPicPr>
          <p:cNvPr id="6" name="5 Imagen" descr="8597fad9ec6d86db1bc8c1055feb20d7.jpg"/>
          <p:cNvPicPr>
            <a:picLocks noChangeAspect="1"/>
          </p:cNvPicPr>
          <p:nvPr/>
        </p:nvPicPr>
        <p:blipFill>
          <a:blip r:embed="rId2"/>
          <a:stretch>
            <a:fillRect/>
          </a:stretch>
        </p:blipFill>
        <p:spPr>
          <a:xfrm>
            <a:off x="0" y="0"/>
            <a:ext cx="9129880" cy="5143500"/>
          </a:xfrm>
          <a:prstGeom prst="rect">
            <a:avLst/>
          </a:prstGeom>
        </p:spPr>
      </p:pic>
      <p:sp>
        <p:nvSpPr>
          <p:cNvPr id="7" name="6 CuadroTexto"/>
          <p:cNvSpPr txBox="1"/>
          <p:nvPr/>
        </p:nvSpPr>
        <p:spPr>
          <a:xfrm>
            <a:off x="2707552" y="1076694"/>
            <a:ext cx="4707554" cy="2031325"/>
          </a:xfrm>
          <a:prstGeom prst="rect">
            <a:avLst/>
          </a:prstGeom>
          <a:noFill/>
        </p:spPr>
        <p:txBody>
          <a:bodyPr wrap="square" rtlCol="0">
            <a:spAutoFit/>
          </a:bodyPr>
          <a:lstStyle/>
          <a:p>
            <a:r>
              <a:rPr lang="es-PE" dirty="0" smtClean="0"/>
              <a:t>Imagina un jardín lleno de rosas, donde cada flor representa un sueño. Algunas son pequeñas y frágiles, otras grandes y exuberantes. Al cuidarlas con amor y dedicación, florecen en su máximo esplendor, mostrándonos que nuestros sueños, al igual que las rosas, requieren tiempo y esfuerzo para ser alcanzados.</a:t>
            </a:r>
          </a:p>
          <a:p>
            <a:endParaRPr lang="es-PE" dirty="0"/>
          </a:p>
        </p:txBody>
      </p:sp>
      <p:pic>
        <p:nvPicPr>
          <p:cNvPr id="8" name="7 Imagen" descr="8597fad9ec6d86db1bc8c1055feb20d7.jpg"/>
          <p:cNvPicPr>
            <a:picLocks noChangeAspect="1"/>
          </p:cNvPicPr>
          <p:nvPr/>
        </p:nvPicPr>
        <p:blipFill>
          <a:blip r:embed="rId2"/>
          <a:stretch>
            <a:fillRect/>
          </a:stretch>
        </p:blipFill>
        <p:spPr>
          <a:xfrm>
            <a:off x="14120" y="0"/>
            <a:ext cx="9129880" cy="5143500"/>
          </a:xfrm>
          <a:prstGeom prst="rect">
            <a:avLst/>
          </a:prstGeom>
        </p:spPr>
      </p:pic>
      <p:sp>
        <p:nvSpPr>
          <p:cNvPr id="10" name="9 CuadroTexto"/>
          <p:cNvSpPr txBox="1"/>
          <p:nvPr/>
        </p:nvSpPr>
        <p:spPr>
          <a:xfrm>
            <a:off x="2571736" y="428610"/>
            <a:ext cx="5715039" cy="1754326"/>
          </a:xfrm>
          <a:prstGeom prst="rect">
            <a:avLst/>
          </a:prstGeom>
          <a:noFill/>
        </p:spPr>
        <p:txBody>
          <a:bodyPr wrap="square" rtlCol="0">
            <a:spAutoFit/>
          </a:bodyPr>
          <a:lstStyle/>
          <a:p>
            <a:r>
              <a:rPr lang="es-PE" dirty="0" smtClean="0"/>
              <a:t>Imagina un jardín lleno de rosas, donde cada flor representa un sueño. Algunas son pequeñas y frágiles, otras grandes y exuberantes. Al cuidarlas con amor y dedicación, florecen en su máximo esplendor, mostrándonos que nuestros sueños, al igual que las rosas, requieren tiempo y esfuerzo para ser alcanzados.</a:t>
            </a:r>
          </a:p>
          <a:p>
            <a:endParaRPr lang="es-PE" dirty="0"/>
          </a:p>
        </p:txBody>
      </p:sp>
    </p:spTree>
  </p:cSld>
  <p:clrMapOvr>
    <a:masterClrMapping/>
  </p:clrMapOvr>
  <p:transition advTm="3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38000">
              <a:srgbClr val="00482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v2 (1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1571618"/>
            <a:ext cx="1000133" cy="1000133"/>
          </a:xfrm>
          <a:prstGeom prst="rect">
            <a:avLst/>
          </a:prstGeom>
        </p:spPr>
      </p:pic>
      <p:pic>
        <p:nvPicPr>
          <p:cNvPr id="5" name="4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0" y="2571750"/>
            <a:ext cx="1000133" cy="1000133"/>
          </a:xfrm>
          <a:prstGeom prst="rect">
            <a:avLst/>
          </a:prstGeom>
        </p:spPr>
      </p:pic>
      <p:pic>
        <p:nvPicPr>
          <p:cNvPr id="6" name="5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928662" y="1571618"/>
            <a:ext cx="1000133" cy="1000133"/>
          </a:xfrm>
          <a:prstGeom prst="rect">
            <a:avLst/>
          </a:prstGeom>
        </p:spPr>
      </p:pic>
      <p:pic>
        <p:nvPicPr>
          <p:cNvPr id="7" name="6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2571750"/>
            <a:ext cx="1000133" cy="1000133"/>
          </a:xfrm>
          <a:prstGeom prst="rect">
            <a:avLst/>
          </a:prstGeom>
        </p:spPr>
      </p:pic>
      <p:pic>
        <p:nvPicPr>
          <p:cNvPr id="8" name="7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857388" y="1571618"/>
            <a:ext cx="1000133" cy="1000133"/>
          </a:xfrm>
          <a:prstGeom prst="rect">
            <a:avLst/>
          </a:prstGeom>
        </p:spPr>
      </p:pic>
      <p:pic>
        <p:nvPicPr>
          <p:cNvPr id="9" name="8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1857388" y="2571750"/>
            <a:ext cx="1000133" cy="1000133"/>
          </a:xfrm>
          <a:prstGeom prst="rect">
            <a:avLst/>
          </a:prstGeom>
        </p:spPr>
      </p:pic>
      <p:pic>
        <p:nvPicPr>
          <p:cNvPr id="10" name="9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2786050" y="1571618"/>
            <a:ext cx="1000133" cy="1000133"/>
          </a:xfrm>
          <a:prstGeom prst="rect">
            <a:avLst/>
          </a:prstGeom>
        </p:spPr>
      </p:pic>
      <p:pic>
        <p:nvPicPr>
          <p:cNvPr id="11" name="10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2571750"/>
            <a:ext cx="1000133" cy="1000133"/>
          </a:xfrm>
          <a:prstGeom prst="rect">
            <a:avLst/>
          </a:prstGeom>
        </p:spPr>
      </p:pic>
      <p:pic>
        <p:nvPicPr>
          <p:cNvPr id="12" name="11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76" y="1571618"/>
            <a:ext cx="1000133" cy="1000133"/>
          </a:xfrm>
          <a:prstGeom prst="rect">
            <a:avLst/>
          </a:prstGeom>
        </p:spPr>
      </p:pic>
      <p:pic>
        <p:nvPicPr>
          <p:cNvPr id="13" name="12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3714776" y="2571750"/>
            <a:ext cx="1000133" cy="1000133"/>
          </a:xfrm>
          <a:prstGeom prst="rect">
            <a:avLst/>
          </a:prstGeom>
        </p:spPr>
      </p:pic>
      <p:pic>
        <p:nvPicPr>
          <p:cNvPr id="14" name="13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4643438" y="1571618"/>
            <a:ext cx="1000133" cy="1000133"/>
          </a:xfrm>
          <a:prstGeom prst="rect">
            <a:avLst/>
          </a:prstGeom>
        </p:spPr>
      </p:pic>
      <p:pic>
        <p:nvPicPr>
          <p:cNvPr id="15" name="14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2571750"/>
            <a:ext cx="1000133" cy="1000133"/>
          </a:xfrm>
          <a:prstGeom prst="rect">
            <a:avLst/>
          </a:prstGeom>
        </p:spPr>
      </p:pic>
      <p:pic>
        <p:nvPicPr>
          <p:cNvPr id="16" name="15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572164" y="1571618"/>
            <a:ext cx="1000133" cy="1000133"/>
          </a:xfrm>
          <a:prstGeom prst="rect">
            <a:avLst/>
          </a:prstGeom>
        </p:spPr>
      </p:pic>
      <p:pic>
        <p:nvPicPr>
          <p:cNvPr id="17" name="16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5572164" y="2571750"/>
            <a:ext cx="1000133" cy="1000133"/>
          </a:xfrm>
          <a:prstGeom prst="rect">
            <a:avLst/>
          </a:prstGeom>
        </p:spPr>
      </p:pic>
      <p:pic>
        <p:nvPicPr>
          <p:cNvPr id="18" name="17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6500826" y="1571618"/>
            <a:ext cx="1000133" cy="1000133"/>
          </a:xfrm>
          <a:prstGeom prst="rect">
            <a:avLst/>
          </a:prstGeom>
        </p:spPr>
      </p:pic>
      <p:pic>
        <p:nvPicPr>
          <p:cNvPr id="19" name="18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2571750"/>
            <a:ext cx="1000133" cy="1000133"/>
          </a:xfrm>
          <a:prstGeom prst="rect">
            <a:avLst/>
          </a:prstGeom>
        </p:spPr>
      </p:pic>
      <p:pic>
        <p:nvPicPr>
          <p:cNvPr id="20" name="19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429520" y="1571618"/>
            <a:ext cx="1000133" cy="1000133"/>
          </a:xfrm>
          <a:prstGeom prst="rect">
            <a:avLst/>
          </a:prstGeom>
        </p:spPr>
      </p:pic>
      <p:pic>
        <p:nvPicPr>
          <p:cNvPr id="21" name="20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7429520" y="2571750"/>
            <a:ext cx="1000133" cy="1000133"/>
          </a:xfrm>
          <a:prstGeom prst="rect">
            <a:avLst/>
          </a:prstGeom>
        </p:spPr>
      </p:pic>
      <p:pic>
        <p:nvPicPr>
          <p:cNvPr id="22" name="21 Imagen" descr="dina_gor_rose-1331px.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8358182" y="1571618"/>
            <a:ext cx="1000133" cy="1000133"/>
          </a:xfrm>
          <a:prstGeom prst="rect">
            <a:avLst/>
          </a:prstGeom>
        </p:spPr>
      </p:pic>
      <p:pic>
        <p:nvPicPr>
          <p:cNvPr id="23" name="22 Imagen" descr="dina_gor_rose-1331p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358182" y="2571750"/>
            <a:ext cx="1000133" cy="1000133"/>
          </a:xfrm>
          <a:prstGeom prst="rect">
            <a:avLst/>
          </a:prstGeom>
        </p:spPr>
      </p:pic>
      <p:pic>
        <p:nvPicPr>
          <p:cNvPr id="24" name="23 Imagen" descr="v2 (1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ppt_x"/>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ppt_x"/>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ppt_x"/>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ppt_x"/>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ppt_x"/>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35"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3000"/>
                                        <p:tgtEl>
                                          <p:spTgt spid="4"/>
                                        </p:tgtEl>
                                      </p:cBhvr>
                                    </p:animEffect>
                                    <p:anim calcmode="lin" valueType="num">
                                      <p:cBhvr>
                                        <p:cTn id="50" dur="3000" fill="hold"/>
                                        <p:tgtEl>
                                          <p:spTgt spid="4"/>
                                        </p:tgtEl>
                                        <p:attrNameLst>
                                          <p:attrName>style.rotation</p:attrName>
                                        </p:attrNameLst>
                                      </p:cBhvr>
                                      <p:tavLst>
                                        <p:tav tm="0">
                                          <p:val>
                                            <p:fltVal val="720"/>
                                          </p:val>
                                        </p:tav>
                                        <p:tav tm="100000">
                                          <p:val>
                                            <p:fltVal val="0"/>
                                          </p:val>
                                        </p:tav>
                                      </p:tavLst>
                                    </p:anim>
                                    <p:anim calcmode="lin" valueType="num">
                                      <p:cBhvr>
                                        <p:cTn id="51" dur="3000" fill="hold"/>
                                        <p:tgtEl>
                                          <p:spTgt spid="4"/>
                                        </p:tgtEl>
                                        <p:attrNameLst>
                                          <p:attrName>ppt_h</p:attrName>
                                        </p:attrNameLst>
                                      </p:cBhvr>
                                      <p:tavLst>
                                        <p:tav tm="0">
                                          <p:val>
                                            <p:fltVal val="0"/>
                                          </p:val>
                                        </p:tav>
                                        <p:tav tm="100000">
                                          <p:val>
                                            <p:strVal val="#ppt_h"/>
                                          </p:val>
                                        </p:tav>
                                      </p:tavLst>
                                    </p:anim>
                                    <p:anim calcmode="lin" valueType="num">
                                      <p:cBhvr>
                                        <p:cTn id="52" dur="3000" fill="hold"/>
                                        <p:tgtEl>
                                          <p:spTgt spid="4"/>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3000"/>
                                        <p:tgtEl>
                                          <p:spTgt spid="6"/>
                                        </p:tgtEl>
                                      </p:cBhvr>
                                    </p:animEffect>
                                    <p:anim calcmode="lin" valueType="num">
                                      <p:cBhvr>
                                        <p:cTn id="56" dur="3000" fill="hold"/>
                                        <p:tgtEl>
                                          <p:spTgt spid="6"/>
                                        </p:tgtEl>
                                        <p:attrNameLst>
                                          <p:attrName>style.rotation</p:attrName>
                                        </p:attrNameLst>
                                      </p:cBhvr>
                                      <p:tavLst>
                                        <p:tav tm="0">
                                          <p:val>
                                            <p:fltVal val="720"/>
                                          </p:val>
                                        </p:tav>
                                        <p:tav tm="100000">
                                          <p:val>
                                            <p:fltVal val="0"/>
                                          </p:val>
                                        </p:tav>
                                      </p:tavLst>
                                    </p:anim>
                                    <p:anim calcmode="lin" valueType="num">
                                      <p:cBhvr>
                                        <p:cTn id="57" dur="3000" fill="hold"/>
                                        <p:tgtEl>
                                          <p:spTgt spid="6"/>
                                        </p:tgtEl>
                                        <p:attrNameLst>
                                          <p:attrName>ppt_h</p:attrName>
                                        </p:attrNameLst>
                                      </p:cBhvr>
                                      <p:tavLst>
                                        <p:tav tm="0">
                                          <p:val>
                                            <p:fltVal val="0"/>
                                          </p:val>
                                        </p:tav>
                                        <p:tav tm="100000">
                                          <p:val>
                                            <p:strVal val="#ppt_h"/>
                                          </p:val>
                                        </p:tav>
                                      </p:tavLst>
                                    </p:anim>
                                    <p:anim calcmode="lin" valueType="num">
                                      <p:cBhvr>
                                        <p:cTn id="58" dur="3000" fill="hold"/>
                                        <p:tgtEl>
                                          <p:spTgt spid="6"/>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3000"/>
                                        <p:tgtEl>
                                          <p:spTgt spid="8"/>
                                        </p:tgtEl>
                                      </p:cBhvr>
                                    </p:animEffect>
                                    <p:anim calcmode="lin" valueType="num">
                                      <p:cBhvr>
                                        <p:cTn id="62" dur="3000" fill="hold"/>
                                        <p:tgtEl>
                                          <p:spTgt spid="8"/>
                                        </p:tgtEl>
                                        <p:attrNameLst>
                                          <p:attrName>style.rotation</p:attrName>
                                        </p:attrNameLst>
                                      </p:cBhvr>
                                      <p:tavLst>
                                        <p:tav tm="0">
                                          <p:val>
                                            <p:fltVal val="720"/>
                                          </p:val>
                                        </p:tav>
                                        <p:tav tm="100000">
                                          <p:val>
                                            <p:fltVal val="0"/>
                                          </p:val>
                                        </p:tav>
                                      </p:tavLst>
                                    </p:anim>
                                    <p:anim calcmode="lin" valueType="num">
                                      <p:cBhvr>
                                        <p:cTn id="63" dur="3000" fill="hold"/>
                                        <p:tgtEl>
                                          <p:spTgt spid="8"/>
                                        </p:tgtEl>
                                        <p:attrNameLst>
                                          <p:attrName>ppt_h</p:attrName>
                                        </p:attrNameLst>
                                      </p:cBhvr>
                                      <p:tavLst>
                                        <p:tav tm="0">
                                          <p:val>
                                            <p:fltVal val="0"/>
                                          </p:val>
                                        </p:tav>
                                        <p:tav tm="100000">
                                          <p:val>
                                            <p:strVal val="#ppt_h"/>
                                          </p:val>
                                        </p:tav>
                                      </p:tavLst>
                                    </p:anim>
                                    <p:anim calcmode="lin" valueType="num">
                                      <p:cBhvr>
                                        <p:cTn id="64" dur="3000" fill="hold"/>
                                        <p:tgtEl>
                                          <p:spTgt spid="8"/>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3000"/>
                                        <p:tgtEl>
                                          <p:spTgt spid="10"/>
                                        </p:tgtEl>
                                      </p:cBhvr>
                                    </p:animEffect>
                                    <p:anim calcmode="lin" valueType="num">
                                      <p:cBhvr>
                                        <p:cTn id="68" dur="3000" fill="hold"/>
                                        <p:tgtEl>
                                          <p:spTgt spid="10"/>
                                        </p:tgtEl>
                                        <p:attrNameLst>
                                          <p:attrName>style.rotation</p:attrName>
                                        </p:attrNameLst>
                                      </p:cBhvr>
                                      <p:tavLst>
                                        <p:tav tm="0">
                                          <p:val>
                                            <p:fltVal val="720"/>
                                          </p:val>
                                        </p:tav>
                                        <p:tav tm="100000">
                                          <p:val>
                                            <p:fltVal val="0"/>
                                          </p:val>
                                        </p:tav>
                                      </p:tavLst>
                                    </p:anim>
                                    <p:anim calcmode="lin" valueType="num">
                                      <p:cBhvr>
                                        <p:cTn id="69" dur="3000" fill="hold"/>
                                        <p:tgtEl>
                                          <p:spTgt spid="10"/>
                                        </p:tgtEl>
                                        <p:attrNameLst>
                                          <p:attrName>ppt_h</p:attrName>
                                        </p:attrNameLst>
                                      </p:cBhvr>
                                      <p:tavLst>
                                        <p:tav tm="0">
                                          <p:val>
                                            <p:fltVal val="0"/>
                                          </p:val>
                                        </p:tav>
                                        <p:tav tm="100000">
                                          <p:val>
                                            <p:strVal val="#ppt_h"/>
                                          </p:val>
                                        </p:tav>
                                      </p:tavLst>
                                    </p:anim>
                                    <p:anim calcmode="lin" valueType="num">
                                      <p:cBhvr>
                                        <p:cTn id="70" dur="3000" fill="hold"/>
                                        <p:tgtEl>
                                          <p:spTgt spid="10"/>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3000"/>
                                        <p:tgtEl>
                                          <p:spTgt spid="12"/>
                                        </p:tgtEl>
                                      </p:cBhvr>
                                    </p:animEffect>
                                    <p:anim calcmode="lin" valueType="num">
                                      <p:cBhvr>
                                        <p:cTn id="74" dur="3000" fill="hold"/>
                                        <p:tgtEl>
                                          <p:spTgt spid="12"/>
                                        </p:tgtEl>
                                        <p:attrNameLst>
                                          <p:attrName>style.rotation</p:attrName>
                                        </p:attrNameLst>
                                      </p:cBhvr>
                                      <p:tavLst>
                                        <p:tav tm="0">
                                          <p:val>
                                            <p:fltVal val="720"/>
                                          </p:val>
                                        </p:tav>
                                        <p:tav tm="100000">
                                          <p:val>
                                            <p:fltVal val="0"/>
                                          </p:val>
                                        </p:tav>
                                      </p:tavLst>
                                    </p:anim>
                                    <p:anim calcmode="lin" valueType="num">
                                      <p:cBhvr>
                                        <p:cTn id="75" dur="3000" fill="hold"/>
                                        <p:tgtEl>
                                          <p:spTgt spid="12"/>
                                        </p:tgtEl>
                                        <p:attrNameLst>
                                          <p:attrName>ppt_h</p:attrName>
                                        </p:attrNameLst>
                                      </p:cBhvr>
                                      <p:tavLst>
                                        <p:tav tm="0">
                                          <p:val>
                                            <p:fltVal val="0"/>
                                          </p:val>
                                        </p:tav>
                                        <p:tav tm="100000">
                                          <p:val>
                                            <p:strVal val="#ppt_h"/>
                                          </p:val>
                                        </p:tav>
                                      </p:tavLst>
                                    </p:anim>
                                    <p:anim calcmode="lin" valueType="num">
                                      <p:cBhvr>
                                        <p:cTn id="76" dur="3000" fill="hold"/>
                                        <p:tgtEl>
                                          <p:spTgt spid="12"/>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3000"/>
                                        <p:tgtEl>
                                          <p:spTgt spid="14"/>
                                        </p:tgtEl>
                                      </p:cBhvr>
                                    </p:animEffect>
                                    <p:anim calcmode="lin" valueType="num">
                                      <p:cBhvr>
                                        <p:cTn id="80" dur="3000" fill="hold"/>
                                        <p:tgtEl>
                                          <p:spTgt spid="14"/>
                                        </p:tgtEl>
                                        <p:attrNameLst>
                                          <p:attrName>style.rotation</p:attrName>
                                        </p:attrNameLst>
                                      </p:cBhvr>
                                      <p:tavLst>
                                        <p:tav tm="0">
                                          <p:val>
                                            <p:fltVal val="720"/>
                                          </p:val>
                                        </p:tav>
                                        <p:tav tm="100000">
                                          <p:val>
                                            <p:fltVal val="0"/>
                                          </p:val>
                                        </p:tav>
                                      </p:tavLst>
                                    </p:anim>
                                    <p:anim calcmode="lin" valueType="num">
                                      <p:cBhvr>
                                        <p:cTn id="81" dur="3000" fill="hold"/>
                                        <p:tgtEl>
                                          <p:spTgt spid="14"/>
                                        </p:tgtEl>
                                        <p:attrNameLst>
                                          <p:attrName>ppt_h</p:attrName>
                                        </p:attrNameLst>
                                      </p:cBhvr>
                                      <p:tavLst>
                                        <p:tav tm="0">
                                          <p:val>
                                            <p:fltVal val="0"/>
                                          </p:val>
                                        </p:tav>
                                        <p:tav tm="100000">
                                          <p:val>
                                            <p:strVal val="#ppt_h"/>
                                          </p:val>
                                        </p:tav>
                                      </p:tavLst>
                                    </p:anim>
                                    <p:anim calcmode="lin" valueType="num">
                                      <p:cBhvr>
                                        <p:cTn id="82" dur="3000" fill="hold"/>
                                        <p:tgtEl>
                                          <p:spTgt spid="14"/>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3000"/>
                                        <p:tgtEl>
                                          <p:spTgt spid="16"/>
                                        </p:tgtEl>
                                      </p:cBhvr>
                                    </p:animEffect>
                                    <p:anim calcmode="lin" valueType="num">
                                      <p:cBhvr>
                                        <p:cTn id="86" dur="3000" fill="hold"/>
                                        <p:tgtEl>
                                          <p:spTgt spid="16"/>
                                        </p:tgtEl>
                                        <p:attrNameLst>
                                          <p:attrName>style.rotation</p:attrName>
                                        </p:attrNameLst>
                                      </p:cBhvr>
                                      <p:tavLst>
                                        <p:tav tm="0">
                                          <p:val>
                                            <p:fltVal val="720"/>
                                          </p:val>
                                        </p:tav>
                                        <p:tav tm="100000">
                                          <p:val>
                                            <p:fltVal val="0"/>
                                          </p:val>
                                        </p:tav>
                                      </p:tavLst>
                                    </p:anim>
                                    <p:anim calcmode="lin" valueType="num">
                                      <p:cBhvr>
                                        <p:cTn id="87" dur="3000" fill="hold"/>
                                        <p:tgtEl>
                                          <p:spTgt spid="16"/>
                                        </p:tgtEl>
                                        <p:attrNameLst>
                                          <p:attrName>ppt_h</p:attrName>
                                        </p:attrNameLst>
                                      </p:cBhvr>
                                      <p:tavLst>
                                        <p:tav tm="0">
                                          <p:val>
                                            <p:fltVal val="0"/>
                                          </p:val>
                                        </p:tav>
                                        <p:tav tm="100000">
                                          <p:val>
                                            <p:strVal val="#ppt_h"/>
                                          </p:val>
                                        </p:tav>
                                      </p:tavLst>
                                    </p:anim>
                                    <p:anim calcmode="lin" valueType="num">
                                      <p:cBhvr>
                                        <p:cTn id="88" dur="3000" fill="hold"/>
                                        <p:tgtEl>
                                          <p:spTgt spid="16"/>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3000"/>
                                        <p:tgtEl>
                                          <p:spTgt spid="18"/>
                                        </p:tgtEl>
                                      </p:cBhvr>
                                    </p:animEffect>
                                    <p:anim calcmode="lin" valueType="num">
                                      <p:cBhvr>
                                        <p:cTn id="92" dur="3000" fill="hold"/>
                                        <p:tgtEl>
                                          <p:spTgt spid="18"/>
                                        </p:tgtEl>
                                        <p:attrNameLst>
                                          <p:attrName>style.rotation</p:attrName>
                                        </p:attrNameLst>
                                      </p:cBhvr>
                                      <p:tavLst>
                                        <p:tav tm="0">
                                          <p:val>
                                            <p:fltVal val="720"/>
                                          </p:val>
                                        </p:tav>
                                        <p:tav tm="100000">
                                          <p:val>
                                            <p:fltVal val="0"/>
                                          </p:val>
                                        </p:tav>
                                      </p:tavLst>
                                    </p:anim>
                                    <p:anim calcmode="lin" valueType="num">
                                      <p:cBhvr>
                                        <p:cTn id="93" dur="3000" fill="hold"/>
                                        <p:tgtEl>
                                          <p:spTgt spid="18"/>
                                        </p:tgtEl>
                                        <p:attrNameLst>
                                          <p:attrName>ppt_h</p:attrName>
                                        </p:attrNameLst>
                                      </p:cBhvr>
                                      <p:tavLst>
                                        <p:tav tm="0">
                                          <p:val>
                                            <p:fltVal val="0"/>
                                          </p:val>
                                        </p:tav>
                                        <p:tav tm="100000">
                                          <p:val>
                                            <p:strVal val="#ppt_h"/>
                                          </p:val>
                                        </p:tav>
                                      </p:tavLst>
                                    </p:anim>
                                    <p:anim calcmode="lin" valueType="num">
                                      <p:cBhvr>
                                        <p:cTn id="94" dur="3000" fill="hold"/>
                                        <p:tgtEl>
                                          <p:spTgt spid="18"/>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3000"/>
                                        <p:tgtEl>
                                          <p:spTgt spid="20"/>
                                        </p:tgtEl>
                                      </p:cBhvr>
                                    </p:animEffect>
                                    <p:anim calcmode="lin" valueType="num">
                                      <p:cBhvr>
                                        <p:cTn id="98" dur="3000" fill="hold"/>
                                        <p:tgtEl>
                                          <p:spTgt spid="20"/>
                                        </p:tgtEl>
                                        <p:attrNameLst>
                                          <p:attrName>style.rotation</p:attrName>
                                        </p:attrNameLst>
                                      </p:cBhvr>
                                      <p:tavLst>
                                        <p:tav tm="0">
                                          <p:val>
                                            <p:fltVal val="720"/>
                                          </p:val>
                                        </p:tav>
                                        <p:tav tm="100000">
                                          <p:val>
                                            <p:fltVal val="0"/>
                                          </p:val>
                                        </p:tav>
                                      </p:tavLst>
                                    </p:anim>
                                    <p:anim calcmode="lin" valueType="num">
                                      <p:cBhvr>
                                        <p:cTn id="99" dur="3000" fill="hold"/>
                                        <p:tgtEl>
                                          <p:spTgt spid="20"/>
                                        </p:tgtEl>
                                        <p:attrNameLst>
                                          <p:attrName>ppt_h</p:attrName>
                                        </p:attrNameLst>
                                      </p:cBhvr>
                                      <p:tavLst>
                                        <p:tav tm="0">
                                          <p:val>
                                            <p:fltVal val="0"/>
                                          </p:val>
                                        </p:tav>
                                        <p:tav tm="100000">
                                          <p:val>
                                            <p:strVal val="#ppt_h"/>
                                          </p:val>
                                        </p:tav>
                                      </p:tavLst>
                                    </p:anim>
                                    <p:anim calcmode="lin" valueType="num">
                                      <p:cBhvr>
                                        <p:cTn id="100" dur="3000" fill="hold"/>
                                        <p:tgtEl>
                                          <p:spTgt spid="20"/>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3000"/>
                                        <p:tgtEl>
                                          <p:spTgt spid="22"/>
                                        </p:tgtEl>
                                      </p:cBhvr>
                                    </p:animEffect>
                                    <p:anim calcmode="lin" valueType="num">
                                      <p:cBhvr>
                                        <p:cTn id="104" dur="3000" fill="hold"/>
                                        <p:tgtEl>
                                          <p:spTgt spid="22"/>
                                        </p:tgtEl>
                                        <p:attrNameLst>
                                          <p:attrName>style.rotation</p:attrName>
                                        </p:attrNameLst>
                                      </p:cBhvr>
                                      <p:tavLst>
                                        <p:tav tm="0">
                                          <p:val>
                                            <p:fltVal val="720"/>
                                          </p:val>
                                        </p:tav>
                                        <p:tav tm="100000">
                                          <p:val>
                                            <p:fltVal val="0"/>
                                          </p:val>
                                        </p:tav>
                                      </p:tavLst>
                                    </p:anim>
                                    <p:anim calcmode="lin" valueType="num">
                                      <p:cBhvr>
                                        <p:cTn id="105" dur="3000" fill="hold"/>
                                        <p:tgtEl>
                                          <p:spTgt spid="22"/>
                                        </p:tgtEl>
                                        <p:attrNameLst>
                                          <p:attrName>ppt_h</p:attrName>
                                        </p:attrNameLst>
                                      </p:cBhvr>
                                      <p:tavLst>
                                        <p:tav tm="0">
                                          <p:val>
                                            <p:fltVal val="0"/>
                                          </p:val>
                                        </p:tav>
                                        <p:tav tm="100000">
                                          <p:val>
                                            <p:strVal val="#ppt_h"/>
                                          </p:val>
                                        </p:tav>
                                      </p:tavLst>
                                    </p:anim>
                                    <p:anim calcmode="lin" valueType="num">
                                      <p:cBhvr>
                                        <p:cTn id="106" dur="3000" fill="hold"/>
                                        <p:tgtEl>
                                          <p:spTgt spid="22"/>
                                        </p:tgtEl>
                                        <p:attrNameLst>
                                          <p:attrName>ppt_w</p:attrName>
                                        </p:attrNameLst>
                                      </p:cBhvr>
                                      <p:tavLst>
                                        <p:tav tm="0">
                                          <p:val>
                                            <p:fltVal val="0"/>
                                          </p:val>
                                        </p:tav>
                                        <p:tav tm="100000">
                                          <p:val>
                                            <p:strVal val="#ppt_w"/>
                                          </p:val>
                                        </p:tav>
                                      </p:tavLst>
                                    </p:anim>
                                  </p:childTnLst>
                                </p:cTn>
                              </p:par>
                              <p:par>
                                <p:cTn id="107" presetID="2" presetClass="entr" presetSubtype="1"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3000" fill="hold"/>
                                        <p:tgtEl>
                                          <p:spTgt spid="5"/>
                                        </p:tgtEl>
                                        <p:attrNameLst>
                                          <p:attrName>ppt_x</p:attrName>
                                        </p:attrNameLst>
                                      </p:cBhvr>
                                      <p:tavLst>
                                        <p:tav tm="0">
                                          <p:val>
                                            <p:strVal val="#ppt_x"/>
                                          </p:val>
                                        </p:tav>
                                        <p:tav tm="100000">
                                          <p:val>
                                            <p:strVal val="#ppt_x"/>
                                          </p:val>
                                        </p:tav>
                                      </p:tavLst>
                                    </p:anim>
                                    <p:anim calcmode="lin" valueType="num">
                                      <p:cBhvr additive="base">
                                        <p:cTn id="110" dur="3000" fill="hold"/>
                                        <p:tgtEl>
                                          <p:spTgt spid="5"/>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3000" fill="hold"/>
                                        <p:tgtEl>
                                          <p:spTgt spid="7"/>
                                        </p:tgtEl>
                                        <p:attrNameLst>
                                          <p:attrName>ppt_x</p:attrName>
                                        </p:attrNameLst>
                                      </p:cBhvr>
                                      <p:tavLst>
                                        <p:tav tm="0">
                                          <p:val>
                                            <p:strVal val="#ppt_x"/>
                                          </p:val>
                                        </p:tav>
                                        <p:tav tm="100000">
                                          <p:val>
                                            <p:strVal val="#ppt_x"/>
                                          </p:val>
                                        </p:tav>
                                      </p:tavLst>
                                    </p:anim>
                                    <p:anim calcmode="lin" valueType="num">
                                      <p:cBhvr additive="base">
                                        <p:cTn id="114" dur="3000" fill="hold"/>
                                        <p:tgtEl>
                                          <p:spTgt spid="7"/>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3000" fill="hold"/>
                                        <p:tgtEl>
                                          <p:spTgt spid="9"/>
                                        </p:tgtEl>
                                        <p:attrNameLst>
                                          <p:attrName>ppt_x</p:attrName>
                                        </p:attrNameLst>
                                      </p:cBhvr>
                                      <p:tavLst>
                                        <p:tav tm="0">
                                          <p:val>
                                            <p:strVal val="#ppt_x"/>
                                          </p:val>
                                        </p:tav>
                                        <p:tav tm="100000">
                                          <p:val>
                                            <p:strVal val="#ppt_x"/>
                                          </p:val>
                                        </p:tav>
                                      </p:tavLst>
                                    </p:anim>
                                    <p:anim calcmode="lin" valueType="num">
                                      <p:cBhvr additive="base">
                                        <p:cTn id="118" dur="3000" fill="hold"/>
                                        <p:tgtEl>
                                          <p:spTgt spid="9"/>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3000" fill="hold"/>
                                        <p:tgtEl>
                                          <p:spTgt spid="11"/>
                                        </p:tgtEl>
                                        <p:attrNameLst>
                                          <p:attrName>ppt_x</p:attrName>
                                        </p:attrNameLst>
                                      </p:cBhvr>
                                      <p:tavLst>
                                        <p:tav tm="0">
                                          <p:val>
                                            <p:strVal val="#ppt_x"/>
                                          </p:val>
                                        </p:tav>
                                        <p:tav tm="100000">
                                          <p:val>
                                            <p:strVal val="#ppt_x"/>
                                          </p:val>
                                        </p:tav>
                                      </p:tavLst>
                                    </p:anim>
                                    <p:anim calcmode="lin" valueType="num">
                                      <p:cBhvr additive="base">
                                        <p:cTn id="122" dur="3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3000" fill="hold"/>
                                        <p:tgtEl>
                                          <p:spTgt spid="13"/>
                                        </p:tgtEl>
                                        <p:attrNameLst>
                                          <p:attrName>ppt_x</p:attrName>
                                        </p:attrNameLst>
                                      </p:cBhvr>
                                      <p:tavLst>
                                        <p:tav tm="0">
                                          <p:val>
                                            <p:strVal val="#ppt_x"/>
                                          </p:val>
                                        </p:tav>
                                        <p:tav tm="100000">
                                          <p:val>
                                            <p:strVal val="#ppt_x"/>
                                          </p:val>
                                        </p:tav>
                                      </p:tavLst>
                                    </p:anim>
                                    <p:anim calcmode="lin" valueType="num">
                                      <p:cBhvr additive="base">
                                        <p:cTn id="126" dur="3000" fill="hold"/>
                                        <p:tgtEl>
                                          <p:spTgt spid="13"/>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3000" fill="hold"/>
                                        <p:tgtEl>
                                          <p:spTgt spid="15"/>
                                        </p:tgtEl>
                                        <p:attrNameLst>
                                          <p:attrName>ppt_x</p:attrName>
                                        </p:attrNameLst>
                                      </p:cBhvr>
                                      <p:tavLst>
                                        <p:tav tm="0">
                                          <p:val>
                                            <p:strVal val="#ppt_x"/>
                                          </p:val>
                                        </p:tav>
                                        <p:tav tm="100000">
                                          <p:val>
                                            <p:strVal val="#ppt_x"/>
                                          </p:val>
                                        </p:tav>
                                      </p:tavLst>
                                    </p:anim>
                                    <p:anim calcmode="lin" valueType="num">
                                      <p:cBhvr additive="base">
                                        <p:cTn id="130" dur="3000" fill="hold"/>
                                        <p:tgtEl>
                                          <p:spTgt spid="15"/>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3000" fill="hold"/>
                                        <p:tgtEl>
                                          <p:spTgt spid="17"/>
                                        </p:tgtEl>
                                        <p:attrNameLst>
                                          <p:attrName>ppt_x</p:attrName>
                                        </p:attrNameLst>
                                      </p:cBhvr>
                                      <p:tavLst>
                                        <p:tav tm="0">
                                          <p:val>
                                            <p:strVal val="#ppt_x"/>
                                          </p:val>
                                        </p:tav>
                                        <p:tav tm="100000">
                                          <p:val>
                                            <p:strVal val="#ppt_x"/>
                                          </p:val>
                                        </p:tav>
                                      </p:tavLst>
                                    </p:anim>
                                    <p:anim calcmode="lin" valueType="num">
                                      <p:cBhvr additive="base">
                                        <p:cTn id="134" dur="3000" fill="hold"/>
                                        <p:tgtEl>
                                          <p:spTgt spid="17"/>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additive="base">
                                        <p:cTn id="137" dur="3000" fill="hold"/>
                                        <p:tgtEl>
                                          <p:spTgt spid="19"/>
                                        </p:tgtEl>
                                        <p:attrNameLst>
                                          <p:attrName>ppt_x</p:attrName>
                                        </p:attrNameLst>
                                      </p:cBhvr>
                                      <p:tavLst>
                                        <p:tav tm="0">
                                          <p:val>
                                            <p:strVal val="#ppt_x"/>
                                          </p:val>
                                        </p:tav>
                                        <p:tav tm="100000">
                                          <p:val>
                                            <p:strVal val="#ppt_x"/>
                                          </p:val>
                                        </p:tav>
                                      </p:tavLst>
                                    </p:anim>
                                    <p:anim calcmode="lin" valueType="num">
                                      <p:cBhvr additive="base">
                                        <p:cTn id="138" dur="3000" fill="hold"/>
                                        <p:tgtEl>
                                          <p:spTgt spid="19"/>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21"/>
                                        </p:tgtEl>
                                        <p:attrNameLst>
                                          <p:attrName>style.visibility</p:attrName>
                                        </p:attrNameLst>
                                      </p:cBhvr>
                                      <p:to>
                                        <p:strVal val="visible"/>
                                      </p:to>
                                    </p:set>
                                    <p:anim calcmode="lin" valueType="num">
                                      <p:cBhvr additive="base">
                                        <p:cTn id="141" dur="3000" fill="hold"/>
                                        <p:tgtEl>
                                          <p:spTgt spid="21"/>
                                        </p:tgtEl>
                                        <p:attrNameLst>
                                          <p:attrName>ppt_x</p:attrName>
                                        </p:attrNameLst>
                                      </p:cBhvr>
                                      <p:tavLst>
                                        <p:tav tm="0">
                                          <p:val>
                                            <p:strVal val="#ppt_x"/>
                                          </p:val>
                                        </p:tav>
                                        <p:tav tm="100000">
                                          <p:val>
                                            <p:strVal val="#ppt_x"/>
                                          </p:val>
                                        </p:tav>
                                      </p:tavLst>
                                    </p:anim>
                                    <p:anim calcmode="lin" valueType="num">
                                      <p:cBhvr additive="base">
                                        <p:cTn id="142" dur="3000" fill="hold"/>
                                        <p:tgtEl>
                                          <p:spTgt spid="21"/>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3000" fill="hold"/>
                                        <p:tgtEl>
                                          <p:spTgt spid="23"/>
                                        </p:tgtEl>
                                        <p:attrNameLst>
                                          <p:attrName>ppt_x</p:attrName>
                                        </p:attrNameLst>
                                      </p:cBhvr>
                                      <p:tavLst>
                                        <p:tav tm="0">
                                          <p:val>
                                            <p:strVal val="#ppt_x"/>
                                          </p:val>
                                        </p:tav>
                                        <p:tav tm="100000">
                                          <p:val>
                                            <p:strVal val="#ppt_x"/>
                                          </p:val>
                                        </p:tav>
                                      </p:tavLst>
                                    </p:anim>
                                    <p:anim calcmode="lin" valueType="num">
                                      <p:cBhvr additive="base">
                                        <p:cTn id="146" dur="3000" fill="hold"/>
                                        <p:tgtEl>
                                          <p:spTgt spid="23"/>
                                        </p:tgtEl>
                                        <p:attrNameLst>
                                          <p:attrName>ppt_y</p:attrName>
                                        </p:attrNameLst>
                                      </p:cBhvr>
                                      <p:tavLst>
                                        <p:tav tm="0">
                                          <p:val>
                                            <p:strVal val="0-#ppt_h/2"/>
                                          </p:val>
                                        </p:tav>
                                        <p:tav tm="100000">
                                          <p:val>
                                            <p:strVal val="#ppt_y"/>
                                          </p:val>
                                        </p:tav>
                                      </p:tavLst>
                                    </p:anim>
                                  </p:childTnLst>
                                </p:cTn>
                              </p:par>
                              <p:par>
                                <p:cTn id="147" presetID="35" presetClass="entr" presetSubtype="0" fill="hold" nodeType="withEffect">
                                  <p:stCondLst>
                                    <p:cond delay="0"/>
                                  </p:stCondLst>
                                  <p:childTnLst>
                                    <p:set>
                                      <p:cBhvr>
                                        <p:cTn id="148" dur="1" fill="hold">
                                          <p:stCondLst>
                                            <p:cond delay="0"/>
                                          </p:stCondLst>
                                        </p:cTn>
                                        <p:tgtEl>
                                          <p:spTgt spid="5"/>
                                        </p:tgtEl>
                                        <p:attrNameLst>
                                          <p:attrName>style.visibility</p:attrName>
                                        </p:attrNameLst>
                                      </p:cBhvr>
                                      <p:to>
                                        <p:strVal val="visible"/>
                                      </p:to>
                                    </p:set>
                                    <p:animEffect transition="in" filter="fade">
                                      <p:cBhvr>
                                        <p:cTn id="149" dur="3000"/>
                                        <p:tgtEl>
                                          <p:spTgt spid="5"/>
                                        </p:tgtEl>
                                      </p:cBhvr>
                                    </p:animEffect>
                                    <p:anim calcmode="lin" valueType="num">
                                      <p:cBhvr>
                                        <p:cTn id="150" dur="3000" fill="hold"/>
                                        <p:tgtEl>
                                          <p:spTgt spid="5"/>
                                        </p:tgtEl>
                                        <p:attrNameLst>
                                          <p:attrName>style.rotation</p:attrName>
                                        </p:attrNameLst>
                                      </p:cBhvr>
                                      <p:tavLst>
                                        <p:tav tm="0">
                                          <p:val>
                                            <p:fltVal val="720"/>
                                          </p:val>
                                        </p:tav>
                                        <p:tav tm="100000">
                                          <p:val>
                                            <p:fltVal val="0"/>
                                          </p:val>
                                        </p:tav>
                                      </p:tavLst>
                                    </p:anim>
                                    <p:anim calcmode="lin" valueType="num">
                                      <p:cBhvr>
                                        <p:cTn id="151" dur="3000" fill="hold"/>
                                        <p:tgtEl>
                                          <p:spTgt spid="5"/>
                                        </p:tgtEl>
                                        <p:attrNameLst>
                                          <p:attrName>ppt_h</p:attrName>
                                        </p:attrNameLst>
                                      </p:cBhvr>
                                      <p:tavLst>
                                        <p:tav tm="0">
                                          <p:val>
                                            <p:fltVal val="0"/>
                                          </p:val>
                                        </p:tav>
                                        <p:tav tm="100000">
                                          <p:val>
                                            <p:strVal val="#ppt_h"/>
                                          </p:val>
                                        </p:tav>
                                      </p:tavLst>
                                    </p:anim>
                                    <p:anim calcmode="lin" valueType="num">
                                      <p:cBhvr>
                                        <p:cTn id="152" dur="3000" fill="hold"/>
                                        <p:tgtEl>
                                          <p:spTgt spid="5"/>
                                        </p:tgtEl>
                                        <p:attrNameLst>
                                          <p:attrName>ppt_w</p:attrName>
                                        </p:attrNameLst>
                                      </p:cBhvr>
                                      <p:tavLst>
                                        <p:tav tm="0">
                                          <p:val>
                                            <p:fltVal val="0"/>
                                          </p:val>
                                        </p:tav>
                                        <p:tav tm="100000">
                                          <p:val>
                                            <p:strVal val="#ppt_w"/>
                                          </p:val>
                                        </p:tav>
                                      </p:tavLst>
                                    </p:anim>
                                  </p:childTnLst>
                                </p:cTn>
                              </p:par>
                              <p:par>
                                <p:cTn id="153" presetID="35" presetClass="entr" presetSubtype="0" fill="hold" nodeType="withEffect">
                                  <p:stCondLst>
                                    <p:cond delay="0"/>
                                  </p:stCondLst>
                                  <p:childTnLst>
                                    <p:set>
                                      <p:cBhvr>
                                        <p:cTn id="154" dur="1" fill="hold">
                                          <p:stCondLst>
                                            <p:cond delay="0"/>
                                          </p:stCondLst>
                                        </p:cTn>
                                        <p:tgtEl>
                                          <p:spTgt spid="7"/>
                                        </p:tgtEl>
                                        <p:attrNameLst>
                                          <p:attrName>style.visibility</p:attrName>
                                        </p:attrNameLst>
                                      </p:cBhvr>
                                      <p:to>
                                        <p:strVal val="visible"/>
                                      </p:to>
                                    </p:set>
                                    <p:animEffect transition="in" filter="fade">
                                      <p:cBhvr>
                                        <p:cTn id="155" dur="3000"/>
                                        <p:tgtEl>
                                          <p:spTgt spid="7"/>
                                        </p:tgtEl>
                                      </p:cBhvr>
                                    </p:animEffect>
                                    <p:anim calcmode="lin" valueType="num">
                                      <p:cBhvr>
                                        <p:cTn id="156" dur="3000" fill="hold"/>
                                        <p:tgtEl>
                                          <p:spTgt spid="7"/>
                                        </p:tgtEl>
                                        <p:attrNameLst>
                                          <p:attrName>style.rotation</p:attrName>
                                        </p:attrNameLst>
                                      </p:cBhvr>
                                      <p:tavLst>
                                        <p:tav tm="0">
                                          <p:val>
                                            <p:fltVal val="720"/>
                                          </p:val>
                                        </p:tav>
                                        <p:tav tm="100000">
                                          <p:val>
                                            <p:fltVal val="0"/>
                                          </p:val>
                                        </p:tav>
                                      </p:tavLst>
                                    </p:anim>
                                    <p:anim calcmode="lin" valueType="num">
                                      <p:cBhvr>
                                        <p:cTn id="157" dur="3000" fill="hold"/>
                                        <p:tgtEl>
                                          <p:spTgt spid="7"/>
                                        </p:tgtEl>
                                        <p:attrNameLst>
                                          <p:attrName>ppt_h</p:attrName>
                                        </p:attrNameLst>
                                      </p:cBhvr>
                                      <p:tavLst>
                                        <p:tav tm="0">
                                          <p:val>
                                            <p:fltVal val="0"/>
                                          </p:val>
                                        </p:tav>
                                        <p:tav tm="100000">
                                          <p:val>
                                            <p:strVal val="#ppt_h"/>
                                          </p:val>
                                        </p:tav>
                                      </p:tavLst>
                                    </p:anim>
                                    <p:anim calcmode="lin" valueType="num">
                                      <p:cBhvr>
                                        <p:cTn id="158" dur="3000" fill="hold"/>
                                        <p:tgtEl>
                                          <p:spTgt spid="7"/>
                                        </p:tgtEl>
                                        <p:attrNameLst>
                                          <p:attrName>ppt_w</p:attrName>
                                        </p:attrNameLst>
                                      </p:cBhvr>
                                      <p:tavLst>
                                        <p:tav tm="0">
                                          <p:val>
                                            <p:fltVal val="0"/>
                                          </p:val>
                                        </p:tav>
                                        <p:tav tm="100000">
                                          <p:val>
                                            <p:strVal val="#ppt_w"/>
                                          </p:val>
                                        </p:tav>
                                      </p:tavLst>
                                    </p:anim>
                                  </p:childTnLst>
                                </p:cTn>
                              </p:par>
                              <p:par>
                                <p:cTn id="159" presetID="35" presetClass="entr" presetSubtype="0" fill="hold" nodeType="withEffect">
                                  <p:stCondLst>
                                    <p:cond delay="0"/>
                                  </p:stCondLst>
                                  <p:childTnLst>
                                    <p:set>
                                      <p:cBhvr>
                                        <p:cTn id="160" dur="1" fill="hold">
                                          <p:stCondLst>
                                            <p:cond delay="0"/>
                                          </p:stCondLst>
                                        </p:cTn>
                                        <p:tgtEl>
                                          <p:spTgt spid="9"/>
                                        </p:tgtEl>
                                        <p:attrNameLst>
                                          <p:attrName>style.visibility</p:attrName>
                                        </p:attrNameLst>
                                      </p:cBhvr>
                                      <p:to>
                                        <p:strVal val="visible"/>
                                      </p:to>
                                    </p:set>
                                    <p:animEffect transition="in" filter="fade">
                                      <p:cBhvr>
                                        <p:cTn id="161" dur="3000"/>
                                        <p:tgtEl>
                                          <p:spTgt spid="9"/>
                                        </p:tgtEl>
                                      </p:cBhvr>
                                    </p:animEffect>
                                    <p:anim calcmode="lin" valueType="num">
                                      <p:cBhvr>
                                        <p:cTn id="162" dur="3000" fill="hold"/>
                                        <p:tgtEl>
                                          <p:spTgt spid="9"/>
                                        </p:tgtEl>
                                        <p:attrNameLst>
                                          <p:attrName>style.rotation</p:attrName>
                                        </p:attrNameLst>
                                      </p:cBhvr>
                                      <p:tavLst>
                                        <p:tav tm="0">
                                          <p:val>
                                            <p:fltVal val="720"/>
                                          </p:val>
                                        </p:tav>
                                        <p:tav tm="100000">
                                          <p:val>
                                            <p:fltVal val="0"/>
                                          </p:val>
                                        </p:tav>
                                      </p:tavLst>
                                    </p:anim>
                                    <p:anim calcmode="lin" valueType="num">
                                      <p:cBhvr>
                                        <p:cTn id="163" dur="3000" fill="hold"/>
                                        <p:tgtEl>
                                          <p:spTgt spid="9"/>
                                        </p:tgtEl>
                                        <p:attrNameLst>
                                          <p:attrName>ppt_h</p:attrName>
                                        </p:attrNameLst>
                                      </p:cBhvr>
                                      <p:tavLst>
                                        <p:tav tm="0">
                                          <p:val>
                                            <p:fltVal val="0"/>
                                          </p:val>
                                        </p:tav>
                                        <p:tav tm="100000">
                                          <p:val>
                                            <p:strVal val="#ppt_h"/>
                                          </p:val>
                                        </p:tav>
                                      </p:tavLst>
                                    </p:anim>
                                    <p:anim calcmode="lin" valueType="num">
                                      <p:cBhvr>
                                        <p:cTn id="164" dur="3000" fill="hold"/>
                                        <p:tgtEl>
                                          <p:spTgt spid="9"/>
                                        </p:tgtEl>
                                        <p:attrNameLst>
                                          <p:attrName>ppt_w</p:attrName>
                                        </p:attrNameLst>
                                      </p:cBhvr>
                                      <p:tavLst>
                                        <p:tav tm="0">
                                          <p:val>
                                            <p:fltVal val="0"/>
                                          </p:val>
                                        </p:tav>
                                        <p:tav tm="100000">
                                          <p:val>
                                            <p:strVal val="#ppt_w"/>
                                          </p:val>
                                        </p:tav>
                                      </p:tavLst>
                                    </p:anim>
                                  </p:childTnLst>
                                </p:cTn>
                              </p:par>
                              <p:par>
                                <p:cTn id="165" presetID="35" presetClass="entr" presetSubtype="0" fill="hold" nodeType="withEffect">
                                  <p:stCondLst>
                                    <p:cond delay="0"/>
                                  </p:stCondLst>
                                  <p:childTnLst>
                                    <p:set>
                                      <p:cBhvr>
                                        <p:cTn id="166" dur="1" fill="hold">
                                          <p:stCondLst>
                                            <p:cond delay="0"/>
                                          </p:stCondLst>
                                        </p:cTn>
                                        <p:tgtEl>
                                          <p:spTgt spid="11"/>
                                        </p:tgtEl>
                                        <p:attrNameLst>
                                          <p:attrName>style.visibility</p:attrName>
                                        </p:attrNameLst>
                                      </p:cBhvr>
                                      <p:to>
                                        <p:strVal val="visible"/>
                                      </p:to>
                                    </p:set>
                                    <p:animEffect transition="in" filter="fade">
                                      <p:cBhvr>
                                        <p:cTn id="167" dur="3000"/>
                                        <p:tgtEl>
                                          <p:spTgt spid="11"/>
                                        </p:tgtEl>
                                      </p:cBhvr>
                                    </p:animEffect>
                                    <p:anim calcmode="lin" valueType="num">
                                      <p:cBhvr>
                                        <p:cTn id="168" dur="3000" fill="hold"/>
                                        <p:tgtEl>
                                          <p:spTgt spid="11"/>
                                        </p:tgtEl>
                                        <p:attrNameLst>
                                          <p:attrName>style.rotation</p:attrName>
                                        </p:attrNameLst>
                                      </p:cBhvr>
                                      <p:tavLst>
                                        <p:tav tm="0">
                                          <p:val>
                                            <p:fltVal val="720"/>
                                          </p:val>
                                        </p:tav>
                                        <p:tav tm="100000">
                                          <p:val>
                                            <p:fltVal val="0"/>
                                          </p:val>
                                        </p:tav>
                                      </p:tavLst>
                                    </p:anim>
                                    <p:anim calcmode="lin" valueType="num">
                                      <p:cBhvr>
                                        <p:cTn id="169" dur="3000" fill="hold"/>
                                        <p:tgtEl>
                                          <p:spTgt spid="11"/>
                                        </p:tgtEl>
                                        <p:attrNameLst>
                                          <p:attrName>ppt_h</p:attrName>
                                        </p:attrNameLst>
                                      </p:cBhvr>
                                      <p:tavLst>
                                        <p:tav tm="0">
                                          <p:val>
                                            <p:fltVal val="0"/>
                                          </p:val>
                                        </p:tav>
                                        <p:tav tm="100000">
                                          <p:val>
                                            <p:strVal val="#ppt_h"/>
                                          </p:val>
                                        </p:tav>
                                      </p:tavLst>
                                    </p:anim>
                                    <p:anim calcmode="lin" valueType="num">
                                      <p:cBhvr>
                                        <p:cTn id="170" dur="3000" fill="hold"/>
                                        <p:tgtEl>
                                          <p:spTgt spid="11"/>
                                        </p:tgtEl>
                                        <p:attrNameLst>
                                          <p:attrName>ppt_w</p:attrName>
                                        </p:attrNameLst>
                                      </p:cBhvr>
                                      <p:tavLst>
                                        <p:tav tm="0">
                                          <p:val>
                                            <p:fltVal val="0"/>
                                          </p:val>
                                        </p:tav>
                                        <p:tav tm="100000">
                                          <p:val>
                                            <p:strVal val="#ppt_w"/>
                                          </p:val>
                                        </p:tav>
                                      </p:tavLst>
                                    </p:anim>
                                  </p:childTnLst>
                                </p:cTn>
                              </p:par>
                              <p:par>
                                <p:cTn id="171" presetID="35" presetClass="entr" presetSubtype="0" fill="hold" nodeType="withEffect">
                                  <p:stCondLst>
                                    <p:cond delay="0"/>
                                  </p:stCondLst>
                                  <p:childTnLst>
                                    <p:set>
                                      <p:cBhvr>
                                        <p:cTn id="172" dur="1" fill="hold">
                                          <p:stCondLst>
                                            <p:cond delay="0"/>
                                          </p:stCondLst>
                                        </p:cTn>
                                        <p:tgtEl>
                                          <p:spTgt spid="13"/>
                                        </p:tgtEl>
                                        <p:attrNameLst>
                                          <p:attrName>style.visibility</p:attrName>
                                        </p:attrNameLst>
                                      </p:cBhvr>
                                      <p:to>
                                        <p:strVal val="visible"/>
                                      </p:to>
                                    </p:set>
                                    <p:animEffect transition="in" filter="fade">
                                      <p:cBhvr>
                                        <p:cTn id="173" dur="3000"/>
                                        <p:tgtEl>
                                          <p:spTgt spid="13"/>
                                        </p:tgtEl>
                                      </p:cBhvr>
                                    </p:animEffect>
                                    <p:anim calcmode="lin" valueType="num">
                                      <p:cBhvr>
                                        <p:cTn id="174" dur="3000" fill="hold"/>
                                        <p:tgtEl>
                                          <p:spTgt spid="13"/>
                                        </p:tgtEl>
                                        <p:attrNameLst>
                                          <p:attrName>style.rotation</p:attrName>
                                        </p:attrNameLst>
                                      </p:cBhvr>
                                      <p:tavLst>
                                        <p:tav tm="0">
                                          <p:val>
                                            <p:fltVal val="720"/>
                                          </p:val>
                                        </p:tav>
                                        <p:tav tm="100000">
                                          <p:val>
                                            <p:fltVal val="0"/>
                                          </p:val>
                                        </p:tav>
                                      </p:tavLst>
                                    </p:anim>
                                    <p:anim calcmode="lin" valueType="num">
                                      <p:cBhvr>
                                        <p:cTn id="175" dur="3000" fill="hold"/>
                                        <p:tgtEl>
                                          <p:spTgt spid="13"/>
                                        </p:tgtEl>
                                        <p:attrNameLst>
                                          <p:attrName>ppt_h</p:attrName>
                                        </p:attrNameLst>
                                      </p:cBhvr>
                                      <p:tavLst>
                                        <p:tav tm="0">
                                          <p:val>
                                            <p:fltVal val="0"/>
                                          </p:val>
                                        </p:tav>
                                        <p:tav tm="100000">
                                          <p:val>
                                            <p:strVal val="#ppt_h"/>
                                          </p:val>
                                        </p:tav>
                                      </p:tavLst>
                                    </p:anim>
                                    <p:anim calcmode="lin" valueType="num">
                                      <p:cBhvr>
                                        <p:cTn id="176" dur="3000" fill="hold"/>
                                        <p:tgtEl>
                                          <p:spTgt spid="13"/>
                                        </p:tgtEl>
                                        <p:attrNameLst>
                                          <p:attrName>ppt_w</p:attrName>
                                        </p:attrNameLst>
                                      </p:cBhvr>
                                      <p:tavLst>
                                        <p:tav tm="0">
                                          <p:val>
                                            <p:fltVal val="0"/>
                                          </p:val>
                                        </p:tav>
                                        <p:tav tm="100000">
                                          <p:val>
                                            <p:strVal val="#ppt_w"/>
                                          </p:val>
                                        </p:tav>
                                      </p:tavLst>
                                    </p:anim>
                                  </p:childTnLst>
                                </p:cTn>
                              </p:par>
                              <p:par>
                                <p:cTn id="177" presetID="35" presetClass="entr" presetSubtype="0" fill="hold" nodeType="withEffect">
                                  <p:stCondLst>
                                    <p:cond delay="0"/>
                                  </p:stCondLst>
                                  <p:childTnLst>
                                    <p:set>
                                      <p:cBhvr>
                                        <p:cTn id="178" dur="1" fill="hold">
                                          <p:stCondLst>
                                            <p:cond delay="0"/>
                                          </p:stCondLst>
                                        </p:cTn>
                                        <p:tgtEl>
                                          <p:spTgt spid="15"/>
                                        </p:tgtEl>
                                        <p:attrNameLst>
                                          <p:attrName>style.visibility</p:attrName>
                                        </p:attrNameLst>
                                      </p:cBhvr>
                                      <p:to>
                                        <p:strVal val="visible"/>
                                      </p:to>
                                    </p:set>
                                    <p:animEffect transition="in" filter="fade">
                                      <p:cBhvr>
                                        <p:cTn id="179" dur="3000"/>
                                        <p:tgtEl>
                                          <p:spTgt spid="15"/>
                                        </p:tgtEl>
                                      </p:cBhvr>
                                    </p:animEffect>
                                    <p:anim calcmode="lin" valueType="num">
                                      <p:cBhvr>
                                        <p:cTn id="180" dur="3000" fill="hold"/>
                                        <p:tgtEl>
                                          <p:spTgt spid="15"/>
                                        </p:tgtEl>
                                        <p:attrNameLst>
                                          <p:attrName>style.rotation</p:attrName>
                                        </p:attrNameLst>
                                      </p:cBhvr>
                                      <p:tavLst>
                                        <p:tav tm="0">
                                          <p:val>
                                            <p:fltVal val="720"/>
                                          </p:val>
                                        </p:tav>
                                        <p:tav tm="100000">
                                          <p:val>
                                            <p:fltVal val="0"/>
                                          </p:val>
                                        </p:tav>
                                      </p:tavLst>
                                    </p:anim>
                                    <p:anim calcmode="lin" valueType="num">
                                      <p:cBhvr>
                                        <p:cTn id="181" dur="3000" fill="hold"/>
                                        <p:tgtEl>
                                          <p:spTgt spid="15"/>
                                        </p:tgtEl>
                                        <p:attrNameLst>
                                          <p:attrName>ppt_h</p:attrName>
                                        </p:attrNameLst>
                                      </p:cBhvr>
                                      <p:tavLst>
                                        <p:tav tm="0">
                                          <p:val>
                                            <p:fltVal val="0"/>
                                          </p:val>
                                        </p:tav>
                                        <p:tav tm="100000">
                                          <p:val>
                                            <p:strVal val="#ppt_h"/>
                                          </p:val>
                                        </p:tav>
                                      </p:tavLst>
                                    </p:anim>
                                    <p:anim calcmode="lin" valueType="num">
                                      <p:cBhvr>
                                        <p:cTn id="182" dur="3000" fill="hold"/>
                                        <p:tgtEl>
                                          <p:spTgt spid="15"/>
                                        </p:tgtEl>
                                        <p:attrNameLst>
                                          <p:attrName>ppt_w</p:attrName>
                                        </p:attrNameLst>
                                      </p:cBhvr>
                                      <p:tavLst>
                                        <p:tav tm="0">
                                          <p:val>
                                            <p:fltVal val="0"/>
                                          </p:val>
                                        </p:tav>
                                        <p:tav tm="100000">
                                          <p:val>
                                            <p:strVal val="#ppt_w"/>
                                          </p:val>
                                        </p:tav>
                                      </p:tavLst>
                                    </p:anim>
                                  </p:childTnLst>
                                </p:cTn>
                              </p:par>
                              <p:par>
                                <p:cTn id="183" presetID="35" presetClass="entr" presetSubtype="0" fill="hold" nodeType="withEffect">
                                  <p:stCondLst>
                                    <p:cond delay="0"/>
                                  </p:stCondLst>
                                  <p:childTnLst>
                                    <p:set>
                                      <p:cBhvr>
                                        <p:cTn id="184" dur="1" fill="hold">
                                          <p:stCondLst>
                                            <p:cond delay="0"/>
                                          </p:stCondLst>
                                        </p:cTn>
                                        <p:tgtEl>
                                          <p:spTgt spid="17"/>
                                        </p:tgtEl>
                                        <p:attrNameLst>
                                          <p:attrName>style.visibility</p:attrName>
                                        </p:attrNameLst>
                                      </p:cBhvr>
                                      <p:to>
                                        <p:strVal val="visible"/>
                                      </p:to>
                                    </p:set>
                                    <p:animEffect transition="in" filter="fade">
                                      <p:cBhvr>
                                        <p:cTn id="185" dur="3000"/>
                                        <p:tgtEl>
                                          <p:spTgt spid="17"/>
                                        </p:tgtEl>
                                      </p:cBhvr>
                                    </p:animEffect>
                                    <p:anim calcmode="lin" valueType="num">
                                      <p:cBhvr>
                                        <p:cTn id="186" dur="3000" fill="hold"/>
                                        <p:tgtEl>
                                          <p:spTgt spid="17"/>
                                        </p:tgtEl>
                                        <p:attrNameLst>
                                          <p:attrName>style.rotation</p:attrName>
                                        </p:attrNameLst>
                                      </p:cBhvr>
                                      <p:tavLst>
                                        <p:tav tm="0">
                                          <p:val>
                                            <p:fltVal val="720"/>
                                          </p:val>
                                        </p:tav>
                                        <p:tav tm="100000">
                                          <p:val>
                                            <p:fltVal val="0"/>
                                          </p:val>
                                        </p:tav>
                                      </p:tavLst>
                                    </p:anim>
                                    <p:anim calcmode="lin" valueType="num">
                                      <p:cBhvr>
                                        <p:cTn id="187" dur="3000" fill="hold"/>
                                        <p:tgtEl>
                                          <p:spTgt spid="17"/>
                                        </p:tgtEl>
                                        <p:attrNameLst>
                                          <p:attrName>ppt_h</p:attrName>
                                        </p:attrNameLst>
                                      </p:cBhvr>
                                      <p:tavLst>
                                        <p:tav tm="0">
                                          <p:val>
                                            <p:fltVal val="0"/>
                                          </p:val>
                                        </p:tav>
                                        <p:tav tm="100000">
                                          <p:val>
                                            <p:strVal val="#ppt_h"/>
                                          </p:val>
                                        </p:tav>
                                      </p:tavLst>
                                    </p:anim>
                                    <p:anim calcmode="lin" valueType="num">
                                      <p:cBhvr>
                                        <p:cTn id="188" dur="3000" fill="hold"/>
                                        <p:tgtEl>
                                          <p:spTgt spid="17"/>
                                        </p:tgtEl>
                                        <p:attrNameLst>
                                          <p:attrName>ppt_w</p:attrName>
                                        </p:attrNameLst>
                                      </p:cBhvr>
                                      <p:tavLst>
                                        <p:tav tm="0">
                                          <p:val>
                                            <p:fltVal val="0"/>
                                          </p:val>
                                        </p:tav>
                                        <p:tav tm="100000">
                                          <p:val>
                                            <p:strVal val="#ppt_w"/>
                                          </p:val>
                                        </p:tav>
                                      </p:tavLst>
                                    </p:anim>
                                  </p:childTnLst>
                                </p:cTn>
                              </p:par>
                              <p:par>
                                <p:cTn id="189" presetID="35" presetClass="entr" presetSubtype="0" fill="hold" nodeType="withEffect">
                                  <p:stCondLst>
                                    <p:cond delay="0"/>
                                  </p:stCondLst>
                                  <p:childTnLst>
                                    <p:set>
                                      <p:cBhvr>
                                        <p:cTn id="190" dur="1" fill="hold">
                                          <p:stCondLst>
                                            <p:cond delay="0"/>
                                          </p:stCondLst>
                                        </p:cTn>
                                        <p:tgtEl>
                                          <p:spTgt spid="19"/>
                                        </p:tgtEl>
                                        <p:attrNameLst>
                                          <p:attrName>style.visibility</p:attrName>
                                        </p:attrNameLst>
                                      </p:cBhvr>
                                      <p:to>
                                        <p:strVal val="visible"/>
                                      </p:to>
                                    </p:set>
                                    <p:animEffect transition="in" filter="fade">
                                      <p:cBhvr>
                                        <p:cTn id="191" dur="3000"/>
                                        <p:tgtEl>
                                          <p:spTgt spid="19"/>
                                        </p:tgtEl>
                                      </p:cBhvr>
                                    </p:animEffect>
                                    <p:anim calcmode="lin" valueType="num">
                                      <p:cBhvr>
                                        <p:cTn id="192" dur="3000" fill="hold"/>
                                        <p:tgtEl>
                                          <p:spTgt spid="19"/>
                                        </p:tgtEl>
                                        <p:attrNameLst>
                                          <p:attrName>style.rotation</p:attrName>
                                        </p:attrNameLst>
                                      </p:cBhvr>
                                      <p:tavLst>
                                        <p:tav tm="0">
                                          <p:val>
                                            <p:fltVal val="720"/>
                                          </p:val>
                                        </p:tav>
                                        <p:tav tm="100000">
                                          <p:val>
                                            <p:fltVal val="0"/>
                                          </p:val>
                                        </p:tav>
                                      </p:tavLst>
                                    </p:anim>
                                    <p:anim calcmode="lin" valueType="num">
                                      <p:cBhvr>
                                        <p:cTn id="193" dur="3000" fill="hold"/>
                                        <p:tgtEl>
                                          <p:spTgt spid="19"/>
                                        </p:tgtEl>
                                        <p:attrNameLst>
                                          <p:attrName>ppt_h</p:attrName>
                                        </p:attrNameLst>
                                      </p:cBhvr>
                                      <p:tavLst>
                                        <p:tav tm="0">
                                          <p:val>
                                            <p:fltVal val="0"/>
                                          </p:val>
                                        </p:tav>
                                        <p:tav tm="100000">
                                          <p:val>
                                            <p:strVal val="#ppt_h"/>
                                          </p:val>
                                        </p:tav>
                                      </p:tavLst>
                                    </p:anim>
                                    <p:anim calcmode="lin" valueType="num">
                                      <p:cBhvr>
                                        <p:cTn id="194" dur="3000" fill="hold"/>
                                        <p:tgtEl>
                                          <p:spTgt spid="19"/>
                                        </p:tgtEl>
                                        <p:attrNameLst>
                                          <p:attrName>ppt_w</p:attrName>
                                        </p:attrNameLst>
                                      </p:cBhvr>
                                      <p:tavLst>
                                        <p:tav tm="0">
                                          <p:val>
                                            <p:fltVal val="0"/>
                                          </p:val>
                                        </p:tav>
                                        <p:tav tm="100000">
                                          <p:val>
                                            <p:strVal val="#ppt_w"/>
                                          </p:val>
                                        </p:tav>
                                      </p:tavLst>
                                    </p:anim>
                                  </p:childTnLst>
                                </p:cTn>
                              </p:par>
                              <p:par>
                                <p:cTn id="195" presetID="35" presetClass="entr" presetSubtype="0" fill="hold" nodeType="withEffect">
                                  <p:stCondLst>
                                    <p:cond delay="0"/>
                                  </p:stCondLst>
                                  <p:childTnLst>
                                    <p:set>
                                      <p:cBhvr>
                                        <p:cTn id="196" dur="1" fill="hold">
                                          <p:stCondLst>
                                            <p:cond delay="0"/>
                                          </p:stCondLst>
                                        </p:cTn>
                                        <p:tgtEl>
                                          <p:spTgt spid="21"/>
                                        </p:tgtEl>
                                        <p:attrNameLst>
                                          <p:attrName>style.visibility</p:attrName>
                                        </p:attrNameLst>
                                      </p:cBhvr>
                                      <p:to>
                                        <p:strVal val="visible"/>
                                      </p:to>
                                    </p:set>
                                    <p:animEffect transition="in" filter="fade">
                                      <p:cBhvr>
                                        <p:cTn id="197" dur="3000"/>
                                        <p:tgtEl>
                                          <p:spTgt spid="21"/>
                                        </p:tgtEl>
                                      </p:cBhvr>
                                    </p:animEffect>
                                    <p:anim calcmode="lin" valueType="num">
                                      <p:cBhvr>
                                        <p:cTn id="198" dur="3000" fill="hold"/>
                                        <p:tgtEl>
                                          <p:spTgt spid="21"/>
                                        </p:tgtEl>
                                        <p:attrNameLst>
                                          <p:attrName>style.rotation</p:attrName>
                                        </p:attrNameLst>
                                      </p:cBhvr>
                                      <p:tavLst>
                                        <p:tav tm="0">
                                          <p:val>
                                            <p:fltVal val="720"/>
                                          </p:val>
                                        </p:tav>
                                        <p:tav tm="100000">
                                          <p:val>
                                            <p:fltVal val="0"/>
                                          </p:val>
                                        </p:tav>
                                      </p:tavLst>
                                    </p:anim>
                                    <p:anim calcmode="lin" valueType="num">
                                      <p:cBhvr>
                                        <p:cTn id="199" dur="3000" fill="hold"/>
                                        <p:tgtEl>
                                          <p:spTgt spid="21"/>
                                        </p:tgtEl>
                                        <p:attrNameLst>
                                          <p:attrName>ppt_h</p:attrName>
                                        </p:attrNameLst>
                                      </p:cBhvr>
                                      <p:tavLst>
                                        <p:tav tm="0">
                                          <p:val>
                                            <p:fltVal val="0"/>
                                          </p:val>
                                        </p:tav>
                                        <p:tav tm="100000">
                                          <p:val>
                                            <p:strVal val="#ppt_h"/>
                                          </p:val>
                                        </p:tav>
                                      </p:tavLst>
                                    </p:anim>
                                    <p:anim calcmode="lin" valueType="num">
                                      <p:cBhvr>
                                        <p:cTn id="200" dur="3000" fill="hold"/>
                                        <p:tgtEl>
                                          <p:spTgt spid="21"/>
                                        </p:tgtEl>
                                        <p:attrNameLst>
                                          <p:attrName>ppt_w</p:attrName>
                                        </p:attrNameLst>
                                      </p:cBhvr>
                                      <p:tavLst>
                                        <p:tav tm="0">
                                          <p:val>
                                            <p:fltVal val="0"/>
                                          </p:val>
                                        </p:tav>
                                        <p:tav tm="100000">
                                          <p:val>
                                            <p:strVal val="#ppt_w"/>
                                          </p:val>
                                        </p:tav>
                                      </p:tavLst>
                                    </p:anim>
                                  </p:childTnLst>
                                </p:cTn>
                              </p:par>
                              <p:par>
                                <p:cTn id="201" presetID="35" presetClass="entr" presetSubtype="0" fill="hold" nodeType="withEffect">
                                  <p:stCondLst>
                                    <p:cond delay="0"/>
                                  </p:stCondLst>
                                  <p:childTnLst>
                                    <p:set>
                                      <p:cBhvr>
                                        <p:cTn id="202" dur="1" fill="hold">
                                          <p:stCondLst>
                                            <p:cond delay="0"/>
                                          </p:stCondLst>
                                        </p:cTn>
                                        <p:tgtEl>
                                          <p:spTgt spid="23"/>
                                        </p:tgtEl>
                                        <p:attrNameLst>
                                          <p:attrName>style.visibility</p:attrName>
                                        </p:attrNameLst>
                                      </p:cBhvr>
                                      <p:to>
                                        <p:strVal val="visible"/>
                                      </p:to>
                                    </p:set>
                                    <p:animEffect transition="in" filter="fade">
                                      <p:cBhvr>
                                        <p:cTn id="203" dur="3000"/>
                                        <p:tgtEl>
                                          <p:spTgt spid="23"/>
                                        </p:tgtEl>
                                      </p:cBhvr>
                                    </p:animEffect>
                                    <p:anim calcmode="lin" valueType="num">
                                      <p:cBhvr>
                                        <p:cTn id="204" dur="3000" fill="hold"/>
                                        <p:tgtEl>
                                          <p:spTgt spid="23"/>
                                        </p:tgtEl>
                                        <p:attrNameLst>
                                          <p:attrName>style.rotation</p:attrName>
                                        </p:attrNameLst>
                                      </p:cBhvr>
                                      <p:tavLst>
                                        <p:tav tm="0">
                                          <p:val>
                                            <p:fltVal val="720"/>
                                          </p:val>
                                        </p:tav>
                                        <p:tav tm="100000">
                                          <p:val>
                                            <p:fltVal val="0"/>
                                          </p:val>
                                        </p:tav>
                                      </p:tavLst>
                                    </p:anim>
                                    <p:anim calcmode="lin" valueType="num">
                                      <p:cBhvr>
                                        <p:cTn id="205" dur="3000" fill="hold"/>
                                        <p:tgtEl>
                                          <p:spTgt spid="23"/>
                                        </p:tgtEl>
                                        <p:attrNameLst>
                                          <p:attrName>ppt_h</p:attrName>
                                        </p:attrNameLst>
                                      </p:cBhvr>
                                      <p:tavLst>
                                        <p:tav tm="0">
                                          <p:val>
                                            <p:fltVal val="0"/>
                                          </p:val>
                                        </p:tav>
                                        <p:tav tm="100000">
                                          <p:val>
                                            <p:strVal val="#ppt_h"/>
                                          </p:val>
                                        </p:tav>
                                      </p:tavLst>
                                    </p:anim>
                                    <p:anim calcmode="lin" valueType="num">
                                      <p:cBhvr>
                                        <p:cTn id="206" dur="3000" fill="hold"/>
                                        <p:tgtEl>
                                          <p:spTgt spid="23"/>
                                        </p:tgtEl>
                                        <p:attrNameLst>
                                          <p:attrName>ppt_w</p:attrName>
                                        </p:attrNameLst>
                                      </p:cBhvr>
                                      <p:tavLst>
                                        <p:tav tm="0">
                                          <p:val>
                                            <p:fltVal val="0"/>
                                          </p:val>
                                        </p:tav>
                                        <p:tav tm="100000">
                                          <p:val>
                                            <p:strVal val="#ppt_w"/>
                                          </p:val>
                                        </p:tav>
                                      </p:tavLst>
                                    </p:anim>
                                  </p:childTnLst>
                                </p:cTn>
                              </p:par>
                            </p:childTnLst>
                          </p:cTn>
                        </p:par>
                        <p:par>
                          <p:cTn id="207" fill="hold">
                            <p:stCondLst>
                              <p:cond delay="3000"/>
                            </p:stCondLst>
                            <p:childTnLst>
                              <p:par>
                                <p:cTn id="208" presetID="2" presetClass="exit" presetSubtype="8" fill="hold" nodeType="afterEffect">
                                  <p:stCondLst>
                                    <p:cond delay="0"/>
                                  </p:stCondLst>
                                  <p:childTnLst>
                                    <p:anim calcmode="lin" valueType="num">
                                      <p:cBhvr additive="base">
                                        <p:cTn id="209" dur="3000"/>
                                        <p:tgtEl>
                                          <p:spTgt spid="4"/>
                                        </p:tgtEl>
                                        <p:attrNameLst>
                                          <p:attrName>ppt_x</p:attrName>
                                        </p:attrNameLst>
                                      </p:cBhvr>
                                      <p:tavLst>
                                        <p:tav tm="0">
                                          <p:val>
                                            <p:strVal val="ppt_x"/>
                                          </p:val>
                                        </p:tav>
                                        <p:tav tm="100000">
                                          <p:val>
                                            <p:strVal val="0-ppt_w/2"/>
                                          </p:val>
                                        </p:tav>
                                      </p:tavLst>
                                    </p:anim>
                                    <p:anim calcmode="lin" valueType="num">
                                      <p:cBhvr additive="base">
                                        <p:cTn id="210" dur="3000"/>
                                        <p:tgtEl>
                                          <p:spTgt spid="4"/>
                                        </p:tgtEl>
                                        <p:attrNameLst>
                                          <p:attrName>ppt_y</p:attrName>
                                        </p:attrNameLst>
                                      </p:cBhvr>
                                      <p:tavLst>
                                        <p:tav tm="0">
                                          <p:val>
                                            <p:strVal val="ppt_y"/>
                                          </p:val>
                                        </p:tav>
                                        <p:tav tm="100000">
                                          <p:val>
                                            <p:strVal val="ppt_y"/>
                                          </p:val>
                                        </p:tav>
                                      </p:tavLst>
                                    </p:anim>
                                    <p:set>
                                      <p:cBhvr>
                                        <p:cTn id="211" dur="1" fill="hold">
                                          <p:stCondLst>
                                            <p:cond delay="2999"/>
                                          </p:stCondLst>
                                        </p:cTn>
                                        <p:tgtEl>
                                          <p:spTgt spid="4"/>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6"/>
                                        </p:tgtEl>
                                        <p:attrNameLst>
                                          <p:attrName>ppt_x</p:attrName>
                                        </p:attrNameLst>
                                      </p:cBhvr>
                                      <p:tavLst>
                                        <p:tav tm="0">
                                          <p:val>
                                            <p:strVal val="ppt_x"/>
                                          </p:val>
                                        </p:tav>
                                        <p:tav tm="100000">
                                          <p:val>
                                            <p:strVal val="0-ppt_w/2"/>
                                          </p:val>
                                        </p:tav>
                                      </p:tavLst>
                                    </p:anim>
                                    <p:anim calcmode="lin" valueType="num">
                                      <p:cBhvr additive="base">
                                        <p:cTn id="214" dur="3000"/>
                                        <p:tgtEl>
                                          <p:spTgt spid="6"/>
                                        </p:tgtEl>
                                        <p:attrNameLst>
                                          <p:attrName>ppt_y</p:attrName>
                                        </p:attrNameLst>
                                      </p:cBhvr>
                                      <p:tavLst>
                                        <p:tav tm="0">
                                          <p:val>
                                            <p:strVal val="ppt_y"/>
                                          </p:val>
                                        </p:tav>
                                        <p:tav tm="100000">
                                          <p:val>
                                            <p:strVal val="ppt_y"/>
                                          </p:val>
                                        </p:tav>
                                      </p:tavLst>
                                    </p:anim>
                                    <p:set>
                                      <p:cBhvr>
                                        <p:cTn id="215" dur="1" fill="hold">
                                          <p:stCondLst>
                                            <p:cond delay="2999"/>
                                          </p:stCondLst>
                                        </p:cTn>
                                        <p:tgtEl>
                                          <p:spTgt spid="6"/>
                                        </p:tgtEl>
                                        <p:attrNameLst>
                                          <p:attrName>style.visibility</p:attrName>
                                        </p:attrNameLst>
                                      </p:cBhvr>
                                      <p:to>
                                        <p:strVal val="hidden"/>
                                      </p:to>
                                    </p:set>
                                  </p:childTnLst>
                                </p:cTn>
                              </p:par>
                              <p:par>
                                <p:cTn id="216" presetID="2" presetClass="exit" presetSubtype="8" fill="hold" nodeType="withEffect">
                                  <p:stCondLst>
                                    <p:cond delay="0"/>
                                  </p:stCondLst>
                                  <p:childTnLst>
                                    <p:anim calcmode="lin" valueType="num">
                                      <p:cBhvr additive="base">
                                        <p:cTn id="217" dur="3000"/>
                                        <p:tgtEl>
                                          <p:spTgt spid="8"/>
                                        </p:tgtEl>
                                        <p:attrNameLst>
                                          <p:attrName>ppt_x</p:attrName>
                                        </p:attrNameLst>
                                      </p:cBhvr>
                                      <p:tavLst>
                                        <p:tav tm="0">
                                          <p:val>
                                            <p:strVal val="ppt_x"/>
                                          </p:val>
                                        </p:tav>
                                        <p:tav tm="100000">
                                          <p:val>
                                            <p:strVal val="0-ppt_w/2"/>
                                          </p:val>
                                        </p:tav>
                                      </p:tavLst>
                                    </p:anim>
                                    <p:anim calcmode="lin" valueType="num">
                                      <p:cBhvr additive="base">
                                        <p:cTn id="218" dur="3000"/>
                                        <p:tgtEl>
                                          <p:spTgt spid="8"/>
                                        </p:tgtEl>
                                        <p:attrNameLst>
                                          <p:attrName>ppt_y</p:attrName>
                                        </p:attrNameLst>
                                      </p:cBhvr>
                                      <p:tavLst>
                                        <p:tav tm="0">
                                          <p:val>
                                            <p:strVal val="ppt_y"/>
                                          </p:val>
                                        </p:tav>
                                        <p:tav tm="100000">
                                          <p:val>
                                            <p:strVal val="ppt_y"/>
                                          </p:val>
                                        </p:tav>
                                      </p:tavLst>
                                    </p:anim>
                                    <p:set>
                                      <p:cBhvr>
                                        <p:cTn id="219" dur="1" fill="hold">
                                          <p:stCondLst>
                                            <p:cond delay="2999"/>
                                          </p:stCondLst>
                                        </p:cTn>
                                        <p:tgtEl>
                                          <p:spTgt spid="8"/>
                                        </p:tgtEl>
                                        <p:attrNameLst>
                                          <p:attrName>style.visibility</p:attrName>
                                        </p:attrNameLst>
                                      </p:cBhvr>
                                      <p:to>
                                        <p:strVal val="hidden"/>
                                      </p:to>
                                    </p:set>
                                  </p:childTnLst>
                                </p:cTn>
                              </p:par>
                              <p:par>
                                <p:cTn id="220" presetID="2" presetClass="exit" presetSubtype="8" fill="hold" nodeType="withEffect">
                                  <p:stCondLst>
                                    <p:cond delay="0"/>
                                  </p:stCondLst>
                                  <p:childTnLst>
                                    <p:anim calcmode="lin" valueType="num">
                                      <p:cBhvr additive="base">
                                        <p:cTn id="221" dur="3000"/>
                                        <p:tgtEl>
                                          <p:spTgt spid="10"/>
                                        </p:tgtEl>
                                        <p:attrNameLst>
                                          <p:attrName>ppt_x</p:attrName>
                                        </p:attrNameLst>
                                      </p:cBhvr>
                                      <p:tavLst>
                                        <p:tav tm="0">
                                          <p:val>
                                            <p:strVal val="ppt_x"/>
                                          </p:val>
                                        </p:tav>
                                        <p:tav tm="100000">
                                          <p:val>
                                            <p:strVal val="0-ppt_w/2"/>
                                          </p:val>
                                        </p:tav>
                                      </p:tavLst>
                                    </p:anim>
                                    <p:anim calcmode="lin" valueType="num">
                                      <p:cBhvr additive="base">
                                        <p:cTn id="222" dur="3000"/>
                                        <p:tgtEl>
                                          <p:spTgt spid="10"/>
                                        </p:tgtEl>
                                        <p:attrNameLst>
                                          <p:attrName>ppt_y</p:attrName>
                                        </p:attrNameLst>
                                      </p:cBhvr>
                                      <p:tavLst>
                                        <p:tav tm="0">
                                          <p:val>
                                            <p:strVal val="ppt_y"/>
                                          </p:val>
                                        </p:tav>
                                        <p:tav tm="100000">
                                          <p:val>
                                            <p:strVal val="ppt_y"/>
                                          </p:val>
                                        </p:tav>
                                      </p:tavLst>
                                    </p:anim>
                                    <p:set>
                                      <p:cBhvr>
                                        <p:cTn id="223" dur="1" fill="hold">
                                          <p:stCondLst>
                                            <p:cond delay="2999"/>
                                          </p:stCondLst>
                                        </p:cTn>
                                        <p:tgtEl>
                                          <p:spTgt spid="10"/>
                                        </p:tgtEl>
                                        <p:attrNameLst>
                                          <p:attrName>style.visibility</p:attrName>
                                        </p:attrNameLst>
                                      </p:cBhvr>
                                      <p:to>
                                        <p:strVal val="hidden"/>
                                      </p:to>
                                    </p:set>
                                  </p:childTnLst>
                                </p:cTn>
                              </p:par>
                              <p:par>
                                <p:cTn id="224" presetID="2" presetClass="exit" presetSubtype="8" fill="hold" nodeType="withEffect">
                                  <p:stCondLst>
                                    <p:cond delay="0"/>
                                  </p:stCondLst>
                                  <p:childTnLst>
                                    <p:anim calcmode="lin" valueType="num">
                                      <p:cBhvr additive="base">
                                        <p:cTn id="225" dur="3000"/>
                                        <p:tgtEl>
                                          <p:spTgt spid="12"/>
                                        </p:tgtEl>
                                        <p:attrNameLst>
                                          <p:attrName>ppt_x</p:attrName>
                                        </p:attrNameLst>
                                      </p:cBhvr>
                                      <p:tavLst>
                                        <p:tav tm="0">
                                          <p:val>
                                            <p:strVal val="ppt_x"/>
                                          </p:val>
                                        </p:tav>
                                        <p:tav tm="100000">
                                          <p:val>
                                            <p:strVal val="0-ppt_w/2"/>
                                          </p:val>
                                        </p:tav>
                                      </p:tavLst>
                                    </p:anim>
                                    <p:anim calcmode="lin" valueType="num">
                                      <p:cBhvr additive="base">
                                        <p:cTn id="226" dur="3000"/>
                                        <p:tgtEl>
                                          <p:spTgt spid="12"/>
                                        </p:tgtEl>
                                        <p:attrNameLst>
                                          <p:attrName>ppt_y</p:attrName>
                                        </p:attrNameLst>
                                      </p:cBhvr>
                                      <p:tavLst>
                                        <p:tav tm="0">
                                          <p:val>
                                            <p:strVal val="ppt_y"/>
                                          </p:val>
                                        </p:tav>
                                        <p:tav tm="100000">
                                          <p:val>
                                            <p:strVal val="ppt_y"/>
                                          </p:val>
                                        </p:tav>
                                      </p:tavLst>
                                    </p:anim>
                                    <p:set>
                                      <p:cBhvr>
                                        <p:cTn id="227" dur="1" fill="hold">
                                          <p:stCondLst>
                                            <p:cond delay="2999"/>
                                          </p:stCondLst>
                                        </p:cTn>
                                        <p:tgtEl>
                                          <p:spTgt spid="12"/>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14"/>
                                        </p:tgtEl>
                                        <p:attrNameLst>
                                          <p:attrName>ppt_x</p:attrName>
                                        </p:attrNameLst>
                                      </p:cBhvr>
                                      <p:tavLst>
                                        <p:tav tm="0">
                                          <p:val>
                                            <p:strVal val="ppt_x"/>
                                          </p:val>
                                        </p:tav>
                                        <p:tav tm="100000">
                                          <p:val>
                                            <p:strVal val="0-ppt_w/2"/>
                                          </p:val>
                                        </p:tav>
                                      </p:tavLst>
                                    </p:anim>
                                    <p:anim calcmode="lin" valueType="num">
                                      <p:cBhvr additive="base">
                                        <p:cTn id="230" dur="3000"/>
                                        <p:tgtEl>
                                          <p:spTgt spid="14"/>
                                        </p:tgtEl>
                                        <p:attrNameLst>
                                          <p:attrName>ppt_y</p:attrName>
                                        </p:attrNameLst>
                                      </p:cBhvr>
                                      <p:tavLst>
                                        <p:tav tm="0">
                                          <p:val>
                                            <p:strVal val="ppt_y"/>
                                          </p:val>
                                        </p:tav>
                                        <p:tav tm="100000">
                                          <p:val>
                                            <p:strVal val="ppt_y"/>
                                          </p:val>
                                        </p:tav>
                                      </p:tavLst>
                                    </p:anim>
                                    <p:set>
                                      <p:cBhvr>
                                        <p:cTn id="231" dur="1" fill="hold">
                                          <p:stCondLst>
                                            <p:cond delay="2999"/>
                                          </p:stCondLst>
                                        </p:cTn>
                                        <p:tgtEl>
                                          <p:spTgt spid="14"/>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6"/>
                                        </p:tgtEl>
                                        <p:attrNameLst>
                                          <p:attrName>ppt_x</p:attrName>
                                        </p:attrNameLst>
                                      </p:cBhvr>
                                      <p:tavLst>
                                        <p:tav tm="0">
                                          <p:val>
                                            <p:strVal val="ppt_x"/>
                                          </p:val>
                                        </p:tav>
                                        <p:tav tm="100000">
                                          <p:val>
                                            <p:strVal val="0-ppt_w/2"/>
                                          </p:val>
                                        </p:tav>
                                      </p:tavLst>
                                    </p:anim>
                                    <p:anim calcmode="lin" valueType="num">
                                      <p:cBhvr additive="base">
                                        <p:cTn id="234" dur="3000"/>
                                        <p:tgtEl>
                                          <p:spTgt spid="16"/>
                                        </p:tgtEl>
                                        <p:attrNameLst>
                                          <p:attrName>ppt_y</p:attrName>
                                        </p:attrNameLst>
                                      </p:cBhvr>
                                      <p:tavLst>
                                        <p:tav tm="0">
                                          <p:val>
                                            <p:strVal val="ppt_y"/>
                                          </p:val>
                                        </p:tav>
                                        <p:tav tm="100000">
                                          <p:val>
                                            <p:strVal val="ppt_y"/>
                                          </p:val>
                                        </p:tav>
                                      </p:tavLst>
                                    </p:anim>
                                    <p:set>
                                      <p:cBhvr>
                                        <p:cTn id="235" dur="1" fill="hold">
                                          <p:stCondLst>
                                            <p:cond delay="2999"/>
                                          </p:stCondLst>
                                        </p:cTn>
                                        <p:tgtEl>
                                          <p:spTgt spid="16"/>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ppt_y"/>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20"/>
                                        </p:tgtEl>
                                        <p:attrNameLst>
                                          <p:attrName>ppt_x</p:attrName>
                                        </p:attrNameLst>
                                      </p:cBhvr>
                                      <p:tavLst>
                                        <p:tav tm="0">
                                          <p:val>
                                            <p:strVal val="ppt_x"/>
                                          </p:val>
                                        </p:tav>
                                        <p:tav tm="100000">
                                          <p:val>
                                            <p:strVal val="0-ppt_w/2"/>
                                          </p:val>
                                        </p:tav>
                                      </p:tavLst>
                                    </p:anim>
                                    <p:anim calcmode="lin" valueType="num">
                                      <p:cBhvr additive="base">
                                        <p:cTn id="242" dur="3000"/>
                                        <p:tgtEl>
                                          <p:spTgt spid="20"/>
                                        </p:tgtEl>
                                        <p:attrNameLst>
                                          <p:attrName>ppt_y</p:attrName>
                                        </p:attrNameLst>
                                      </p:cBhvr>
                                      <p:tavLst>
                                        <p:tav tm="0">
                                          <p:val>
                                            <p:strVal val="ppt_y"/>
                                          </p:val>
                                        </p:tav>
                                        <p:tav tm="100000">
                                          <p:val>
                                            <p:strVal val="ppt_y"/>
                                          </p:val>
                                        </p:tav>
                                      </p:tavLst>
                                    </p:anim>
                                    <p:set>
                                      <p:cBhvr>
                                        <p:cTn id="243" dur="1" fill="hold">
                                          <p:stCondLst>
                                            <p:cond delay="2999"/>
                                          </p:stCondLst>
                                        </p:cTn>
                                        <p:tgtEl>
                                          <p:spTgt spid="20"/>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22"/>
                                        </p:tgtEl>
                                        <p:attrNameLst>
                                          <p:attrName>ppt_x</p:attrName>
                                        </p:attrNameLst>
                                      </p:cBhvr>
                                      <p:tavLst>
                                        <p:tav tm="0">
                                          <p:val>
                                            <p:strVal val="ppt_x"/>
                                          </p:val>
                                        </p:tav>
                                        <p:tav tm="100000">
                                          <p:val>
                                            <p:strVal val="0-ppt_w/2"/>
                                          </p:val>
                                        </p:tav>
                                      </p:tavLst>
                                    </p:anim>
                                    <p:anim calcmode="lin" valueType="num">
                                      <p:cBhvr additive="base">
                                        <p:cTn id="246" dur="3000"/>
                                        <p:tgtEl>
                                          <p:spTgt spid="22"/>
                                        </p:tgtEl>
                                        <p:attrNameLst>
                                          <p:attrName>ppt_y</p:attrName>
                                        </p:attrNameLst>
                                      </p:cBhvr>
                                      <p:tavLst>
                                        <p:tav tm="0">
                                          <p:val>
                                            <p:strVal val="ppt_y"/>
                                          </p:val>
                                        </p:tav>
                                        <p:tav tm="100000">
                                          <p:val>
                                            <p:strVal val="ppt_y"/>
                                          </p:val>
                                        </p:tav>
                                      </p:tavLst>
                                    </p:anim>
                                    <p:set>
                                      <p:cBhvr>
                                        <p:cTn id="247" dur="1" fill="hold">
                                          <p:stCondLst>
                                            <p:cond delay="2999"/>
                                          </p:stCondLst>
                                        </p:cTn>
                                        <p:tgtEl>
                                          <p:spTgt spid="22"/>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1+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3000"/>
                                        <p:tgtEl>
                                          <p:spTgt spid="7"/>
                                        </p:tgtEl>
                                        <p:attrNameLst>
                                          <p:attrName>ppt_x</p:attrName>
                                        </p:attrNameLst>
                                      </p:cBhvr>
                                      <p:tavLst>
                                        <p:tav tm="0">
                                          <p:val>
                                            <p:strVal val="ppt_x"/>
                                          </p:val>
                                        </p:tav>
                                        <p:tav tm="100000">
                                          <p:val>
                                            <p:strVal val="1+ppt_w/2"/>
                                          </p:val>
                                        </p:tav>
                                      </p:tavLst>
                                    </p:anim>
                                    <p:anim calcmode="lin" valueType="num">
                                      <p:cBhvr additive="base">
                                        <p:cTn id="254" dur="3000"/>
                                        <p:tgtEl>
                                          <p:spTgt spid="7"/>
                                        </p:tgtEl>
                                        <p:attrNameLst>
                                          <p:attrName>ppt_y</p:attrName>
                                        </p:attrNameLst>
                                      </p:cBhvr>
                                      <p:tavLst>
                                        <p:tav tm="0">
                                          <p:val>
                                            <p:strVal val="ppt_y"/>
                                          </p:val>
                                        </p:tav>
                                        <p:tav tm="100000">
                                          <p:val>
                                            <p:strVal val="ppt_y"/>
                                          </p:val>
                                        </p:tav>
                                      </p:tavLst>
                                    </p:anim>
                                    <p:set>
                                      <p:cBhvr>
                                        <p:cTn id="255" dur="1" fill="hold">
                                          <p:stCondLst>
                                            <p:cond delay="2999"/>
                                          </p:stCondLst>
                                        </p:cTn>
                                        <p:tgtEl>
                                          <p:spTgt spid="7"/>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3000"/>
                                        <p:tgtEl>
                                          <p:spTgt spid="9"/>
                                        </p:tgtEl>
                                        <p:attrNameLst>
                                          <p:attrName>ppt_x</p:attrName>
                                        </p:attrNameLst>
                                      </p:cBhvr>
                                      <p:tavLst>
                                        <p:tav tm="0">
                                          <p:val>
                                            <p:strVal val="ppt_x"/>
                                          </p:val>
                                        </p:tav>
                                        <p:tav tm="100000">
                                          <p:val>
                                            <p:strVal val="1+ppt_w/2"/>
                                          </p:val>
                                        </p:tav>
                                      </p:tavLst>
                                    </p:anim>
                                    <p:anim calcmode="lin" valueType="num">
                                      <p:cBhvr additive="base">
                                        <p:cTn id="258" dur="3000"/>
                                        <p:tgtEl>
                                          <p:spTgt spid="9"/>
                                        </p:tgtEl>
                                        <p:attrNameLst>
                                          <p:attrName>ppt_y</p:attrName>
                                        </p:attrNameLst>
                                      </p:cBhvr>
                                      <p:tavLst>
                                        <p:tav tm="0">
                                          <p:val>
                                            <p:strVal val="ppt_y"/>
                                          </p:val>
                                        </p:tav>
                                        <p:tav tm="100000">
                                          <p:val>
                                            <p:strVal val="ppt_y"/>
                                          </p:val>
                                        </p:tav>
                                      </p:tavLst>
                                    </p:anim>
                                    <p:set>
                                      <p:cBhvr>
                                        <p:cTn id="259" dur="1" fill="hold">
                                          <p:stCondLst>
                                            <p:cond delay="2999"/>
                                          </p:stCondLst>
                                        </p:cTn>
                                        <p:tgtEl>
                                          <p:spTgt spid="9"/>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3000"/>
                                        <p:tgtEl>
                                          <p:spTgt spid="11"/>
                                        </p:tgtEl>
                                        <p:attrNameLst>
                                          <p:attrName>ppt_x</p:attrName>
                                        </p:attrNameLst>
                                      </p:cBhvr>
                                      <p:tavLst>
                                        <p:tav tm="0">
                                          <p:val>
                                            <p:strVal val="ppt_x"/>
                                          </p:val>
                                        </p:tav>
                                        <p:tav tm="100000">
                                          <p:val>
                                            <p:strVal val="1+ppt_w/2"/>
                                          </p:val>
                                        </p:tav>
                                      </p:tavLst>
                                    </p:anim>
                                    <p:anim calcmode="lin" valueType="num">
                                      <p:cBhvr additive="base">
                                        <p:cTn id="262" dur="3000"/>
                                        <p:tgtEl>
                                          <p:spTgt spid="11"/>
                                        </p:tgtEl>
                                        <p:attrNameLst>
                                          <p:attrName>ppt_y</p:attrName>
                                        </p:attrNameLst>
                                      </p:cBhvr>
                                      <p:tavLst>
                                        <p:tav tm="0">
                                          <p:val>
                                            <p:strVal val="ppt_y"/>
                                          </p:val>
                                        </p:tav>
                                        <p:tav tm="100000">
                                          <p:val>
                                            <p:strVal val="ppt_y"/>
                                          </p:val>
                                        </p:tav>
                                      </p:tavLst>
                                    </p:anim>
                                    <p:set>
                                      <p:cBhvr>
                                        <p:cTn id="263" dur="1" fill="hold">
                                          <p:stCondLst>
                                            <p:cond delay="2999"/>
                                          </p:stCondLst>
                                        </p:cTn>
                                        <p:tgtEl>
                                          <p:spTgt spid="11"/>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3000"/>
                                        <p:tgtEl>
                                          <p:spTgt spid="13"/>
                                        </p:tgtEl>
                                        <p:attrNameLst>
                                          <p:attrName>ppt_x</p:attrName>
                                        </p:attrNameLst>
                                      </p:cBhvr>
                                      <p:tavLst>
                                        <p:tav tm="0">
                                          <p:val>
                                            <p:strVal val="ppt_x"/>
                                          </p:val>
                                        </p:tav>
                                        <p:tav tm="100000">
                                          <p:val>
                                            <p:strVal val="1+ppt_w/2"/>
                                          </p:val>
                                        </p:tav>
                                      </p:tavLst>
                                    </p:anim>
                                    <p:anim calcmode="lin" valueType="num">
                                      <p:cBhvr additive="base">
                                        <p:cTn id="266" dur="3000"/>
                                        <p:tgtEl>
                                          <p:spTgt spid="13"/>
                                        </p:tgtEl>
                                        <p:attrNameLst>
                                          <p:attrName>ppt_y</p:attrName>
                                        </p:attrNameLst>
                                      </p:cBhvr>
                                      <p:tavLst>
                                        <p:tav tm="0">
                                          <p:val>
                                            <p:strVal val="ppt_y"/>
                                          </p:val>
                                        </p:tav>
                                        <p:tav tm="100000">
                                          <p:val>
                                            <p:strVal val="ppt_y"/>
                                          </p:val>
                                        </p:tav>
                                      </p:tavLst>
                                    </p:anim>
                                    <p:set>
                                      <p:cBhvr>
                                        <p:cTn id="267" dur="1" fill="hold">
                                          <p:stCondLst>
                                            <p:cond delay="2999"/>
                                          </p:stCondLst>
                                        </p:cTn>
                                        <p:tgtEl>
                                          <p:spTgt spid="13"/>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3000"/>
                                        <p:tgtEl>
                                          <p:spTgt spid="15"/>
                                        </p:tgtEl>
                                        <p:attrNameLst>
                                          <p:attrName>ppt_x</p:attrName>
                                        </p:attrNameLst>
                                      </p:cBhvr>
                                      <p:tavLst>
                                        <p:tav tm="0">
                                          <p:val>
                                            <p:strVal val="ppt_x"/>
                                          </p:val>
                                        </p:tav>
                                        <p:tav tm="100000">
                                          <p:val>
                                            <p:strVal val="1+ppt_w/2"/>
                                          </p:val>
                                        </p:tav>
                                      </p:tavLst>
                                    </p:anim>
                                    <p:anim calcmode="lin" valueType="num">
                                      <p:cBhvr additive="base">
                                        <p:cTn id="270" dur="3000"/>
                                        <p:tgtEl>
                                          <p:spTgt spid="15"/>
                                        </p:tgtEl>
                                        <p:attrNameLst>
                                          <p:attrName>ppt_y</p:attrName>
                                        </p:attrNameLst>
                                      </p:cBhvr>
                                      <p:tavLst>
                                        <p:tav tm="0">
                                          <p:val>
                                            <p:strVal val="ppt_y"/>
                                          </p:val>
                                        </p:tav>
                                        <p:tav tm="100000">
                                          <p:val>
                                            <p:strVal val="ppt_y"/>
                                          </p:val>
                                        </p:tav>
                                      </p:tavLst>
                                    </p:anim>
                                    <p:set>
                                      <p:cBhvr>
                                        <p:cTn id="271" dur="1" fill="hold">
                                          <p:stCondLst>
                                            <p:cond delay="2999"/>
                                          </p:stCondLst>
                                        </p:cTn>
                                        <p:tgtEl>
                                          <p:spTgt spid="15"/>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3000"/>
                                        <p:tgtEl>
                                          <p:spTgt spid="17"/>
                                        </p:tgtEl>
                                        <p:attrNameLst>
                                          <p:attrName>ppt_x</p:attrName>
                                        </p:attrNameLst>
                                      </p:cBhvr>
                                      <p:tavLst>
                                        <p:tav tm="0">
                                          <p:val>
                                            <p:strVal val="ppt_x"/>
                                          </p:val>
                                        </p:tav>
                                        <p:tav tm="100000">
                                          <p:val>
                                            <p:strVal val="1+ppt_w/2"/>
                                          </p:val>
                                        </p:tav>
                                      </p:tavLst>
                                    </p:anim>
                                    <p:anim calcmode="lin" valueType="num">
                                      <p:cBhvr additive="base">
                                        <p:cTn id="274" dur="3000"/>
                                        <p:tgtEl>
                                          <p:spTgt spid="17"/>
                                        </p:tgtEl>
                                        <p:attrNameLst>
                                          <p:attrName>ppt_y</p:attrName>
                                        </p:attrNameLst>
                                      </p:cBhvr>
                                      <p:tavLst>
                                        <p:tav tm="0">
                                          <p:val>
                                            <p:strVal val="ppt_y"/>
                                          </p:val>
                                        </p:tav>
                                        <p:tav tm="100000">
                                          <p:val>
                                            <p:strVal val="ppt_y"/>
                                          </p:val>
                                        </p:tav>
                                      </p:tavLst>
                                    </p:anim>
                                    <p:set>
                                      <p:cBhvr>
                                        <p:cTn id="275" dur="1" fill="hold">
                                          <p:stCondLst>
                                            <p:cond delay="2999"/>
                                          </p:stCondLst>
                                        </p:cTn>
                                        <p:tgtEl>
                                          <p:spTgt spid="17"/>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3000"/>
                                        <p:tgtEl>
                                          <p:spTgt spid="19"/>
                                        </p:tgtEl>
                                        <p:attrNameLst>
                                          <p:attrName>ppt_x</p:attrName>
                                        </p:attrNameLst>
                                      </p:cBhvr>
                                      <p:tavLst>
                                        <p:tav tm="0">
                                          <p:val>
                                            <p:strVal val="ppt_x"/>
                                          </p:val>
                                        </p:tav>
                                        <p:tav tm="100000">
                                          <p:val>
                                            <p:strVal val="1+ppt_w/2"/>
                                          </p:val>
                                        </p:tav>
                                      </p:tavLst>
                                    </p:anim>
                                    <p:anim calcmode="lin" valueType="num">
                                      <p:cBhvr additive="base">
                                        <p:cTn id="278" dur="3000"/>
                                        <p:tgtEl>
                                          <p:spTgt spid="19"/>
                                        </p:tgtEl>
                                        <p:attrNameLst>
                                          <p:attrName>ppt_y</p:attrName>
                                        </p:attrNameLst>
                                      </p:cBhvr>
                                      <p:tavLst>
                                        <p:tav tm="0">
                                          <p:val>
                                            <p:strVal val="ppt_y"/>
                                          </p:val>
                                        </p:tav>
                                        <p:tav tm="100000">
                                          <p:val>
                                            <p:strVal val="ppt_y"/>
                                          </p:val>
                                        </p:tav>
                                      </p:tavLst>
                                    </p:anim>
                                    <p:set>
                                      <p:cBhvr>
                                        <p:cTn id="279" dur="1" fill="hold">
                                          <p:stCondLst>
                                            <p:cond delay="2999"/>
                                          </p:stCondLst>
                                        </p:cTn>
                                        <p:tgtEl>
                                          <p:spTgt spid="19"/>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3000"/>
                                        <p:tgtEl>
                                          <p:spTgt spid="21"/>
                                        </p:tgtEl>
                                        <p:attrNameLst>
                                          <p:attrName>ppt_x</p:attrName>
                                        </p:attrNameLst>
                                      </p:cBhvr>
                                      <p:tavLst>
                                        <p:tav tm="0">
                                          <p:val>
                                            <p:strVal val="ppt_x"/>
                                          </p:val>
                                        </p:tav>
                                        <p:tav tm="100000">
                                          <p:val>
                                            <p:strVal val="1+ppt_w/2"/>
                                          </p:val>
                                        </p:tav>
                                      </p:tavLst>
                                    </p:anim>
                                    <p:anim calcmode="lin" valueType="num">
                                      <p:cBhvr additive="base">
                                        <p:cTn id="282" dur="3000"/>
                                        <p:tgtEl>
                                          <p:spTgt spid="21"/>
                                        </p:tgtEl>
                                        <p:attrNameLst>
                                          <p:attrName>ppt_y</p:attrName>
                                        </p:attrNameLst>
                                      </p:cBhvr>
                                      <p:tavLst>
                                        <p:tav tm="0">
                                          <p:val>
                                            <p:strVal val="ppt_y"/>
                                          </p:val>
                                        </p:tav>
                                        <p:tav tm="100000">
                                          <p:val>
                                            <p:strVal val="ppt_y"/>
                                          </p:val>
                                        </p:tav>
                                      </p:tavLst>
                                    </p:anim>
                                    <p:set>
                                      <p:cBhvr>
                                        <p:cTn id="283" dur="1" fill="hold">
                                          <p:stCondLst>
                                            <p:cond delay="2999"/>
                                          </p:stCondLst>
                                        </p:cTn>
                                        <p:tgtEl>
                                          <p:spTgt spid="21"/>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3000"/>
                                        <p:tgtEl>
                                          <p:spTgt spid="23"/>
                                        </p:tgtEl>
                                        <p:attrNameLst>
                                          <p:attrName>ppt_x</p:attrName>
                                        </p:attrNameLst>
                                      </p:cBhvr>
                                      <p:tavLst>
                                        <p:tav tm="0">
                                          <p:val>
                                            <p:strVal val="ppt_x"/>
                                          </p:val>
                                        </p:tav>
                                        <p:tav tm="100000">
                                          <p:val>
                                            <p:strVal val="1+ppt_w/2"/>
                                          </p:val>
                                        </p:tav>
                                      </p:tavLst>
                                    </p:anim>
                                    <p:anim calcmode="lin" valueType="num">
                                      <p:cBhvr additive="base">
                                        <p:cTn id="286" dur="3000"/>
                                        <p:tgtEl>
                                          <p:spTgt spid="23"/>
                                        </p:tgtEl>
                                        <p:attrNameLst>
                                          <p:attrName>ppt_y</p:attrName>
                                        </p:attrNameLst>
                                      </p:cBhvr>
                                      <p:tavLst>
                                        <p:tav tm="0">
                                          <p:val>
                                            <p:strVal val="ppt_y"/>
                                          </p:val>
                                        </p:tav>
                                        <p:tav tm="100000">
                                          <p:val>
                                            <p:strVal val="ppt_y"/>
                                          </p:val>
                                        </p:tav>
                                      </p:tavLst>
                                    </p:anim>
                                    <p:set>
                                      <p:cBhvr>
                                        <p:cTn id="287" dur="1" fill="hold">
                                          <p:stCondLst>
                                            <p:cond delay="2999"/>
                                          </p:stCondLst>
                                        </p:cTn>
                                        <p:tgtEl>
                                          <p:spTgt spid="2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3000" fill="hold"/>
                                        <p:tgtEl>
                                          <p:spTgt spid="2"/>
                                        </p:tgtEl>
                                        <p:attrNameLst>
                                          <p:attrName>ppt_w</p:attrName>
                                        </p:attrNameLst>
                                      </p:cBhvr>
                                      <p:tavLst>
                                        <p:tav tm="0">
                                          <p:val>
                                            <p:strVal val="4/3*#ppt_w"/>
                                          </p:val>
                                        </p:tav>
                                        <p:tav tm="100000">
                                          <p:val>
                                            <p:strVal val="#ppt_w"/>
                                          </p:val>
                                        </p:tav>
                                      </p:tavLst>
                                    </p:anim>
                                    <p:anim calcmode="lin" valueType="num">
                                      <p:cBhvr>
                                        <p:cTn id="291" dur="3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37"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Vertical)">
                                      <p:cBhvr>
                                        <p:cTn id="29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CCFF"/>
            </a:gs>
            <a:gs pos="50000">
              <a:srgbClr val="007434">
                <a:shade val="67500"/>
                <a:satMod val="115000"/>
              </a:srgbClr>
            </a:gs>
            <a:gs pos="100000">
              <a:srgbClr val="007434">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v2 (3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ingle-Plant-Leaf-PNG-Free-Image.png"/>
          <p:cNvPicPr>
            <a:picLocks noChangeAspect="1"/>
          </p:cNvPicPr>
          <p:nvPr/>
        </p:nvPicPr>
        <p:blipFill>
          <a:blip r:embed="rId3" cstate="print">
            <a:lum bright="-10000" contrast="40000"/>
          </a:blip>
          <a:stretch>
            <a:fillRect/>
          </a:stretch>
        </p:blipFill>
        <p:spPr>
          <a:xfrm rot="18343108">
            <a:off x="3714137" y="1056623"/>
            <a:ext cx="1509706" cy="1300352"/>
          </a:xfrm>
          <a:prstGeom prst="rect">
            <a:avLst/>
          </a:prstGeom>
        </p:spPr>
      </p:pic>
      <p:pic>
        <p:nvPicPr>
          <p:cNvPr id="5" name="4 Imagen" descr="Single-Plant-Leaf-PNG-Free-Image.png"/>
          <p:cNvPicPr>
            <a:picLocks noChangeAspect="1"/>
          </p:cNvPicPr>
          <p:nvPr/>
        </p:nvPicPr>
        <p:blipFill>
          <a:blip r:embed="rId3" cstate="print">
            <a:lum bright="-10000" contrast="40000"/>
          </a:blip>
          <a:stretch>
            <a:fillRect/>
          </a:stretch>
        </p:blipFill>
        <p:spPr>
          <a:xfrm rot="1879971">
            <a:off x="4585696" y="1869327"/>
            <a:ext cx="1509706" cy="1300352"/>
          </a:xfrm>
          <a:prstGeom prst="rect">
            <a:avLst/>
          </a:prstGeom>
        </p:spPr>
      </p:pic>
      <p:pic>
        <p:nvPicPr>
          <p:cNvPr id="6" name="5 Imagen" descr="Single-Plant-Leaf-PNG-Free-Image.png"/>
          <p:cNvPicPr>
            <a:picLocks noChangeAspect="1"/>
          </p:cNvPicPr>
          <p:nvPr/>
        </p:nvPicPr>
        <p:blipFill>
          <a:blip r:embed="rId3" cstate="print">
            <a:lum bright="-10000" contrast="40000"/>
          </a:blip>
          <a:stretch>
            <a:fillRect/>
          </a:stretch>
        </p:blipFill>
        <p:spPr>
          <a:xfrm rot="7409661">
            <a:off x="3704354" y="2838441"/>
            <a:ext cx="1509706" cy="1300352"/>
          </a:xfrm>
          <a:prstGeom prst="rect">
            <a:avLst/>
          </a:prstGeom>
        </p:spPr>
      </p:pic>
      <p:pic>
        <p:nvPicPr>
          <p:cNvPr id="7" name="6 Imagen" descr="Single-Plant-Leaf-PNG-Free-Image.png"/>
          <p:cNvPicPr>
            <a:picLocks noChangeAspect="1"/>
          </p:cNvPicPr>
          <p:nvPr/>
        </p:nvPicPr>
        <p:blipFill>
          <a:blip r:embed="rId3" cstate="print">
            <a:lum bright="-10000" contrast="40000"/>
          </a:blip>
          <a:stretch>
            <a:fillRect/>
          </a:stretch>
        </p:blipFill>
        <p:spPr>
          <a:xfrm rot="12855866">
            <a:off x="2735349" y="1883771"/>
            <a:ext cx="1509706" cy="1300352"/>
          </a:xfrm>
          <a:prstGeom prst="rect">
            <a:avLst/>
          </a:prstGeom>
        </p:spPr>
      </p:pic>
      <p:pic>
        <p:nvPicPr>
          <p:cNvPr id="8" name="7 Imagen" descr="Single-Plant-Leaf-PNG-Free-Image.png"/>
          <p:cNvPicPr>
            <a:picLocks noChangeAspect="1"/>
          </p:cNvPicPr>
          <p:nvPr/>
        </p:nvPicPr>
        <p:blipFill>
          <a:blip r:embed="rId3" cstate="print">
            <a:lum bright="-10000" contrast="40000"/>
          </a:blip>
          <a:stretch>
            <a:fillRect/>
          </a:stretch>
        </p:blipFill>
        <p:spPr>
          <a:xfrm rot="21100123">
            <a:off x="4372489" y="1245504"/>
            <a:ext cx="1509706" cy="1300352"/>
          </a:xfrm>
          <a:prstGeom prst="rect">
            <a:avLst/>
          </a:prstGeom>
        </p:spPr>
      </p:pic>
      <p:pic>
        <p:nvPicPr>
          <p:cNvPr id="9" name="8 Imagen" descr="Single-Plant-Leaf-PNG-Free-Image.png"/>
          <p:cNvPicPr>
            <a:picLocks noChangeAspect="1"/>
          </p:cNvPicPr>
          <p:nvPr/>
        </p:nvPicPr>
        <p:blipFill>
          <a:blip r:embed="rId3" cstate="print">
            <a:lum bright="-10000" contrast="40000"/>
          </a:blip>
          <a:stretch>
            <a:fillRect/>
          </a:stretch>
        </p:blipFill>
        <p:spPr>
          <a:xfrm rot="4873580">
            <a:off x="4360539" y="2623889"/>
            <a:ext cx="1509706" cy="1300352"/>
          </a:xfrm>
          <a:prstGeom prst="rect">
            <a:avLst/>
          </a:prstGeom>
        </p:spPr>
      </p:pic>
      <p:pic>
        <p:nvPicPr>
          <p:cNvPr id="10" name="9 Imagen" descr="Single-Plant-Leaf-PNG-Free-Image.png"/>
          <p:cNvPicPr>
            <a:picLocks noChangeAspect="1"/>
          </p:cNvPicPr>
          <p:nvPr/>
        </p:nvPicPr>
        <p:blipFill>
          <a:blip r:embed="rId3" cstate="print">
            <a:lum bright="-10000" contrast="40000"/>
          </a:blip>
          <a:stretch>
            <a:fillRect/>
          </a:stretch>
        </p:blipFill>
        <p:spPr>
          <a:xfrm rot="10064717">
            <a:off x="2978293" y="2574282"/>
            <a:ext cx="1509706" cy="1300352"/>
          </a:xfrm>
          <a:prstGeom prst="rect">
            <a:avLst/>
          </a:prstGeom>
        </p:spPr>
      </p:pic>
      <p:pic>
        <p:nvPicPr>
          <p:cNvPr id="11" name="10 Imagen" descr="Single-Plant-Leaf-PNG-Free-Image.png"/>
          <p:cNvPicPr>
            <a:picLocks noChangeAspect="1"/>
          </p:cNvPicPr>
          <p:nvPr/>
        </p:nvPicPr>
        <p:blipFill>
          <a:blip r:embed="rId3" cstate="print">
            <a:lum bright="-10000" contrast="40000"/>
          </a:blip>
          <a:stretch>
            <a:fillRect/>
          </a:stretch>
        </p:blipFill>
        <p:spPr>
          <a:xfrm rot="15288726">
            <a:off x="2999300" y="1320199"/>
            <a:ext cx="1509706" cy="1300352"/>
          </a:xfrm>
          <a:prstGeom prst="rect">
            <a:avLst/>
          </a:prstGeom>
        </p:spPr>
      </p:pic>
      <p:pic>
        <p:nvPicPr>
          <p:cNvPr id="12" name="11 Imagen" descr="v2 (3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643175" y="428610"/>
            <a:ext cx="5643601" cy="1754326"/>
          </a:xfrm>
          <a:prstGeom prst="rect">
            <a:avLst/>
          </a:prstGeom>
          <a:noFill/>
        </p:spPr>
        <p:txBody>
          <a:bodyPr wrap="square" rtlCol="0">
            <a:spAutoFit/>
          </a:bodyPr>
          <a:lstStyle/>
          <a:p>
            <a:r>
              <a:rPr lang="es-PE" dirty="0" smtClean="0"/>
              <a:t>Las rosas blancas son un símbolo de pureza y nuevos comienzos. En bodas y celebraciones, son la manifestación de la esperanza y la alegría. Su belleza serena nos recuerda que cada final es, en realidad, un nuevo inicio, y que la vida está llena de oportunidades para volver a florecer.</a:t>
            </a:r>
          </a:p>
          <a:p>
            <a:endParaRPr lang="es-PE" dirty="0"/>
          </a:p>
        </p:txBody>
      </p:sp>
    </p:spTree>
  </p:cSld>
  <p:clrMapOvr>
    <a:masterClrMapping/>
  </p:clrMapOvr>
  <p:transition advTm="3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1409"/>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v2 (27).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V="1">
            <a:off x="4572000" y="0"/>
            <a:ext cx="1643074" cy="1142990"/>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H="1" flipV="1">
            <a:off x="2857488" y="0"/>
            <a:ext cx="1714512" cy="1142990"/>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schemeClr val="bg2">
                <a:shade val="45000"/>
                <a:satMod val="135000"/>
              </a:schemeClr>
              <a:prstClr val="white"/>
            </a:duotone>
            <a:lum contrast="40000"/>
          </a:blip>
          <a:stretch>
            <a:fillRect/>
          </a:stretch>
        </p:blipFill>
        <p:spPr>
          <a:xfrm flipV="1">
            <a:off x="4572000" y="500048"/>
            <a:ext cx="1643074" cy="1142990"/>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schemeClr val="bg2">
                <a:shade val="45000"/>
                <a:satMod val="135000"/>
              </a:schemeClr>
              <a:prstClr val="white"/>
            </a:duotone>
          </a:blip>
          <a:stretch>
            <a:fillRect/>
          </a:stretch>
        </p:blipFill>
        <p:spPr>
          <a:xfrm flipH="1" flipV="1">
            <a:off x="2857488" y="500048"/>
            <a:ext cx="1714512" cy="1142990"/>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V="1">
            <a:off x="4572000" y="1071570"/>
            <a:ext cx="1643074" cy="1142990"/>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H="1" flipV="1">
            <a:off x="2857488" y="1071570"/>
            <a:ext cx="1714512" cy="1142990"/>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schemeClr val="bg2">
                <a:shade val="45000"/>
                <a:satMod val="135000"/>
              </a:schemeClr>
              <a:prstClr val="white"/>
            </a:duotone>
          </a:blip>
          <a:stretch>
            <a:fillRect/>
          </a:stretch>
        </p:blipFill>
        <p:spPr>
          <a:xfrm flipV="1">
            <a:off x="4572000" y="1571618"/>
            <a:ext cx="1643074" cy="1142990"/>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schemeClr val="bg2">
                <a:shade val="45000"/>
                <a:satMod val="135000"/>
              </a:schemeClr>
              <a:prstClr val="white"/>
            </a:duotone>
          </a:blip>
          <a:stretch>
            <a:fillRect/>
          </a:stretch>
        </p:blipFill>
        <p:spPr>
          <a:xfrm flipH="1" flipV="1">
            <a:off x="2857488" y="1571618"/>
            <a:ext cx="1714512" cy="1142990"/>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V="1">
            <a:off x="4572000" y="2071702"/>
            <a:ext cx="1643074" cy="1142990"/>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H="1" flipV="1">
            <a:off x="2857488" y="2071702"/>
            <a:ext cx="1714512" cy="1142990"/>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schemeClr val="bg2">
                <a:shade val="45000"/>
                <a:satMod val="135000"/>
              </a:schemeClr>
              <a:prstClr val="white"/>
            </a:duotone>
          </a:blip>
          <a:stretch>
            <a:fillRect/>
          </a:stretch>
        </p:blipFill>
        <p:spPr>
          <a:xfrm flipV="1">
            <a:off x="4572000" y="2571750"/>
            <a:ext cx="1643074" cy="1142990"/>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schemeClr val="bg2">
                <a:shade val="45000"/>
                <a:satMod val="135000"/>
              </a:schemeClr>
              <a:prstClr val="white"/>
            </a:duotone>
          </a:blip>
          <a:stretch>
            <a:fillRect/>
          </a:stretch>
        </p:blipFill>
        <p:spPr>
          <a:xfrm flipH="1" flipV="1">
            <a:off x="2857488" y="2571750"/>
            <a:ext cx="1714512" cy="1142990"/>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V="1">
            <a:off x="4572000" y="3071834"/>
            <a:ext cx="1643074" cy="1142990"/>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H="1" flipV="1">
            <a:off x="2857488" y="3071834"/>
            <a:ext cx="1714512" cy="1142990"/>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schemeClr val="bg2">
                <a:shade val="45000"/>
                <a:satMod val="135000"/>
              </a:schemeClr>
              <a:prstClr val="white"/>
            </a:duotone>
          </a:blip>
          <a:stretch>
            <a:fillRect/>
          </a:stretch>
        </p:blipFill>
        <p:spPr>
          <a:xfrm flipV="1">
            <a:off x="4572000" y="3571882"/>
            <a:ext cx="1643074" cy="1142990"/>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schemeClr val="bg2">
                <a:shade val="45000"/>
                <a:satMod val="135000"/>
              </a:schemeClr>
              <a:prstClr val="white"/>
            </a:duotone>
          </a:blip>
          <a:stretch>
            <a:fillRect/>
          </a:stretch>
        </p:blipFill>
        <p:spPr>
          <a:xfrm flipH="1" flipV="1">
            <a:off x="2857488" y="3571882"/>
            <a:ext cx="1714512" cy="1142990"/>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V="1">
            <a:off x="4572000" y="4000510"/>
            <a:ext cx="1643074" cy="1142990"/>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DE4500">
                <a:tint val="45000"/>
                <a:satMod val="400000"/>
              </a:srgbClr>
            </a:duotone>
            <a:lum contrast="40000"/>
          </a:blip>
          <a:stretch>
            <a:fillRect/>
          </a:stretch>
        </p:blipFill>
        <p:spPr>
          <a:xfrm flipH="1" flipV="1">
            <a:off x="2857488" y="4000510"/>
            <a:ext cx="1714512" cy="1142990"/>
          </a:xfrm>
          <a:prstGeom prst="rect">
            <a:avLst/>
          </a:prstGeom>
          <a:effectLst>
            <a:reflection blurRad="6350" stA="50000" endA="300" endPos="90000" dir="5400000" sy="-100000" algn="bl" rotWithShape="0"/>
          </a:effectLst>
        </p:spPr>
      </p:pic>
      <p:pic>
        <p:nvPicPr>
          <p:cNvPr id="21" name="20 Imagen" descr="v2 (27).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childTnLst>
                          </p:cTn>
                        </p:par>
                        <p:par>
                          <p:cTn id="115" fill="hold">
                            <p:stCondLst>
                              <p:cond delay="6000"/>
                            </p:stCondLst>
                            <p:childTnLst>
                              <p:par>
                                <p:cTn id="116" presetID="2" presetClass="exit" presetSubtype="4" fill="hold" nodeType="afterEffect">
                                  <p:stCondLst>
                                    <p:cond delay="0"/>
                                  </p:stCondLst>
                                  <p:childTnLst>
                                    <p:anim calcmode="lin" valueType="num">
                                      <p:cBhvr additive="base">
                                        <p:cTn id="117" dur="3000"/>
                                        <p:tgtEl>
                                          <p:spTgt spid="3"/>
                                        </p:tgtEl>
                                        <p:attrNameLst>
                                          <p:attrName>ppt_x</p:attrName>
                                        </p:attrNameLst>
                                      </p:cBhvr>
                                      <p:tavLst>
                                        <p:tav tm="0">
                                          <p:val>
                                            <p:strVal val="ppt_x"/>
                                          </p:val>
                                        </p:tav>
                                        <p:tav tm="100000">
                                          <p:val>
                                            <p:strVal val="ppt_x"/>
                                          </p:val>
                                        </p:tav>
                                      </p:tavLst>
                                    </p:anim>
                                    <p:anim calcmode="lin" valueType="num">
                                      <p:cBhvr additive="base">
                                        <p:cTn id="118" dur="3000"/>
                                        <p:tgtEl>
                                          <p:spTgt spid="3"/>
                                        </p:tgtEl>
                                        <p:attrNameLst>
                                          <p:attrName>ppt_y</p:attrName>
                                        </p:attrNameLst>
                                      </p:cBhvr>
                                      <p:tavLst>
                                        <p:tav tm="0">
                                          <p:val>
                                            <p:strVal val="ppt_y"/>
                                          </p:val>
                                        </p:tav>
                                        <p:tav tm="100000">
                                          <p:val>
                                            <p:strVal val="1+ppt_h/2"/>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4"/>
                                        </p:tgtEl>
                                        <p:attrNameLst>
                                          <p:attrName>ppt_x</p:attrName>
                                        </p:attrNameLst>
                                      </p:cBhvr>
                                      <p:tavLst>
                                        <p:tav tm="0">
                                          <p:val>
                                            <p:strVal val="ppt_x"/>
                                          </p:val>
                                        </p:tav>
                                        <p:tav tm="100000">
                                          <p:val>
                                            <p:strVal val="ppt_x"/>
                                          </p:val>
                                        </p:tav>
                                      </p:tavLst>
                                    </p:anim>
                                    <p:anim calcmode="lin" valueType="num">
                                      <p:cBhvr additive="base">
                                        <p:cTn id="122" dur="3000"/>
                                        <p:tgtEl>
                                          <p:spTgt spid="4"/>
                                        </p:tgtEl>
                                        <p:attrNameLst>
                                          <p:attrName>ppt_y</p:attrName>
                                        </p:attrNameLst>
                                      </p:cBhvr>
                                      <p:tavLst>
                                        <p:tav tm="0">
                                          <p:val>
                                            <p:strVal val="ppt_y"/>
                                          </p:val>
                                        </p:tav>
                                        <p:tav tm="100000">
                                          <p:val>
                                            <p:strVal val="1+ppt_h/2"/>
                                          </p:val>
                                        </p:tav>
                                      </p:tavLst>
                                    </p:anim>
                                    <p:set>
                                      <p:cBhvr>
                                        <p:cTn id="123" dur="1" fill="hold">
                                          <p:stCondLst>
                                            <p:cond delay="2999"/>
                                          </p:stCondLst>
                                        </p:cTn>
                                        <p:tgtEl>
                                          <p:spTgt spid="4"/>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5"/>
                                        </p:tgtEl>
                                        <p:attrNameLst>
                                          <p:attrName>ppt_x</p:attrName>
                                        </p:attrNameLst>
                                      </p:cBhvr>
                                      <p:tavLst>
                                        <p:tav tm="0">
                                          <p:val>
                                            <p:strVal val="ppt_x"/>
                                          </p:val>
                                        </p:tav>
                                        <p:tav tm="100000">
                                          <p:val>
                                            <p:strVal val="ppt_x"/>
                                          </p:val>
                                        </p:tav>
                                      </p:tavLst>
                                    </p:anim>
                                    <p:anim calcmode="lin" valueType="num">
                                      <p:cBhvr additive="base">
                                        <p:cTn id="126" dur="3000"/>
                                        <p:tgtEl>
                                          <p:spTgt spid="5"/>
                                        </p:tgtEl>
                                        <p:attrNameLst>
                                          <p:attrName>ppt_y</p:attrName>
                                        </p:attrNameLst>
                                      </p:cBhvr>
                                      <p:tavLst>
                                        <p:tav tm="0">
                                          <p:val>
                                            <p:strVal val="ppt_y"/>
                                          </p:val>
                                        </p:tav>
                                        <p:tav tm="100000">
                                          <p:val>
                                            <p:strVal val="1+ppt_h/2"/>
                                          </p:val>
                                        </p:tav>
                                      </p:tavLst>
                                    </p:anim>
                                    <p:set>
                                      <p:cBhvr>
                                        <p:cTn id="127" dur="1" fill="hold">
                                          <p:stCondLst>
                                            <p:cond delay="2999"/>
                                          </p:stCondLst>
                                        </p:cTn>
                                        <p:tgtEl>
                                          <p:spTgt spid="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ppt_x"/>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7"/>
                                        </p:tgtEl>
                                        <p:attrNameLst>
                                          <p:attrName>ppt_x</p:attrName>
                                        </p:attrNameLst>
                                      </p:cBhvr>
                                      <p:tavLst>
                                        <p:tav tm="0">
                                          <p:val>
                                            <p:strVal val="ppt_x"/>
                                          </p:val>
                                        </p:tav>
                                        <p:tav tm="100000">
                                          <p:val>
                                            <p:strVal val="ppt_x"/>
                                          </p:val>
                                        </p:tav>
                                      </p:tavLst>
                                    </p:anim>
                                    <p:anim calcmode="lin" valueType="num">
                                      <p:cBhvr additive="base">
                                        <p:cTn id="134" dur="3000"/>
                                        <p:tgtEl>
                                          <p:spTgt spid="7"/>
                                        </p:tgtEl>
                                        <p:attrNameLst>
                                          <p:attrName>ppt_y</p:attrName>
                                        </p:attrNameLst>
                                      </p:cBhvr>
                                      <p:tavLst>
                                        <p:tav tm="0">
                                          <p:val>
                                            <p:strVal val="ppt_y"/>
                                          </p:val>
                                        </p:tav>
                                        <p:tav tm="100000">
                                          <p:val>
                                            <p:strVal val="1+ppt_h/2"/>
                                          </p:val>
                                        </p:tav>
                                      </p:tavLst>
                                    </p:anim>
                                    <p:set>
                                      <p:cBhvr>
                                        <p:cTn id="135" dur="1" fill="hold">
                                          <p:stCondLst>
                                            <p:cond delay="2999"/>
                                          </p:stCondLst>
                                        </p:cTn>
                                        <p:tgtEl>
                                          <p:spTgt spid="7"/>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ppt_x"/>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ppt_x"/>
                                          </p:val>
                                        </p:tav>
                                      </p:tavLst>
                                    </p:anim>
                                    <p:anim calcmode="lin" valueType="num">
                                      <p:cBhvr additive="base">
                                        <p:cTn id="142" dur="3000"/>
                                        <p:tgtEl>
                                          <p:spTgt spid="9"/>
                                        </p:tgtEl>
                                        <p:attrNameLst>
                                          <p:attrName>ppt_y</p:attrName>
                                        </p:attrNameLst>
                                      </p:cBhvr>
                                      <p:tavLst>
                                        <p:tav tm="0">
                                          <p:val>
                                            <p:strVal val="ppt_y"/>
                                          </p:val>
                                        </p:tav>
                                        <p:tav tm="100000">
                                          <p:val>
                                            <p:strVal val="1+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ppt_x"/>
                                          </p:val>
                                        </p:tav>
                                      </p:tavLst>
                                    </p:anim>
                                    <p:anim calcmode="lin" valueType="num">
                                      <p:cBhvr additive="base">
                                        <p:cTn id="146" dur="3000"/>
                                        <p:tgtEl>
                                          <p:spTgt spid="10"/>
                                        </p:tgtEl>
                                        <p:attrNameLst>
                                          <p:attrName>ppt_y</p:attrName>
                                        </p:attrNameLst>
                                      </p:cBhvr>
                                      <p:tavLst>
                                        <p:tav tm="0">
                                          <p:val>
                                            <p:strVal val="ppt_y"/>
                                          </p:val>
                                        </p:tav>
                                        <p:tav tm="100000">
                                          <p:val>
                                            <p:strVal val="1+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ppt_x"/>
                                          </p:val>
                                        </p:tav>
                                      </p:tavLst>
                                    </p:anim>
                                    <p:anim calcmode="lin" valueType="num">
                                      <p:cBhvr additive="base">
                                        <p:cTn id="150" dur="3000"/>
                                        <p:tgtEl>
                                          <p:spTgt spid="11"/>
                                        </p:tgtEl>
                                        <p:attrNameLst>
                                          <p:attrName>ppt_y</p:attrName>
                                        </p:attrNameLst>
                                      </p:cBhvr>
                                      <p:tavLst>
                                        <p:tav tm="0">
                                          <p:val>
                                            <p:strVal val="ppt_y"/>
                                          </p:val>
                                        </p:tav>
                                        <p:tav tm="100000">
                                          <p:val>
                                            <p:strVal val="1+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ppt_x"/>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ppt_x"/>
                                          </p:val>
                                        </p:tav>
                                      </p:tavLst>
                                    </p:anim>
                                    <p:anim calcmode="lin" valueType="num">
                                      <p:cBhvr additive="base">
                                        <p:cTn id="158" dur="3000"/>
                                        <p:tgtEl>
                                          <p:spTgt spid="13"/>
                                        </p:tgtEl>
                                        <p:attrNameLst>
                                          <p:attrName>ppt_y</p:attrName>
                                        </p:attrNameLst>
                                      </p:cBhvr>
                                      <p:tavLst>
                                        <p:tav tm="0">
                                          <p:val>
                                            <p:strVal val="ppt_y"/>
                                          </p:val>
                                        </p:tav>
                                        <p:tav tm="100000">
                                          <p:val>
                                            <p:strVal val="1+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ppt_x"/>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ppt_x"/>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6"/>
                                        </p:tgtEl>
                                        <p:attrNameLst>
                                          <p:attrName>ppt_x</p:attrName>
                                        </p:attrNameLst>
                                      </p:cBhvr>
                                      <p:tavLst>
                                        <p:tav tm="0">
                                          <p:val>
                                            <p:strVal val="ppt_x"/>
                                          </p:val>
                                        </p:tav>
                                        <p:tav tm="100000">
                                          <p:val>
                                            <p:strVal val="ppt_x"/>
                                          </p:val>
                                        </p:tav>
                                      </p:tavLst>
                                    </p:anim>
                                    <p:anim calcmode="lin" valueType="num">
                                      <p:cBhvr additive="base">
                                        <p:cTn id="170" dur="3000"/>
                                        <p:tgtEl>
                                          <p:spTgt spid="16"/>
                                        </p:tgtEl>
                                        <p:attrNameLst>
                                          <p:attrName>ppt_y</p:attrName>
                                        </p:attrNameLst>
                                      </p:cBhvr>
                                      <p:tavLst>
                                        <p:tav tm="0">
                                          <p:val>
                                            <p:strVal val="ppt_y"/>
                                          </p:val>
                                        </p:tav>
                                        <p:tav tm="100000">
                                          <p:val>
                                            <p:strVal val="1+ppt_h/2"/>
                                          </p:val>
                                        </p:tav>
                                      </p:tavLst>
                                    </p:anim>
                                    <p:set>
                                      <p:cBhvr>
                                        <p:cTn id="171" dur="1" fill="hold">
                                          <p:stCondLst>
                                            <p:cond delay="2999"/>
                                          </p:stCondLst>
                                        </p:cTn>
                                        <p:tgtEl>
                                          <p:spTgt spid="16"/>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7"/>
                                        </p:tgtEl>
                                        <p:attrNameLst>
                                          <p:attrName>ppt_x</p:attrName>
                                        </p:attrNameLst>
                                      </p:cBhvr>
                                      <p:tavLst>
                                        <p:tav tm="0">
                                          <p:val>
                                            <p:strVal val="ppt_x"/>
                                          </p:val>
                                        </p:tav>
                                        <p:tav tm="100000">
                                          <p:val>
                                            <p:strVal val="ppt_x"/>
                                          </p:val>
                                        </p:tav>
                                      </p:tavLst>
                                    </p:anim>
                                    <p:anim calcmode="lin" valueType="num">
                                      <p:cBhvr additive="base">
                                        <p:cTn id="174" dur="3000"/>
                                        <p:tgtEl>
                                          <p:spTgt spid="17"/>
                                        </p:tgtEl>
                                        <p:attrNameLst>
                                          <p:attrName>ppt_y</p:attrName>
                                        </p:attrNameLst>
                                      </p:cBhvr>
                                      <p:tavLst>
                                        <p:tav tm="0">
                                          <p:val>
                                            <p:strVal val="ppt_y"/>
                                          </p:val>
                                        </p:tav>
                                        <p:tav tm="100000">
                                          <p:val>
                                            <p:strVal val="1+ppt_h/2"/>
                                          </p:val>
                                        </p:tav>
                                      </p:tavLst>
                                    </p:anim>
                                    <p:set>
                                      <p:cBhvr>
                                        <p:cTn id="175" dur="1" fill="hold">
                                          <p:stCondLst>
                                            <p:cond delay="2999"/>
                                          </p:stCondLst>
                                        </p:cTn>
                                        <p:tgtEl>
                                          <p:spTgt spid="17"/>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ppt_x"/>
                                          </p:val>
                                        </p:tav>
                                      </p:tavLst>
                                    </p:anim>
                                    <p:anim calcmode="lin" valueType="num">
                                      <p:cBhvr additive="base">
                                        <p:cTn id="178" dur="3000"/>
                                        <p:tgtEl>
                                          <p:spTgt spid="18"/>
                                        </p:tgtEl>
                                        <p:attrNameLst>
                                          <p:attrName>ppt_y</p:attrName>
                                        </p:attrNameLst>
                                      </p:cBhvr>
                                      <p:tavLst>
                                        <p:tav tm="0">
                                          <p:val>
                                            <p:strVal val="ppt_y"/>
                                          </p:val>
                                        </p:tav>
                                        <p:tav tm="100000">
                                          <p:val>
                                            <p:strVal val="1+ppt_h/2"/>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ppt_x"/>
                                          </p:val>
                                        </p:tav>
                                      </p:tavLst>
                                    </p:anim>
                                    <p:anim calcmode="lin" valueType="num">
                                      <p:cBhvr additive="base">
                                        <p:cTn id="182" dur="3000"/>
                                        <p:tgtEl>
                                          <p:spTgt spid="19"/>
                                        </p:tgtEl>
                                        <p:attrNameLst>
                                          <p:attrName>ppt_y</p:attrName>
                                        </p:attrNameLst>
                                      </p:cBhvr>
                                      <p:tavLst>
                                        <p:tav tm="0">
                                          <p:val>
                                            <p:strVal val="ppt_y"/>
                                          </p:val>
                                        </p:tav>
                                        <p:tav tm="100000">
                                          <p:val>
                                            <p:strVal val="1+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ppt_x"/>
                                          </p:val>
                                        </p:tav>
                                      </p:tavLst>
                                    </p:anim>
                                    <p:anim calcmode="lin" valueType="num">
                                      <p:cBhvr additive="base">
                                        <p:cTn id="186" dur="3000"/>
                                        <p:tgtEl>
                                          <p:spTgt spid="20"/>
                                        </p:tgtEl>
                                        <p:attrNameLst>
                                          <p:attrName>ppt_y</p:attrName>
                                        </p:attrNameLst>
                                      </p:cBhvr>
                                      <p:tavLst>
                                        <p:tav tm="0">
                                          <p:val>
                                            <p:strVal val="ppt_y"/>
                                          </p:val>
                                        </p:tav>
                                        <p:tav tm="100000">
                                          <p:val>
                                            <p:strVal val="1+ppt_h/2"/>
                                          </p:val>
                                        </p:tav>
                                      </p:tavLst>
                                    </p:anim>
                                    <p:set>
                                      <p:cBhvr>
                                        <p:cTn id="187" dur="1" fill="hold">
                                          <p:stCondLst>
                                            <p:cond delay="2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3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3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3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3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3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
                                          </p:val>
                                        </p:tav>
                                        <p:tav tm="100000">
                                          <p:val>
                                            <p:strVal val="#ppt_x"/>
                                          </p:val>
                                        </p:tav>
                                      </p:tavLst>
                                    </p:anim>
                                    <p:anim calcmode="lin" valueType="num">
                                      <p:cBhvr>
                                        <p:cTn id="227" dur="3000" fill="hold"/>
                                        <p:tgtEl>
                                          <p:spTgt spid="2"/>
                                        </p:tgtEl>
                                        <p:attrNameLst>
                                          <p:attrName>ppt_y</p:attrName>
                                        </p:attrNameLst>
                                      </p:cBhvr>
                                      <p:tavLst>
                                        <p:tav tm="0">
                                          <p:val>
                                            <p:strVal val="#ppt_y-#ppt_h/2"/>
                                          </p:val>
                                        </p:tav>
                                        <p:tav tm="100000">
                                          <p:val>
                                            <p:strVal val="#ppt_y"/>
                                          </p:val>
                                        </p:tav>
                                      </p:tavLst>
                                    </p:anim>
                                    <p:anim calcmode="lin" valueType="num">
                                      <p:cBhvr>
                                        <p:cTn id="228" dur="3000" fill="hold"/>
                                        <p:tgtEl>
                                          <p:spTgt spid="2"/>
                                        </p:tgtEl>
                                        <p:attrNameLst>
                                          <p:attrName>ppt_w</p:attrName>
                                        </p:attrNameLst>
                                      </p:cBhvr>
                                      <p:tavLst>
                                        <p:tav tm="0">
                                          <p:val>
                                            <p:strVal val="#ppt_w"/>
                                          </p:val>
                                        </p:tav>
                                        <p:tav tm="100000">
                                          <p:val>
                                            <p:strVal val="#ppt_w"/>
                                          </p:val>
                                        </p:tav>
                                      </p:tavLst>
                                    </p:anim>
                                    <p:anim calcmode="lin" valueType="num">
                                      <p:cBhvr>
                                        <p:cTn id="229" dur="3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v2 (25).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0"/>
            <a:ext cx="2009204" cy="1142990"/>
          </a:xfrm>
          <a:prstGeom prst="rect">
            <a:avLst/>
          </a:prstGeom>
          <a:effectLst>
            <a:reflection blurRad="6350" stA="50000" endA="300" endPos="90000" dir="5400000" sy="-100000" algn="bl" rotWithShape="0"/>
          </a:effectLst>
        </p:spPr>
      </p:pic>
      <p:pic>
        <p:nvPicPr>
          <p:cNvPr id="4" name="3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0"/>
            <a:ext cx="1785950" cy="1142990"/>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4000510"/>
            <a:ext cx="2009204" cy="1142990"/>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4000510"/>
            <a:ext cx="1785950" cy="1142990"/>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357172"/>
            <a:ext cx="2009204" cy="1142990"/>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357172"/>
            <a:ext cx="1785950" cy="1142990"/>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785800"/>
            <a:ext cx="2009204" cy="1142990"/>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785800"/>
            <a:ext cx="1785950" cy="1142990"/>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1357322"/>
            <a:ext cx="2009204" cy="1142990"/>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1357322"/>
            <a:ext cx="1785950" cy="1142990"/>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1714494"/>
            <a:ext cx="2009204" cy="1142990"/>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1714494"/>
            <a:ext cx="1785950" cy="1142990"/>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2143122"/>
            <a:ext cx="2009204" cy="1142990"/>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2143122"/>
            <a:ext cx="1785950" cy="1142990"/>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2428892"/>
            <a:ext cx="2009204" cy="1142990"/>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2428892"/>
            <a:ext cx="1785950" cy="1142990"/>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2786064"/>
            <a:ext cx="2009204" cy="1142990"/>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2786064"/>
            <a:ext cx="1785950" cy="1142990"/>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3214692"/>
            <a:ext cx="2009204" cy="1142990"/>
          </a:xfrm>
          <a:prstGeom prst="rect">
            <a:avLst/>
          </a:prstGeom>
          <a:effectLst>
            <a:reflection blurRad="6350" stA="50000" endA="300" endPos="90000" dir="5400000" sy="-100000" algn="bl" rotWithShape="0"/>
          </a:effectLst>
        </p:spPr>
      </p:pic>
      <p:pic>
        <p:nvPicPr>
          <p:cNvPr id="22" name="21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3214692"/>
            <a:ext cx="1785950" cy="1142990"/>
          </a:xfrm>
          <a:prstGeom prst="rect">
            <a:avLst/>
          </a:prstGeom>
          <a:effectLst>
            <a:reflection blurRad="6350" stA="50000" endA="300" endPos="90000" dir="5400000" sy="-100000" algn="bl" rotWithShape="0"/>
          </a:effectLst>
        </p:spPr>
      </p:pic>
      <p:pic>
        <p:nvPicPr>
          <p:cNvPr id="23" name="22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V="1">
            <a:off x="2571736" y="3643320"/>
            <a:ext cx="2009204" cy="1142990"/>
          </a:xfrm>
          <a:prstGeom prst="rect">
            <a:avLst/>
          </a:prstGeom>
          <a:effectLst>
            <a:reflection blurRad="6350" stA="50000" endA="300" endPos="90000" dir="5400000" sy="-100000" algn="bl" rotWithShape="0"/>
          </a:effectLst>
        </p:spPr>
      </p:pic>
      <p:pic>
        <p:nvPicPr>
          <p:cNvPr id="24" name="23 Imagen" descr="B1E3169AE.png"/>
          <p:cNvPicPr>
            <a:picLocks noChangeAspect="1"/>
          </p:cNvPicPr>
          <p:nvPr/>
        </p:nvPicPr>
        <p:blipFill>
          <a:blip r:embed="rId3">
            <a:clrChange>
              <a:clrFrom>
                <a:srgbClr val="002400"/>
              </a:clrFrom>
              <a:clrTo>
                <a:srgbClr val="002400">
                  <a:alpha val="0"/>
                </a:srgbClr>
              </a:clrTo>
            </a:clrChange>
            <a:duotone>
              <a:prstClr val="black"/>
              <a:srgbClr val="D60093">
                <a:tint val="45000"/>
                <a:satMod val="400000"/>
              </a:srgbClr>
            </a:duotone>
            <a:lum contrast="40000"/>
          </a:blip>
          <a:stretch>
            <a:fillRect/>
          </a:stretch>
        </p:blipFill>
        <p:spPr>
          <a:xfrm flipH="1" flipV="1">
            <a:off x="4572000" y="3643320"/>
            <a:ext cx="1785950" cy="1142990"/>
          </a:xfrm>
          <a:prstGeom prst="rect">
            <a:avLst/>
          </a:prstGeom>
          <a:effectLst>
            <a:reflection blurRad="6350" stA="50000" endA="300" endPos="90000" dir="5400000" sy="-100000" algn="bl" rotWithShape="0"/>
          </a:effectLst>
        </p:spPr>
      </p:pic>
      <p:pic>
        <p:nvPicPr>
          <p:cNvPr id="25" name="24 Imagen" descr="v2 (25).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1+#ppt_w/2"/>
                                          </p:val>
                                        </p:tav>
                                        <p:tav tm="100000">
                                          <p:val>
                                            <p:strVal val="#ppt_x"/>
                                          </p:val>
                                        </p:tav>
                                      </p:tavLst>
                                    </p:anim>
                                    <p:anim calcmode="lin" valueType="num">
                                      <p:cBhvr additive="base">
                                        <p:cTn id="50" dur="3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3000" fill="hold"/>
                                        <p:tgtEl>
                                          <p:spTgt spid="4"/>
                                        </p:tgtEl>
                                        <p:attrNameLst>
                                          <p:attrName>ppt_x</p:attrName>
                                        </p:attrNameLst>
                                      </p:cBhvr>
                                      <p:tavLst>
                                        <p:tav tm="0">
                                          <p:val>
                                            <p:strVal val="0-#ppt_w/2"/>
                                          </p:val>
                                        </p:tav>
                                        <p:tav tm="100000">
                                          <p:val>
                                            <p:strVal val="#ppt_x"/>
                                          </p:val>
                                        </p:tav>
                                      </p:tavLst>
                                    </p:anim>
                                    <p:anim calcmode="lin" valueType="num">
                                      <p:cBhvr additive="base">
                                        <p:cTn id="54" dur="3000" fill="hold"/>
                                        <p:tgtEl>
                                          <p:spTgt spid="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3000" fill="hold"/>
                                        <p:tgtEl>
                                          <p:spTgt spid="6"/>
                                        </p:tgtEl>
                                        <p:attrNameLst>
                                          <p:attrName>ppt_x</p:attrName>
                                        </p:attrNameLst>
                                      </p:cBhvr>
                                      <p:tavLst>
                                        <p:tav tm="0">
                                          <p:val>
                                            <p:strVal val="0-#ppt_w/2"/>
                                          </p:val>
                                        </p:tav>
                                        <p:tav tm="100000">
                                          <p:val>
                                            <p:strVal val="#ppt_x"/>
                                          </p:val>
                                        </p:tav>
                                      </p:tavLst>
                                    </p:anim>
                                    <p:anim calcmode="lin" valueType="num">
                                      <p:cBhvr additive="base">
                                        <p:cTn id="58" dur="3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0-#ppt_w/2"/>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3000" fill="hold"/>
                                        <p:tgtEl>
                                          <p:spTgt spid="10"/>
                                        </p:tgtEl>
                                        <p:attrNameLst>
                                          <p:attrName>ppt_x</p:attrName>
                                        </p:attrNameLst>
                                      </p:cBhvr>
                                      <p:tavLst>
                                        <p:tav tm="0">
                                          <p:val>
                                            <p:strVal val="0-#ppt_w/2"/>
                                          </p:val>
                                        </p:tav>
                                        <p:tav tm="100000">
                                          <p:val>
                                            <p:strVal val="#ppt_x"/>
                                          </p:val>
                                        </p:tav>
                                      </p:tavLst>
                                    </p:anim>
                                    <p:anim calcmode="lin" valueType="num">
                                      <p:cBhvr additive="base">
                                        <p:cTn id="66" dur="3000" fill="hold"/>
                                        <p:tgtEl>
                                          <p:spTgt spid="10"/>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3000" fill="hold"/>
                                        <p:tgtEl>
                                          <p:spTgt spid="12"/>
                                        </p:tgtEl>
                                        <p:attrNameLst>
                                          <p:attrName>ppt_x</p:attrName>
                                        </p:attrNameLst>
                                      </p:cBhvr>
                                      <p:tavLst>
                                        <p:tav tm="0">
                                          <p:val>
                                            <p:strVal val="0-#ppt_w/2"/>
                                          </p:val>
                                        </p:tav>
                                        <p:tav tm="100000">
                                          <p:val>
                                            <p:strVal val="#ppt_x"/>
                                          </p:val>
                                        </p:tav>
                                      </p:tavLst>
                                    </p:anim>
                                    <p:anim calcmode="lin" valueType="num">
                                      <p:cBhvr additive="base">
                                        <p:cTn id="70" dur="3000" fill="hold"/>
                                        <p:tgtEl>
                                          <p:spTgt spid="1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0-#ppt_w/2"/>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0-#ppt_w/2"/>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3000" fill="hold"/>
                                        <p:tgtEl>
                                          <p:spTgt spid="18"/>
                                        </p:tgtEl>
                                        <p:attrNameLst>
                                          <p:attrName>ppt_x</p:attrName>
                                        </p:attrNameLst>
                                      </p:cBhvr>
                                      <p:tavLst>
                                        <p:tav tm="0">
                                          <p:val>
                                            <p:strVal val="0-#ppt_w/2"/>
                                          </p:val>
                                        </p:tav>
                                        <p:tav tm="100000">
                                          <p:val>
                                            <p:strVal val="#ppt_x"/>
                                          </p:val>
                                        </p:tav>
                                      </p:tavLst>
                                    </p:anim>
                                    <p:anim calcmode="lin" valueType="num">
                                      <p:cBhvr additive="base">
                                        <p:cTn id="82" dur="30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0" fill="hold"/>
                                        <p:tgtEl>
                                          <p:spTgt spid="20"/>
                                        </p:tgtEl>
                                        <p:attrNameLst>
                                          <p:attrName>ppt_x</p:attrName>
                                        </p:attrNameLst>
                                      </p:cBhvr>
                                      <p:tavLst>
                                        <p:tav tm="0">
                                          <p:val>
                                            <p:strVal val="0-#ppt_w/2"/>
                                          </p:val>
                                        </p:tav>
                                        <p:tav tm="100000">
                                          <p:val>
                                            <p:strVal val="#ppt_x"/>
                                          </p:val>
                                        </p:tav>
                                      </p:tavLst>
                                    </p:anim>
                                    <p:anim calcmode="lin" valueType="num">
                                      <p:cBhvr additive="base">
                                        <p:cTn id="86" dur="3000" fill="hold"/>
                                        <p:tgtEl>
                                          <p:spTgt spid="2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3000" fill="hold"/>
                                        <p:tgtEl>
                                          <p:spTgt spid="22"/>
                                        </p:tgtEl>
                                        <p:attrNameLst>
                                          <p:attrName>ppt_x</p:attrName>
                                        </p:attrNameLst>
                                      </p:cBhvr>
                                      <p:tavLst>
                                        <p:tav tm="0">
                                          <p:val>
                                            <p:strVal val="0-#ppt_w/2"/>
                                          </p:val>
                                        </p:tav>
                                        <p:tav tm="100000">
                                          <p:val>
                                            <p:strVal val="#ppt_x"/>
                                          </p:val>
                                        </p:tav>
                                      </p:tavLst>
                                    </p:anim>
                                    <p:anim calcmode="lin" valueType="num">
                                      <p:cBhvr additive="base">
                                        <p:cTn id="90" dur="3000" fill="hold"/>
                                        <p:tgtEl>
                                          <p:spTgt spid="22"/>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0-#ppt_w/2"/>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1"/>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8"/>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4"/>
                                        </p:tgtEl>
                                        <p:attrNameLst>
                                          <p:attrName>r</p:attrName>
                                        </p:attrNameLst>
                                      </p:cBhvr>
                                    </p:animRot>
                                  </p:childTnLst>
                                </p:cTn>
                              </p:par>
                            </p:childTnLst>
                          </p:cTn>
                        </p:par>
                        <p:par>
                          <p:cTn id="139" fill="hold">
                            <p:stCondLst>
                              <p:cond delay="3000"/>
                            </p:stCondLst>
                            <p:childTnLst>
                              <p:par>
                                <p:cTn id="140" presetID="2" presetClass="exit" presetSubtype="6" fill="hold"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1+ppt_w/2"/>
                                          </p:val>
                                        </p:tav>
                                      </p:tavLst>
                                    </p:anim>
                                    <p:anim calcmode="lin" valueType="num">
                                      <p:cBhvr additive="base">
                                        <p:cTn id="142" dur="3000"/>
                                        <p:tgtEl>
                                          <p:spTgt spid="3"/>
                                        </p:tgtEl>
                                        <p:attrNameLst>
                                          <p:attrName>ppt_y</p:attrName>
                                        </p:attrNameLst>
                                      </p:cBhvr>
                                      <p:tavLst>
                                        <p:tav tm="0">
                                          <p:val>
                                            <p:strVal val="ppt_y"/>
                                          </p:val>
                                        </p:tav>
                                        <p:tav tm="100000">
                                          <p:val>
                                            <p:strVal val="1+ppt_h/2"/>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5"/>
                                        </p:tgtEl>
                                        <p:attrNameLst>
                                          <p:attrName>ppt_x</p:attrName>
                                        </p:attrNameLst>
                                      </p:cBhvr>
                                      <p:tavLst>
                                        <p:tav tm="0">
                                          <p:val>
                                            <p:strVal val="ppt_x"/>
                                          </p:val>
                                        </p:tav>
                                        <p:tav tm="100000">
                                          <p:val>
                                            <p:strVal val="1+ppt_w/2"/>
                                          </p:val>
                                        </p:tav>
                                      </p:tavLst>
                                    </p:anim>
                                    <p:anim calcmode="lin" valueType="num">
                                      <p:cBhvr additive="base">
                                        <p:cTn id="146" dur="3000"/>
                                        <p:tgtEl>
                                          <p:spTgt spid="5"/>
                                        </p:tgtEl>
                                        <p:attrNameLst>
                                          <p:attrName>ppt_y</p:attrName>
                                        </p:attrNameLst>
                                      </p:cBhvr>
                                      <p:tavLst>
                                        <p:tav tm="0">
                                          <p:val>
                                            <p:strVal val="ppt_y"/>
                                          </p:val>
                                        </p:tav>
                                        <p:tav tm="100000">
                                          <p:val>
                                            <p:strVal val="1+ppt_h/2"/>
                                          </p:val>
                                        </p:tav>
                                      </p:tavLst>
                                    </p:anim>
                                    <p:set>
                                      <p:cBhvr>
                                        <p:cTn id="147" dur="1" fill="hold">
                                          <p:stCondLst>
                                            <p:cond delay="2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7"/>
                                        </p:tgtEl>
                                        <p:attrNameLst>
                                          <p:attrName>ppt_x</p:attrName>
                                        </p:attrNameLst>
                                      </p:cBhvr>
                                      <p:tavLst>
                                        <p:tav tm="0">
                                          <p:val>
                                            <p:strVal val="ppt_x"/>
                                          </p:val>
                                        </p:tav>
                                        <p:tav tm="100000">
                                          <p:val>
                                            <p:strVal val="1+ppt_w/2"/>
                                          </p:val>
                                        </p:tav>
                                      </p:tavLst>
                                    </p:anim>
                                    <p:anim calcmode="lin" valueType="num">
                                      <p:cBhvr additive="base">
                                        <p:cTn id="150" dur="3000"/>
                                        <p:tgtEl>
                                          <p:spTgt spid="7"/>
                                        </p:tgtEl>
                                        <p:attrNameLst>
                                          <p:attrName>ppt_y</p:attrName>
                                        </p:attrNameLst>
                                      </p:cBhvr>
                                      <p:tavLst>
                                        <p:tav tm="0">
                                          <p:val>
                                            <p:strVal val="ppt_y"/>
                                          </p:val>
                                        </p:tav>
                                        <p:tav tm="100000">
                                          <p:val>
                                            <p:strVal val="1+ppt_h/2"/>
                                          </p:val>
                                        </p:tav>
                                      </p:tavLst>
                                    </p:anim>
                                    <p:set>
                                      <p:cBhvr>
                                        <p:cTn id="151" dur="1" fill="hold">
                                          <p:stCondLst>
                                            <p:cond delay="2999"/>
                                          </p:stCondLst>
                                        </p:cTn>
                                        <p:tgtEl>
                                          <p:spTgt spid="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9"/>
                                        </p:tgtEl>
                                        <p:attrNameLst>
                                          <p:attrName>ppt_x</p:attrName>
                                        </p:attrNameLst>
                                      </p:cBhvr>
                                      <p:tavLst>
                                        <p:tav tm="0">
                                          <p:val>
                                            <p:strVal val="ppt_x"/>
                                          </p:val>
                                        </p:tav>
                                        <p:tav tm="100000">
                                          <p:val>
                                            <p:strVal val="1+ppt_w/2"/>
                                          </p:val>
                                        </p:tav>
                                      </p:tavLst>
                                    </p:anim>
                                    <p:anim calcmode="lin" valueType="num">
                                      <p:cBhvr additive="base">
                                        <p:cTn id="154" dur="3000"/>
                                        <p:tgtEl>
                                          <p:spTgt spid="9"/>
                                        </p:tgtEl>
                                        <p:attrNameLst>
                                          <p:attrName>ppt_y</p:attrName>
                                        </p:attrNameLst>
                                      </p:cBhvr>
                                      <p:tavLst>
                                        <p:tav tm="0">
                                          <p:val>
                                            <p:strVal val="ppt_y"/>
                                          </p:val>
                                        </p:tav>
                                        <p:tav tm="100000">
                                          <p:val>
                                            <p:strVal val="1+ppt_h/2"/>
                                          </p:val>
                                        </p:tav>
                                      </p:tavLst>
                                    </p:anim>
                                    <p:set>
                                      <p:cBhvr>
                                        <p:cTn id="155" dur="1" fill="hold">
                                          <p:stCondLst>
                                            <p:cond delay="2999"/>
                                          </p:stCondLst>
                                        </p:cTn>
                                        <p:tgtEl>
                                          <p:spTgt spid="9"/>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1"/>
                                        </p:tgtEl>
                                        <p:attrNameLst>
                                          <p:attrName>ppt_x</p:attrName>
                                        </p:attrNameLst>
                                      </p:cBhvr>
                                      <p:tavLst>
                                        <p:tav tm="0">
                                          <p:val>
                                            <p:strVal val="ppt_x"/>
                                          </p:val>
                                        </p:tav>
                                        <p:tav tm="100000">
                                          <p:val>
                                            <p:strVal val="1+ppt_w/2"/>
                                          </p:val>
                                        </p:tav>
                                      </p:tavLst>
                                    </p:anim>
                                    <p:anim calcmode="lin" valueType="num">
                                      <p:cBhvr additive="base">
                                        <p:cTn id="158" dur="3000"/>
                                        <p:tgtEl>
                                          <p:spTgt spid="11"/>
                                        </p:tgtEl>
                                        <p:attrNameLst>
                                          <p:attrName>ppt_y</p:attrName>
                                        </p:attrNameLst>
                                      </p:cBhvr>
                                      <p:tavLst>
                                        <p:tav tm="0">
                                          <p:val>
                                            <p:strVal val="ppt_y"/>
                                          </p:val>
                                        </p:tav>
                                        <p:tav tm="100000">
                                          <p:val>
                                            <p:strVal val="1+ppt_h/2"/>
                                          </p:val>
                                        </p:tav>
                                      </p:tavLst>
                                    </p:anim>
                                    <p:set>
                                      <p:cBhvr>
                                        <p:cTn id="159" dur="1" fill="hold">
                                          <p:stCondLst>
                                            <p:cond delay="2999"/>
                                          </p:stCondLst>
                                        </p:cTn>
                                        <p:tgtEl>
                                          <p:spTgt spid="11"/>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1+ppt_w/2"/>
                                          </p:val>
                                        </p:tav>
                                      </p:tavLst>
                                    </p:anim>
                                    <p:anim calcmode="lin" valueType="num">
                                      <p:cBhvr additive="base">
                                        <p:cTn id="162" dur="3000"/>
                                        <p:tgtEl>
                                          <p:spTgt spid="13"/>
                                        </p:tgtEl>
                                        <p:attrNameLst>
                                          <p:attrName>ppt_y</p:attrName>
                                        </p:attrNameLst>
                                      </p:cBhvr>
                                      <p:tavLst>
                                        <p:tav tm="0">
                                          <p:val>
                                            <p:strVal val="ppt_y"/>
                                          </p:val>
                                        </p:tav>
                                        <p:tav tm="100000">
                                          <p:val>
                                            <p:strVal val="1+ppt_h/2"/>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1+ppt_w/2"/>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7"/>
                                        </p:tgtEl>
                                        <p:attrNameLst>
                                          <p:attrName>ppt_x</p:attrName>
                                        </p:attrNameLst>
                                      </p:cBhvr>
                                      <p:tavLst>
                                        <p:tav tm="0">
                                          <p:val>
                                            <p:strVal val="ppt_x"/>
                                          </p:val>
                                        </p:tav>
                                        <p:tav tm="100000">
                                          <p:val>
                                            <p:strVal val="1+ppt_w/2"/>
                                          </p:val>
                                        </p:tav>
                                      </p:tavLst>
                                    </p:anim>
                                    <p:anim calcmode="lin" valueType="num">
                                      <p:cBhvr additive="base">
                                        <p:cTn id="170" dur="3000"/>
                                        <p:tgtEl>
                                          <p:spTgt spid="17"/>
                                        </p:tgtEl>
                                        <p:attrNameLst>
                                          <p:attrName>ppt_y</p:attrName>
                                        </p:attrNameLst>
                                      </p:cBhvr>
                                      <p:tavLst>
                                        <p:tav tm="0">
                                          <p:val>
                                            <p:strVal val="ppt_y"/>
                                          </p:val>
                                        </p:tav>
                                        <p:tav tm="100000">
                                          <p:val>
                                            <p:strVal val="1+ppt_h/2"/>
                                          </p:val>
                                        </p:tav>
                                      </p:tavLst>
                                    </p:anim>
                                    <p:set>
                                      <p:cBhvr>
                                        <p:cTn id="171" dur="1" fill="hold">
                                          <p:stCondLst>
                                            <p:cond delay="2999"/>
                                          </p:stCondLst>
                                        </p:cTn>
                                        <p:tgtEl>
                                          <p:spTgt spid="17"/>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9"/>
                                        </p:tgtEl>
                                        <p:attrNameLst>
                                          <p:attrName>ppt_x</p:attrName>
                                        </p:attrNameLst>
                                      </p:cBhvr>
                                      <p:tavLst>
                                        <p:tav tm="0">
                                          <p:val>
                                            <p:strVal val="ppt_x"/>
                                          </p:val>
                                        </p:tav>
                                        <p:tav tm="100000">
                                          <p:val>
                                            <p:strVal val="1+ppt_w/2"/>
                                          </p:val>
                                        </p:tav>
                                      </p:tavLst>
                                    </p:anim>
                                    <p:anim calcmode="lin" valueType="num">
                                      <p:cBhvr additive="base">
                                        <p:cTn id="174" dur="3000"/>
                                        <p:tgtEl>
                                          <p:spTgt spid="19"/>
                                        </p:tgtEl>
                                        <p:attrNameLst>
                                          <p:attrName>ppt_y</p:attrName>
                                        </p:attrNameLst>
                                      </p:cBhvr>
                                      <p:tavLst>
                                        <p:tav tm="0">
                                          <p:val>
                                            <p:strVal val="ppt_y"/>
                                          </p:val>
                                        </p:tav>
                                        <p:tav tm="100000">
                                          <p:val>
                                            <p:strVal val="1+ppt_h/2"/>
                                          </p:val>
                                        </p:tav>
                                      </p:tavLst>
                                    </p:anim>
                                    <p:set>
                                      <p:cBhvr>
                                        <p:cTn id="175" dur="1" fill="hold">
                                          <p:stCondLst>
                                            <p:cond delay="2999"/>
                                          </p:stCondLst>
                                        </p:cTn>
                                        <p:tgtEl>
                                          <p:spTgt spid="19"/>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21"/>
                                        </p:tgtEl>
                                        <p:attrNameLst>
                                          <p:attrName>ppt_x</p:attrName>
                                        </p:attrNameLst>
                                      </p:cBhvr>
                                      <p:tavLst>
                                        <p:tav tm="0">
                                          <p:val>
                                            <p:strVal val="ppt_x"/>
                                          </p:val>
                                        </p:tav>
                                        <p:tav tm="100000">
                                          <p:val>
                                            <p:strVal val="1+ppt_w/2"/>
                                          </p:val>
                                        </p:tav>
                                      </p:tavLst>
                                    </p:anim>
                                    <p:anim calcmode="lin" valueType="num">
                                      <p:cBhvr additive="base">
                                        <p:cTn id="178" dur="3000"/>
                                        <p:tgtEl>
                                          <p:spTgt spid="21"/>
                                        </p:tgtEl>
                                        <p:attrNameLst>
                                          <p:attrName>ppt_y</p:attrName>
                                        </p:attrNameLst>
                                      </p:cBhvr>
                                      <p:tavLst>
                                        <p:tav tm="0">
                                          <p:val>
                                            <p:strVal val="ppt_y"/>
                                          </p:val>
                                        </p:tav>
                                        <p:tav tm="100000">
                                          <p:val>
                                            <p:strVal val="1+ppt_h/2"/>
                                          </p:val>
                                        </p:tav>
                                      </p:tavLst>
                                    </p:anim>
                                    <p:set>
                                      <p:cBhvr>
                                        <p:cTn id="179" dur="1" fill="hold">
                                          <p:stCondLst>
                                            <p:cond delay="2999"/>
                                          </p:stCondLst>
                                        </p:cTn>
                                        <p:tgtEl>
                                          <p:spTgt spid="21"/>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23"/>
                                        </p:tgtEl>
                                        <p:attrNameLst>
                                          <p:attrName>ppt_x</p:attrName>
                                        </p:attrNameLst>
                                      </p:cBhvr>
                                      <p:tavLst>
                                        <p:tav tm="0">
                                          <p:val>
                                            <p:strVal val="ppt_x"/>
                                          </p:val>
                                        </p:tav>
                                        <p:tav tm="100000">
                                          <p:val>
                                            <p:strVal val="1+ppt_w/2"/>
                                          </p:val>
                                        </p:tav>
                                      </p:tavLst>
                                    </p:anim>
                                    <p:anim calcmode="lin" valueType="num">
                                      <p:cBhvr additive="base">
                                        <p:cTn id="182" dur="3000"/>
                                        <p:tgtEl>
                                          <p:spTgt spid="23"/>
                                        </p:tgtEl>
                                        <p:attrNameLst>
                                          <p:attrName>ppt_y</p:attrName>
                                        </p:attrNameLst>
                                      </p:cBhvr>
                                      <p:tavLst>
                                        <p:tav tm="0">
                                          <p:val>
                                            <p:strVal val="ppt_y"/>
                                          </p:val>
                                        </p:tav>
                                        <p:tav tm="100000">
                                          <p:val>
                                            <p:strVal val="1+ppt_h/2"/>
                                          </p:val>
                                        </p:tav>
                                      </p:tavLst>
                                    </p:anim>
                                    <p:set>
                                      <p:cBhvr>
                                        <p:cTn id="183" dur="1" fill="hold">
                                          <p:stCondLst>
                                            <p:cond delay="2999"/>
                                          </p:stCondLst>
                                        </p:cTn>
                                        <p:tgtEl>
                                          <p:spTgt spid="2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0-ppt_w/2"/>
                                          </p:val>
                                        </p:tav>
                                      </p:tavLst>
                                    </p:anim>
                                    <p:anim calcmode="lin" valueType="num">
                                      <p:cBhvr additive="base">
                                        <p:cTn id="186" dur="3000"/>
                                        <p:tgtEl>
                                          <p:spTgt spid="4"/>
                                        </p:tgtEl>
                                        <p:attrNameLst>
                                          <p:attrName>ppt_y</p:attrName>
                                        </p:attrNameLst>
                                      </p:cBhvr>
                                      <p:tavLst>
                                        <p:tav tm="0">
                                          <p:val>
                                            <p:strVal val="ppt_y"/>
                                          </p:val>
                                        </p:tav>
                                        <p:tav tm="100000">
                                          <p:val>
                                            <p:strVal val="1+ppt_h/2"/>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0-ppt_w/2"/>
                                          </p:val>
                                        </p:tav>
                                      </p:tavLst>
                                    </p:anim>
                                    <p:anim calcmode="lin" valueType="num">
                                      <p:cBhvr additive="base">
                                        <p:cTn id="190" dur="3000"/>
                                        <p:tgtEl>
                                          <p:spTgt spid="6"/>
                                        </p:tgtEl>
                                        <p:attrNameLst>
                                          <p:attrName>ppt_y</p:attrName>
                                        </p:attrNameLst>
                                      </p:cBhvr>
                                      <p:tavLst>
                                        <p:tav tm="0">
                                          <p:val>
                                            <p:strVal val="ppt_y"/>
                                          </p:val>
                                        </p:tav>
                                        <p:tav tm="100000">
                                          <p:val>
                                            <p:strVal val="1+ppt_h/2"/>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0-ppt_w/2"/>
                                          </p:val>
                                        </p:tav>
                                      </p:tavLst>
                                    </p:anim>
                                    <p:anim calcmode="lin" valueType="num">
                                      <p:cBhvr additive="base">
                                        <p:cTn id="194" dur="3000"/>
                                        <p:tgtEl>
                                          <p:spTgt spid="8"/>
                                        </p:tgtEl>
                                        <p:attrNameLst>
                                          <p:attrName>ppt_y</p:attrName>
                                        </p:attrNameLst>
                                      </p:cBhvr>
                                      <p:tavLst>
                                        <p:tav tm="0">
                                          <p:val>
                                            <p:strVal val="ppt_y"/>
                                          </p:val>
                                        </p:tav>
                                        <p:tav tm="100000">
                                          <p:val>
                                            <p:strVal val="1+ppt_h/2"/>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0-ppt_w/2"/>
                                          </p:val>
                                        </p:tav>
                                      </p:tavLst>
                                    </p:anim>
                                    <p:anim calcmode="lin" valueType="num">
                                      <p:cBhvr additive="base">
                                        <p:cTn id="198" dur="3000"/>
                                        <p:tgtEl>
                                          <p:spTgt spid="10"/>
                                        </p:tgtEl>
                                        <p:attrNameLst>
                                          <p:attrName>ppt_y</p:attrName>
                                        </p:attrNameLst>
                                      </p:cBhvr>
                                      <p:tavLst>
                                        <p:tav tm="0">
                                          <p:val>
                                            <p:strVal val="ppt_y"/>
                                          </p:val>
                                        </p:tav>
                                        <p:tav tm="100000">
                                          <p:val>
                                            <p:strVal val="1+ppt_h/2"/>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1+ppt_h/2"/>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1+ppt_h/2"/>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0-ppt_w/2"/>
                                          </p:val>
                                        </p:tav>
                                      </p:tavLst>
                                    </p:anim>
                                    <p:anim calcmode="lin" valueType="num">
                                      <p:cBhvr additive="base">
                                        <p:cTn id="210" dur="3000"/>
                                        <p:tgtEl>
                                          <p:spTgt spid="16"/>
                                        </p:tgtEl>
                                        <p:attrNameLst>
                                          <p:attrName>ppt_y</p:attrName>
                                        </p:attrNameLst>
                                      </p:cBhvr>
                                      <p:tavLst>
                                        <p:tav tm="0">
                                          <p:val>
                                            <p:strVal val="ppt_y"/>
                                          </p:val>
                                        </p:tav>
                                        <p:tav tm="100000">
                                          <p:val>
                                            <p:strVal val="1+ppt_h/2"/>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0-ppt_w/2"/>
                                          </p:val>
                                        </p:tav>
                                      </p:tavLst>
                                    </p:anim>
                                    <p:anim calcmode="lin" valueType="num">
                                      <p:cBhvr additive="base">
                                        <p:cTn id="214" dur="3000"/>
                                        <p:tgtEl>
                                          <p:spTgt spid="18"/>
                                        </p:tgtEl>
                                        <p:attrNameLst>
                                          <p:attrName>ppt_y</p:attrName>
                                        </p:attrNameLst>
                                      </p:cBhvr>
                                      <p:tavLst>
                                        <p:tav tm="0">
                                          <p:val>
                                            <p:strVal val="ppt_y"/>
                                          </p:val>
                                        </p:tav>
                                        <p:tav tm="100000">
                                          <p:val>
                                            <p:strVal val="1+ppt_h/2"/>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1+ppt_h/2"/>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1+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0-ppt_w/2"/>
                                          </p:val>
                                        </p:tav>
                                      </p:tavLst>
                                    </p:anim>
                                    <p:anim calcmode="lin" valueType="num">
                                      <p:cBhvr additive="base">
                                        <p:cTn id="226" dur="3000"/>
                                        <p:tgtEl>
                                          <p:spTgt spid="24"/>
                                        </p:tgtEl>
                                        <p:attrNameLst>
                                          <p:attrName>ppt_y</p:attrName>
                                        </p:attrNameLst>
                                      </p:cBhvr>
                                      <p:tavLst>
                                        <p:tav tm="0">
                                          <p:val>
                                            <p:strVal val="ppt_y"/>
                                          </p:val>
                                        </p:tav>
                                        <p:tav tm="100000">
                                          <p:val>
                                            <p:strVal val="1+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3"/>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5"/>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7"/>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9"/>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1"/>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3"/>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5"/>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7"/>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19"/>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1"/>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23"/>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4"/>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6"/>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8"/>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10"/>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12"/>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14"/>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6"/>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18"/>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20"/>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22"/>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24"/>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16" presetClass="entr" presetSubtype="37"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Vertical)">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786050" y="357172"/>
            <a:ext cx="5143535" cy="1754326"/>
          </a:xfrm>
          <a:prstGeom prst="rect">
            <a:avLst/>
          </a:prstGeom>
          <a:noFill/>
        </p:spPr>
        <p:txBody>
          <a:bodyPr wrap="square" rtlCol="0">
            <a:spAutoFit/>
          </a:bodyPr>
          <a:lstStyle/>
          <a:p>
            <a:r>
              <a:rPr lang="es-PE" dirty="0" smtClean="0"/>
              <a:t>Las rosas son efímeras, pero su belleza trasciende el tiempo. Al secar una rosa, la conservamos como un eco de un momento especial, una chispa de amor que perdura. En cada pétalo, en cada aroma, encontramos la eternidad, un vínculo que nos conecta con aquellos que han dejado huella en nuestras vidas.</a:t>
            </a:r>
          </a:p>
          <a:p>
            <a:endParaRPr lang="es-PE" dirty="0"/>
          </a:p>
        </p:txBody>
      </p:sp>
    </p:spTree>
  </p:cSld>
  <p:clrMapOvr>
    <a:masterClrMapping/>
  </p:clrMapOvr>
  <p:transition advTm="30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9999FF"/>
            </a:gs>
            <a:gs pos="50000">
              <a:srgbClr val="3333CC">
                <a:shade val="67500"/>
                <a:satMod val="115000"/>
              </a:srgbClr>
            </a:gs>
            <a:gs pos="100000">
              <a:srgbClr val="3333CC">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v2 (3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1785932"/>
            <a:ext cx="1905266" cy="1905266"/>
          </a:xfrm>
          <a:prstGeom prst="rect">
            <a:avLst/>
          </a:prstGeom>
        </p:spPr>
      </p:pic>
      <p:pic>
        <p:nvPicPr>
          <p:cNvPr id="5" name="4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14744" y="357172"/>
            <a:ext cx="1905266" cy="1905266"/>
          </a:xfrm>
          <a:prstGeom prst="rect">
            <a:avLst/>
          </a:prstGeom>
        </p:spPr>
      </p:pic>
      <p:pic>
        <p:nvPicPr>
          <p:cNvPr id="6" name="5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628" y="1643056"/>
            <a:ext cx="1905266" cy="1905266"/>
          </a:xfrm>
          <a:prstGeom prst="rect">
            <a:avLst/>
          </a:prstGeom>
        </p:spPr>
      </p:pic>
      <p:pic>
        <p:nvPicPr>
          <p:cNvPr id="7" name="6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85984" y="1643056"/>
            <a:ext cx="1905266" cy="1905266"/>
          </a:xfrm>
          <a:prstGeom prst="rect">
            <a:avLst/>
          </a:prstGeom>
        </p:spPr>
      </p:pic>
      <p:pic>
        <p:nvPicPr>
          <p:cNvPr id="8" name="7 Imagen" descr="30aea8c3011fcaa3a474fedc0a7e26ab-marco-de-c--rculo-con-adorno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571486"/>
            <a:ext cx="1905266" cy="1905266"/>
          </a:xfrm>
          <a:prstGeom prst="rect">
            <a:avLst/>
          </a:prstGeom>
        </p:spPr>
      </p:pic>
      <p:pic>
        <p:nvPicPr>
          <p:cNvPr id="9" name="8 Imagen" descr="30aea8c3011fcaa3a474fedc0a7e26ab-marco-de-c--rculo-con-adornos-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2857502"/>
            <a:ext cx="1905266" cy="1905266"/>
          </a:xfrm>
          <a:prstGeom prst="rect">
            <a:avLst/>
          </a:prstGeom>
        </p:spPr>
      </p:pic>
      <p:pic>
        <p:nvPicPr>
          <p:cNvPr id="10" name="9 Imagen" descr="30aea8c3011fcaa3a474fedc0a7e26ab-marco-de-c--rculo-con-adorno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643438" y="2571750"/>
            <a:ext cx="1905266" cy="1905266"/>
          </a:xfrm>
          <a:prstGeom prst="rect">
            <a:avLst/>
          </a:prstGeom>
        </p:spPr>
      </p:pic>
      <p:pic>
        <p:nvPicPr>
          <p:cNvPr id="11" name="10 Imagen" descr="30aea8c3011fcaa3a474fedc0a7e26ab-marco-de-c--rculo-con-adorno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2571736" y="2643188"/>
            <a:ext cx="1905266" cy="1905266"/>
          </a:xfrm>
          <a:prstGeom prst="rect">
            <a:avLst/>
          </a:prstGeom>
        </p:spPr>
      </p:pic>
      <p:pic>
        <p:nvPicPr>
          <p:cNvPr id="12" name="11 Imagen" descr="30aea8c3011fcaa3a474fedc0a7e26ab-marco-de-c--rculo-con-adorno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2500298" y="571486"/>
            <a:ext cx="1905266" cy="1905266"/>
          </a:xfrm>
          <a:prstGeom prst="rect">
            <a:avLst/>
          </a:prstGeom>
        </p:spPr>
      </p:pic>
      <p:pic>
        <p:nvPicPr>
          <p:cNvPr id="13" name="12 Imagen" descr="v2 (3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3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D23AC0">
                <a:shade val="67500"/>
                <a:satMod val="115000"/>
              </a:srgbClr>
            </a:gs>
            <a:gs pos="100000">
              <a:srgbClr val="D23A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2 (2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786696" y="0"/>
            <a:ext cx="1357304" cy="1357304"/>
          </a:xfrm>
          <a:prstGeom prst="rect">
            <a:avLst/>
          </a:prstGeom>
        </p:spPr>
      </p:pic>
      <p:pic>
        <p:nvPicPr>
          <p:cNvPr id="6" name="5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3786196"/>
            <a:ext cx="1357304" cy="1357304"/>
          </a:xfrm>
          <a:prstGeom prst="rect">
            <a:avLst/>
          </a:prstGeom>
        </p:spPr>
      </p:pic>
      <p:pic>
        <p:nvPicPr>
          <p:cNvPr id="7" name="6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357304" cy="1357304"/>
          </a:xfrm>
          <a:prstGeom prst="rect">
            <a:avLst/>
          </a:prstGeom>
        </p:spPr>
      </p:pic>
      <p:pic>
        <p:nvPicPr>
          <p:cNvPr id="8" name="7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786696" y="3786196"/>
            <a:ext cx="1357304" cy="1357304"/>
          </a:xfrm>
          <a:prstGeom prst="rect">
            <a:avLst/>
          </a:prstGeom>
        </p:spPr>
      </p:pic>
      <p:pic>
        <p:nvPicPr>
          <p:cNvPr id="9" name="8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1500180"/>
            <a:ext cx="1357304" cy="1357304"/>
          </a:xfrm>
          <a:prstGeom prst="rect">
            <a:avLst/>
          </a:prstGeom>
        </p:spPr>
      </p:pic>
      <p:pic>
        <p:nvPicPr>
          <p:cNvPr id="10" name="9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1500180"/>
            <a:ext cx="1357304" cy="1357304"/>
          </a:xfrm>
          <a:prstGeom prst="rect">
            <a:avLst/>
          </a:prstGeom>
        </p:spPr>
      </p:pic>
      <p:pic>
        <p:nvPicPr>
          <p:cNvPr id="11" name="10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2786064"/>
            <a:ext cx="1357304" cy="1357304"/>
          </a:xfrm>
          <a:prstGeom prst="rect">
            <a:avLst/>
          </a:prstGeom>
        </p:spPr>
      </p:pic>
      <p:pic>
        <p:nvPicPr>
          <p:cNvPr id="12" name="11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2786064"/>
            <a:ext cx="1357322" cy="1357304"/>
          </a:xfrm>
          <a:prstGeom prst="rect">
            <a:avLst/>
          </a:prstGeom>
        </p:spPr>
      </p:pic>
      <p:pic>
        <p:nvPicPr>
          <p:cNvPr id="13" name="12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357950" y="857238"/>
            <a:ext cx="1357304" cy="1357304"/>
          </a:xfrm>
          <a:prstGeom prst="rect">
            <a:avLst/>
          </a:prstGeom>
        </p:spPr>
      </p:pic>
      <p:pic>
        <p:nvPicPr>
          <p:cNvPr id="14" name="13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357950" y="3214692"/>
            <a:ext cx="1357304" cy="1357304"/>
          </a:xfrm>
          <a:prstGeom prst="rect">
            <a:avLst/>
          </a:prstGeom>
        </p:spPr>
      </p:pic>
      <p:pic>
        <p:nvPicPr>
          <p:cNvPr id="15" name="14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785800"/>
            <a:ext cx="1357304" cy="1357304"/>
          </a:xfrm>
          <a:prstGeom prst="rect">
            <a:avLst/>
          </a:prstGeom>
        </p:spPr>
      </p:pic>
      <p:pic>
        <p:nvPicPr>
          <p:cNvPr id="16" name="15 Imagen" descr="círculos, efectos  (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3143254"/>
            <a:ext cx="1357304" cy="1357304"/>
          </a:xfrm>
          <a:prstGeom prst="rect">
            <a:avLst/>
          </a:prstGeom>
        </p:spPr>
      </p:pic>
      <p:pic>
        <p:nvPicPr>
          <p:cNvPr id="17" name="16 Imagen" descr="v2 (2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0-#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0-#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0-#ppt_w/2"/>
                                          </p:val>
                                        </p:tav>
                                        <p:tav tm="100000">
                                          <p:val>
                                            <p:strVal val="#ppt_x"/>
                                          </p:val>
                                        </p:tav>
                                      </p:tavLst>
                                    </p:anim>
                                    <p:anim calcmode="lin" valueType="num">
                                      <p:cBhvr additive="base">
                                        <p:cTn id="34" dur="3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0-#ppt_w/2"/>
                                          </p:val>
                                        </p:tav>
                                        <p:tav tm="100000">
                                          <p:val>
                                            <p:strVal val="#ppt_x"/>
                                          </p:val>
                                        </p:tav>
                                      </p:tavLst>
                                    </p:anim>
                                    <p:anim calcmode="lin" valueType="num">
                                      <p:cBhvr additive="base">
                                        <p:cTn id="42" dur="3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1+#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1+#ppt_w/2"/>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1+#ppt_w/2"/>
                                          </p:val>
                                        </p:tav>
                                        <p:tav tm="100000">
                                          <p:val>
                                            <p:strVal val="#ppt_x"/>
                                          </p:val>
                                        </p:tav>
                                      </p:tavLst>
                                    </p:anim>
                                    <p:anim calcmode="lin" valueType="num">
                                      <p:cBhvr additive="base">
                                        <p:cTn id="54" dur="3000" fill="hold"/>
                                        <p:tgtEl>
                                          <p:spTgt spid="16"/>
                                        </p:tgtEl>
                                        <p:attrNameLst>
                                          <p:attrName>ppt_y</p:attrName>
                                        </p:attrNameLst>
                                      </p:cBhvr>
                                      <p:tavLst>
                                        <p:tav tm="0">
                                          <p:val>
                                            <p:strVal val="0-#ppt_h/2"/>
                                          </p:val>
                                        </p:tav>
                                        <p:tav tm="100000">
                                          <p:val>
                                            <p:strVal val="#ppt_y"/>
                                          </p:val>
                                        </p:tav>
                                      </p:tavLst>
                                    </p:anim>
                                  </p:childTnLst>
                                </p:cTn>
                              </p:par>
                              <p:par>
                                <p:cTn id="55" presetID="35" presetClass="entr" presetSubtype="0"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3000"/>
                                        <p:tgtEl>
                                          <p:spTgt spid="5"/>
                                        </p:tgtEl>
                                      </p:cBhvr>
                                    </p:animEffect>
                                    <p:anim calcmode="lin" valueType="num">
                                      <p:cBhvr>
                                        <p:cTn id="58" dur="3000" fill="hold"/>
                                        <p:tgtEl>
                                          <p:spTgt spid="5"/>
                                        </p:tgtEl>
                                        <p:attrNameLst>
                                          <p:attrName>style.rotation</p:attrName>
                                        </p:attrNameLst>
                                      </p:cBhvr>
                                      <p:tavLst>
                                        <p:tav tm="0">
                                          <p:val>
                                            <p:fltVal val="720"/>
                                          </p:val>
                                        </p:tav>
                                        <p:tav tm="100000">
                                          <p:val>
                                            <p:fltVal val="0"/>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ppt_w</p:attrName>
                                        </p:attrNameLst>
                                      </p:cBhvr>
                                      <p:tavLst>
                                        <p:tav tm="0">
                                          <p:val>
                                            <p:fltVal val="0"/>
                                          </p:val>
                                        </p:tav>
                                        <p:tav tm="100000">
                                          <p:val>
                                            <p:strVal val="#ppt_w"/>
                                          </p:val>
                                        </p:tav>
                                      </p:tavLst>
                                    </p:anim>
                                  </p:childTnLst>
                                </p:cTn>
                              </p:par>
                              <p:par>
                                <p:cTn id="61" presetID="35" presetClass="entr" presetSubtype="0"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3000"/>
                                        <p:tgtEl>
                                          <p:spTgt spid="8"/>
                                        </p:tgtEl>
                                      </p:cBhvr>
                                    </p:animEffect>
                                    <p:anim calcmode="lin" valueType="num">
                                      <p:cBhvr>
                                        <p:cTn id="64" dur="3000" fill="hold"/>
                                        <p:tgtEl>
                                          <p:spTgt spid="8"/>
                                        </p:tgtEl>
                                        <p:attrNameLst>
                                          <p:attrName>style.rotation</p:attrName>
                                        </p:attrNameLst>
                                      </p:cBhvr>
                                      <p:tavLst>
                                        <p:tav tm="0">
                                          <p:val>
                                            <p:fltVal val="720"/>
                                          </p:val>
                                        </p:tav>
                                        <p:tav tm="100000">
                                          <p:val>
                                            <p:fltVal val="0"/>
                                          </p:val>
                                        </p:tav>
                                      </p:tavLst>
                                    </p:anim>
                                    <p:anim calcmode="lin" valueType="num">
                                      <p:cBhvr>
                                        <p:cTn id="65" dur="3000" fill="hold"/>
                                        <p:tgtEl>
                                          <p:spTgt spid="8"/>
                                        </p:tgtEl>
                                        <p:attrNameLst>
                                          <p:attrName>ppt_h</p:attrName>
                                        </p:attrNameLst>
                                      </p:cBhvr>
                                      <p:tavLst>
                                        <p:tav tm="0">
                                          <p:val>
                                            <p:fltVal val="0"/>
                                          </p:val>
                                        </p:tav>
                                        <p:tav tm="100000">
                                          <p:val>
                                            <p:strVal val="#ppt_h"/>
                                          </p:val>
                                        </p:tav>
                                      </p:tavLst>
                                    </p:anim>
                                    <p:anim calcmode="lin" valueType="num">
                                      <p:cBhvr>
                                        <p:cTn id="66" dur="3000" fill="hold"/>
                                        <p:tgtEl>
                                          <p:spTgt spid="8"/>
                                        </p:tgtEl>
                                        <p:attrNameLst>
                                          <p:attrName>ppt_w</p:attrName>
                                        </p:attrNameLst>
                                      </p:cBhvr>
                                      <p:tavLst>
                                        <p:tav tm="0">
                                          <p:val>
                                            <p:fltVal val="0"/>
                                          </p:val>
                                        </p:tav>
                                        <p:tav tm="100000">
                                          <p:val>
                                            <p:strVal val="#ppt_w"/>
                                          </p:val>
                                        </p:tav>
                                      </p:tavLst>
                                    </p:anim>
                                  </p:childTnLst>
                                </p:cTn>
                              </p:par>
                              <p:par>
                                <p:cTn id="67" presetID="35" presetClass="entr" presetSubtype="0"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3000"/>
                                        <p:tgtEl>
                                          <p:spTgt spid="9"/>
                                        </p:tgtEl>
                                      </p:cBhvr>
                                    </p:animEffect>
                                    <p:anim calcmode="lin" valueType="num">
                                      <p:cBhvr>
                                        <p:cTn id="70" dur="3000" fill="hold"/>
                                        <p:tgtEl>
                                          <p:spTgt spid="9"/>
                                        </p:tgtEl>
                                        <p:attrNameLst>
                                          <p:attrName>style.rotation</p:attrName>
                                        </p:attrNameLst>
                                      </p:cBhvr>
                                      <p:tavLst>
                                        <p:tav tm="0">
                                          <p:val>
                                            <p:fltVal val="720"/>
                                          </p:val>
                                        </p:tav>
                                        <p:tav tm="100000">
                                          <p:val>
                                            <p:fltVal val="0"/>
                                          </p:val>
                                        </p:tav>
                                      </p:tavLst>
                                    </p:anim>
                                    <p:anim calcmode="lin" valueType="num">
                                      <p:cBhvr>
                                        <p:cTn id="71" dur="3000" fill="hold"/>
                                        <p:tgtEl>
                                          <p:spTgt spid="9"/>
                                        </p:tgtEl>
                                        <p:attrNameLst>
                                          <p:attrName>ppt_h</p:attrName>
                                        </p:attrNameLst>
                                      </p:cBhvr>
                                      <p:tavLst>
                                        <p:tav tm="0">
                                          <p:val>
                                            <p:fltVal val="0"/>
                                          </p:val>
                                        </p:tav>
                                        <p:tav tm="100000">
                                          <p:val>
                                            <p:strVal val="#ppt_h"/>
                                          </p:val>
                                        </p:tav>
                                      </p:tavLst>
                                    </p:anim>
                                    <p:anim calcmode="lin" valueType="num">
                                      <p:cBhvr>
                                        <p:cTn id="72" dur="3000" fill="hold"/>
                                        <p:tgtEl>
                                          <p:spTgt spid="9"/>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3000"/>
                                        <p:tgtEl>
                                          <p:spTgt spid="11"/>
                                        </p:tgtEl>
                                      </p:cBhvr>
                                    </p:animEffect>
                                    <p:anim calcmode="lin" valueType="num">
                                      <p:cBhvr>
                                        <p:cTn id="76" dur="3000" fill="hold"/>
                                        <p:tgtEl>
                                          <p:spTgt spid="11"/>
                                        </p:tgtEl>
                                        <p:attrNameLst>
                                          <p:attrName>style.rotation</p:attrName>
                                        </p:attrNameLst>
                                      </p:cBhvr>
                                      <p:tavLst>
                                        <p:tav tm="0">
                                          <p:val>
                                            <p:fltVal val="720"/>
                                          </p:val>
                                        </p:tav>
                                        <p:tav tm="100000">
                                          <p:val>
                                            <p:fltVal val="0"/>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000"/>
                                        <p:tgtEl>
                                          <p:spTgt spid="13"/>
                                        </p:tgtEl>
                                      </p:cBhvr>
                                    </p:animEffect>
                                    <p:anim calcmode="lin" valueType="num">
                                      <p:cBhvr>
                                        <p:cTn id="82" dur="3000" fill="hold"/>
                                        <p:tgtEl>
                                          <p:spTgt spid="13"/>
                                        </p:tgtEl>
                                        <p:attrNameLst>
                                          <p:attrName>style.rotation</p:attrName>
                                        </p:attrNameLst>
                                      </p:cBhvr>
                                      <p:tavLst>
                                        <p:tav tm="0">
                                          <p:val>
                                            <p:fltVal val="720"/>
                                          </p:val>
                                        </p:tav>
                                        <p:tav tm="100000">
                                          <p:val>
                                            <p:fltVal val="0"/>
                                          </p:val>
                                        </p:tav>
                                      </p:tavLst>
                                    </p:anim>
                                    <p:anim calcmode="lin" valueType="num">
                                      <p:cBhvr>
                                        <p:cTn id="83" dur="3000" fill="hold"/>
                                        <p:tgtEl>
                                          <p:spTgt spid="13"/>
                                        </p:tgtEl>
                                        <p:attrNameLst>
                                          <p:attrName>ppt_h</p:attrName>
                                        </p:attrNameLst>
                                      </p:cBhvr>
                                      <p:tavLst>
                                        <p:tav tm="0">
                                          <p:val>
                                            <p:fltVal val="0"/>
                                          </p:val>
                                        </p:tav>
                                        <p:tav tm="100000">
                                          <p:val>
                                            <p:strVal val="#ppt_h"/>
                                          </p:val>
                                        </p:tav>
                                      </p:tavLst>
                                    </p:anim>
                                    <p:anim calcmode="lin" valueType="num">
                                      <p:cBhvr>
                                        <p:cTn id="84" dur="3000" fill="hold"/>
                                        <p:tgtEl>
                                          <p:spTgt spid="13"/>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fade">
                                      <p:cBhvr>
                                        <p:cTn id="87" dur="3000"/>
                                        <p:tgtEl>
                                          <p:spTgt spid="14"/>
                                        </p:tgtEl>
                                      </p:cBhvr>
                                    </p:animEffect>
                                    <p:anim calcmode="lin" valueType="num">
                                      <p:cBhvr>
                                        <p:cTn id="88" dur="3000" fill="hold"/>
                                        <p:tgtEl>
                                          <p:spTgt spid="14"/>
                                        </p:tgtEl>
                                        <p:attrNameLst>
                                          <p:attrName>style.rotation</p:attrName>
                                        </p:attrNameLst>
                                      </p:cBhvr>
                                      <p:tavLst>
                                        <p:tav tm="0">
                                          <p:val>
                                            <p:fltVal val="720"/>
                                          </p:val>
                                        </p:tav>
                                        <p:tav tm="100000">
                                          <p:val>
                                            <p:fltVal val="0"/>
                                          </p:val>
                                        </p:tav>
                                      </p:tavLst>
                                    </p:anim>
                                    <p:anim calcmode="lin" valueType="num">
                                      <p:cBhvr>
                                        <p:cTn id="89" dur="3000" fill="hold"/>
                                        <p:tgtEl>
                                          <p:spTgt spid="14"/>
                                        </p:tgtEl>
                                        <p:attrNameLst>
                                          <p:attrName>ppt_h</p:attrName>
                                        </p:attrNameLst>
                                      </p:cBhvr>
                                      <p:tavLst>
                                        <p:tav tm="0">
                                          <p:val>
                                            <p:fltVal val="0"/>
                                          </p:val>
                                        </p:tav>
                                        <p:tav tm="100000">
                                          <p:val>
                                            <p:strVal val="#ppt_h"/>
                                          </p:val>
                                        </p:tav>
                                      </p:tavLst>
                                    </p:anim>
                                    <p:anim calcmode="lin" valueType="num">
                                      <p:cBhvr>
                                        <p:cTn id="90" dur="3000" fill="hold"/>
                                        <p:tgtEl>
                                          <p:spTgt spid="14"/>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fade">
                                      <p:cBhvr>
                                        <p:cTn id="93" dur="3000"/>
                                        <p:tgtEl>
                                          <p:spTgt spid="6"/>
                                        </p:tgtEl>
                                      </p:cBhvr>
                                    </p:animEffect>
                                    <p:anim calcmode="lin" valueType="num">
                                      <p:cBhvr>
                                        <p:cTn id="94" dur="3000" fill="hold"/>
                                        <p:tgtEl>
                                          <p:spTgt spid="6"/>
                                        </p:tgtEl>
                                        <p:attrNameLst>
                                          <p:attrName>style.rotation</p:attrName>
                                        </p:attrNameLst>
                                      </p:cBhvr>
                                      <p:tavLst>
                                        <p:tav tm="0">
                                          <p:val>
                                            <p:fltVal val="720"/>
                                          </p:val>
                                        </p:tav>
                                        <p:tav tm="100000">
                                          <p:val>
                                            <p:fltVal val="0"/>
                                          </p:val>
                                        </p:tav>
                                      </p:tavLst>
                                    </p:anim>
                                    <p:anim calcmode="lin" valueType="num">
                                      <p:cBhvr>
                                        <p:cTn id="95" dur="3000" fill="hold"/>
                                        <p:tgtEl>
                                          <p:spTgt spid="6"/>
                                        </p:tgtEl>
                                        <p:attrNameLst>
                                          <p:attrName>ppt_h</p:attrName>
                                        </p:attrNameLst>
                                      </p:cBhvr>
                                      <p:tavLst>
                                        <p:tav tm="0">
                                          <p:val>
                                            <p:fltVal val="0"/>
                                          </p:val>
                                        </p:tav>
                                        <p:tav tm="100000">
                                          <p:val>
                                            <p:strVal val="#ppt_h"/>
                                          </p:val>
                                        </p:tav>
                                      </p:tavLst>
                                    </p:anim>
                                    <p:anim calcmode="lin" valueType="num">
                                      <p:cBhvr>
                                        <p:cTn id="96" dur="3000" fill="hold"/>
                                        <p:tgtEl>
                                          <p:spTgt spid="6"/>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fade">
                                      <p:cBhvr>
                                        <p:cTn id="99" dur="3000"/>
                                        <p:tgtEl>
                                          <p:spTgt spid="7"/>
                                        </p:tgtEl>
                                      </p:cBhvr>
                                    </p:animEffect>
                                    <p:anim calcmode="lin" valueType="num">
                                      <p:cBhvr>
                                        <p:cTn id="100" dur="3000" fill="hold"/>
                                        <p:tgtEl>
                                          <p:spTgt spid="7"/>
                                        </p:tgtEl>
                                        <p:attrNameLst>
                                          <p:attrName>style.rotation</p:attrName>
                                        </p:attrNameLst>
                                      </p:cBhvr>
                                      <p:tavLst>
                                        <p:tav tm="0">
                                          <p:val>
                                            <p:fltVal val="720"/>
                                          </p:val>
                                        </p:tav>
                                        <p:tav tm="100000">
                                          <p:val>
                                            <p:fltVal val="0"/>
                                          </p:val>
                                        </p:tav>
                                      </p:tavLst>
                                    </p:anim>
                                    <p:anim calcmode="lin" valueType="num">
                                      <p:cBhvr>
                                        <p:cTn id="101" dur="3000" fill="hold"/>
                                        <p:tgtEl>
                                          <p:spTgt spid="7"/>
                                        </p:tgtEl>
                                        <p:attrNameLst>
                                          <p:attrName>ppt_h</p:attrName>
                                        </p:attrNameLst>
                                      </p:cBhvr>
                                      <p:tavLst>
                                        <p:tav tm="0">
                                          <p:val>
                                            <p:fltVal val="0"/>
                                          </p:val>
                                        </p:tav>
                                        <p:tav tm="100000">
                                          <p:val>
                                            <p:strVal val="#ppt_h"/>
                                          </p:val>
                                        </p:tav>
                                      </p:tavLst>
                                    </p:anim>
                                    <p:anim calcmode="lin" valueType="num">
                                      <p:cBhvr>
                                        <p:cTn id="102" dur="3000" fill="hold"/>
                                        <p:tgtEl>
                                          <p:spTgt spid="7"/>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10"/>
                                        </p:tgtEl>
                                        <p:attrNameLst>
                                          <p:attrName>style.visibility</p:attrName>
                                        </p:attrNameLst>
                                      </p:cBhvr>
                                      <p:to>
                                        <p:strVal val="visible"/>
                                      </p:to>
                                    </p:set>
                                    <p:animEffect transition="in" filter="fade">
                                      <p:cBhvr>
                                        <p:cTn id="105" dur="3000"/>
                                        <p:tgtEl>
                                          <p:spTgt spid="10"/>
                                        </p:tgtEl>
                                      </p:cBhvr>
                                    </p:animEffect>
                                    <p:anim calcmode="lin" valueType="num">
                                      <p:cBhvr>
                                        <p:cTn id="106" dur="3000" fill="hold"/>
                                        <p:tgtEl>
                                          <p:spTgt spid="10"/>
                                        </p:tgtEl>
                                        <p:attrNameLst>
                                          <p:attrName>style.rotation</p:attrName>
                                        </p:attrNameLst>
                                      </p:cBhvr>
                                      <p:tavLst>
                                        <p:tav tm="0">
                                          <p:val>
                                            <p:fltVal val="720"/>
                                          </p:val>
                                        </p:tav>
                                        <p:tav tm="100000">
                                          <p:val>
                                            <p:fltVal val="0"/>
                                          </p:val>
                                        </p:tav>
                                      </p:tavLst>
                                    </p:anim>
                                    <p:anim calcmode="lin" valueType="num">
                                      <p:cBhvr>
                                        <p:cTn id="107" dur="3000" fill="hold"/>
                                        <p:tgtEl>
                                          <p:spTgt spid="10"/>
                                        </p:tgtEl>
                                        <p:attrNameLst>
                                          <p:attrName>ppt_h</p:attrName>
                                        </p:attrNameLst>
                                      </p:cBhvr>
                                      <p:tavLst>
                                        <p:tav tm="0">
                                          <p:val>
                                            <p:fltVal val="0"/>
                                          </p:val>
                                        </p:tav>
                                        <p:tav tm="100000">
                                          <p:val>
                                            <p:strVal val="#ppt_h"/>
                                          </p:val>
                                        </p:tav>
                                      </p:tavLst>
                                    </p:anim>
                                    <p:anim calcmode="lin" valueType="num">
                                      <p:cBhvr>
                                        <p:cTn id="108" dur="3000" fill="hold"/>
                                        <p:tgtEl>
                                          <p:spTgt spid="10"/>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Effect transition="in" filter="fade">
                                      <p:cBhvr>
                                        <p:cTn id="111" dur="3000"/>
                                        <p:tgtEl>
                                          <p:spTgt spid="12"/>
                                        </p:tgtEl>
                                      </p:cBhvr>
                                    </p:animEffect>
                                    <p:anim calcmode="lin" valueType="num">
                                      <p:cBhvr>
                                        <p:cTn id="112" dur="3000" fill="hold"/>
                                        <p:tgtEl>
                                          <p:spTgt spid="12"/>
                                        </p:tgtEl>
                                        <p:attrNameLst>
                                          <p:attrName>style.rotation</p:attrName>
                                        </p:attrNameLst>
                                      </p:cBhvr>
                                      <p:tavLst>
                                        <p:tav tm="0">
                                          <p:val>
                                            <p:fltVal val="720"/>
                                          </p:val>
                                        </p:tav>
                                        <p:tav tm="100000">
                                          <p:val>
                                            <p:fltVal val="0"/>
                                          </p:val>
                                        </p:tav>
                                      </p:tavLst>
                                    </p:anim>
                                    <p:anim calcmode="lin" valueType="num">
                                      <p:cBhvr>
                                        <p:cTn id="113" dur="3000" fill="hold"/>
                                        <p:tgtEl>
                                          <p:spTgt spid="12"/>
                                        </p:tgtEl>
                                        <p:attrNameLst>
                                          <p:attrName>ppt_h</p:attrName>
                                        </p:attrNameLst>
                                      </p:cBhvr>
                                      <p:tavLst>
                                        <p:tav tm="0">
                                          <p:val>
                                            <p:fltVal val="0"/>
                                          </p:val>
                                        </p:tav>
                                        <p:tav tm="100000">
                                          <p:val>
                                            <p:strVal val="#ppt_h"/>
                                          </p:val>
                                        </p:tav>
                                      </p:tavLst>
                                    </p:anim>
                                    <p:anim calcmode="lin" valueType="num">
                                      <p:cBhvr>
                                        <p:cTn id="114" dur="3000" fill="hold"/>
                                        <p:tgtEl>
                                          <p:spTgt spid="12"/>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5"/>
                                        </p:tgtEl>
                                        <p:attrNameLst>
                                          <p:attrName>style.visibility</p:attrName>
                                        </p:attrNameLst>
                                      </p:cBhvr>
                                      <p:to>
                                        <p:strVal val="visible"/>
                                      </p:to>
                                    </p:set>
                                    <p:animEffect transition="in" filter="fade">
                                      <p:cBhvr>
                                        <p:cTn id="117" dur="3000"/>
                                        <p:tgtEl>
                                          <p:spTgt spid="15"/>
                                        </p:tgtEl>
                                      </p:cBhvr>
                                    </p:animEffect>
                                    <p:anim calcmode="lin" valueType="num">
                                      <p:cBhvr>
                                        <p:cTn id="118" dur="3000" fill="hold"/>
                                        <p:tgtEl>
                                          <p:spTgt spid="15"/>
                                        </p:tgtEl>
                                        <p:attrNameLst>
                                          <p:attrName>style.rotation</p:attrName>
                                        </p:attrNameLst>
                                      </p:cBhvr>
                                      <p:tavLst>
                                        <p:tav tm="0">
                                          <p:val>
                                            <p:fltVal val="720"/>
                                          </p:val>
                                        </p:tav>
                                        <p:tav tm="100000">
                                          <p:val>
                                            <p:fltVal val="0"/>
                                          </p:val>
                                        </p:tav>
                                      </p:tavLst>
                                    </p:anim>
                                    <p:anim calcmode="lin" valueType="num">
                                      <p:cBhvr>
                                        <p:cTn id="119" dur="3000" fill="hold"/>
                                        <p:tgtEl>
                                          <p:spTgt spid="15"/>
                                        </p:tgtEl>
                                        <p:attrNameLst>
                                          <p:attrName>ppt_h</p:attrName>
                                        </p:attrNameLst>
                                      </p:cBhvr>
                                      <p:tavLst>
                                        <p:tav tm="0">
                                          <p:val>
                                            <p:fltVal val="0"/>
                                          </p:val>
                                        </p:tav>
                                        <p:tav tm="100000">
                                          <p:val>
                                            <p:strVal val="#ppt_h"/>
                                          </p:val>
                                        </p:tav>
                                      </p:tavLst>
                                    </p:anim>
                                    <p:anim calcmode="lin" valueType="num">
                                      <p:cBhvr>
                                        <p:cTn id="120" dur="3000" fill="hold"/>
                                        <p:tgtEl>
                                          <p:spTgt spid="15"/>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fade">
                                      <p:cBhvr>
                                        <p:cTn id="123" dur="3000"/>
                                        <p:tgtEl>
                                          <p:spTgt spid="16"/>
                                        </p:tgtEl>
                                      </p:cBhvr>
                                    </p:animEffect>
                                    <p:anim calcmode="lin" valueType="num">
                                      <p:cBhvr>
                                        <p:cTn id="124" dur="3000" fill="hold"/>
                                        <p:tgtEl>
                                          <p:spTgt spid="16"/>
                                        </p:tgtEl>
                                        <p:attrNameLst>
                                          <p:attrName>style.rotation</p:attrName>
                                        </p:attrNameLst>
                                      </p:cBhvr>
                                      <p:tavLst>
                                        <p:tav tm="0">
                                          <p:val>
                                            <p:fltVal val="720"/>
                                          </p:val>
                                        </p:tav>
                                        <p:tav tm="100000">
                                          <p:val>
                                            <p:fltVal val="0"/>
                                          </p:val>
                                        </p:tav>
                                      </p:tavLst>
                                    </p:anim>
                                    <p:anim calcmode="lin" valueType="num">
                                      <p:cBhvr>
                                        <p:cTn id="125" dur="3000" fill="hold"/>
                                        <p:tgtEl>
                                          <p:spTgt spid="16"/>
                                        </p:tgtEl>
                                        <p:attrNameLst>
                                          <p:attrName>ppt_h</p:attrName>
                                        </p:attrNameLst>
                                      </p:cBhvr>
                                      <p:tavLst>
                                        <p:tav tm="0">
                                          <p:val>
                                            <p:fltVal val="0"/>
                                          </p:val>
                                        </p:tav>
                                        <p:tav tm="100000">
                                          <p:val>
                                            <p:strVal val="#ppt_h"/>
                                          </p:val>
                                        </p:tav>
                                      </p:tavLst>
                                    </p:anim>
                                    <p:anim calcmode="lin" valueType="num">
                                      <p:cBhvr>
                                        <p:cTn id="126" dur="3000" fill="hold"/>
                                        <p:tgtEl>
                                          <p:spTgt spid="16"/>
                                        </p:tgtEl>
                                        <p:attrNameLst>
                                          <p:attrName>ppt_w</p:attrName>
                                        </p:attrNameLst>
                                      </p:cBhvr>
                                      <p:tavLst>
                                        <p:tav tm="0">
                                          <p:val>
                                            <p:fltVal val="0"/>
                                          </p:val>
                                        </p:tav>
                                        <p:tav tm="100000">
                                          <p:val>
                                            <p:strVal val="#ppt_w"/>
                                          </p:val>
                                        </p:tav>
                                      </p:tavLst>
                                    </p:anim>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7"/>
                                        </p:tgtEl>
                                        <p:attrNameLst>
                                          <p:attrName>ppt_x</p:attrName>
                                        </p:attrNameLst>
                                      </p:cBhvr>
                                      <p:tavLst>
                                        <p:tav tm="0">
                                          <p:val>
                                            <p:strVal val="ppt_x"/>
                                          </p:val>
                                        </p:tav>
                                        <p:tav tm="100000">
                                          <p:val>
                                            <p:strVal val="1+ppt_w/2"/>
                                          </p:val>
                                        </p:tav>
                                      </p:tavLst>
                                    </p:anim>
                                    <p:anim calcmode="lin" valueType="num">
                                      <p:cBhvr additive="base">
                                        <p:cTn id="130" dur="3000"/>
                                        <p:tgtEl>
                                          <p:spTgt spid="7"/>
                                        </p:tgtEl>
                                        <p:attrNameLst>
                                          <p:attrName>ppt_y</p:attrName>
                                        </p:attrNameLst>
                                      </p:cBhvr>
                                      <p:tavLst>
                                        <p:tav tm="0">
                                          <p:val>
                                            <p:strVal val="ppt_y"/>
                                          </p:val>
                                        </p:tav>
                                        <p:tav tm="100000">
                                          <p:val>
                                            <p:strVal val="1+ppt_h/2"/>
                                          </p:val>
                                        </p:tav>
                                      </p:tavLst>
                                    </p:anim>
                                    <p:set>
                                      <p:cBhvr>
                                        <p:cTn id="131" dur="1" fill="hold">
                                          <p:stCondLst>
                                            <p:cond delay="2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0"/>
                                        </p:tgtEl>
                                        <p:attrNameLst>
                                          <p:attrName>ppt_x</p:attrName>
                                        </p:attrNameLst>
                                      </p:cBhvr>
                                      <p:tavLst>
                                        <p:tav tm="0">
                                          <p:val>
                                            <p:strVal val="ppt_x"/>
                                          </p:val>
                                        </p:tav>
                                        <p:tav tm="100000">
                                          <p:val>
                                            <p:strVal val="1+ppt_w/2"/>
                                          </p:val>
                                        </p:tav>
                                      </p:tavLst>
                                    </p:anim>
                                    <p:anim calcmode="lin" valueType="num">
                                      <p:cBhvr additive="base">
                                        <p:cTn id="134" dur="3000"/>
                                        <p:tgtEl>
                                          <p:spTgt spid="10"/>
                                        </p:tgtEl>
                                        <p:attrNameLst>
                                          <p:attrName>ppt_y</p:attrName>
                                        </p:attrNameLst>
                                      </p:cBhvr>
                                      <p:tavLst>
                                        <p:tav tm="0">
                                          <p:val>
                                            <p:strVal val="ppt_y"/>
                                          </p:val>
                                        </p:tav>
                                        <p:tav tm="100000">
                                          <p:val>
                                            <p:strVal val="1+ppt_h/2"/>
                                          </p:val>
                                        </p:tav>
                                      </p:tavLst>
                                    </p:anim>
                                    <p:set>
                                      <p:cBhvr>
                                        <p:cTn id="135" dur="1" fill="hold">
                                          <p:stCondLst>
                                            <p:cond delay="2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0-ppt_w/2"/>
                                          </p:val>
                                        </p:tav>
                                      </p:tavLst>
                                    </p:anim>
                                    <p:anim calcmode="lin" valueType="num">
                                      <p:cBhvr additive="base">
                                        <p:cTn id="142" dur="3000"/>
                                        <p:tgtEl>
                                          <p:spTgt spid="5"/>
                                        </p:tgtEl>
                                        <p:attrNameLst>
                                          <p:attrName>ppt_y</p:attrName>
                                        </p:attrNameLst>
                                      </p:cBhvr>
                                      <p:tavLst>
                                        <p:tav tm="0">
                                          <p:val>
                                            <p:strVal val="ppt_y"/>
                                          </p:val>
                                        </p:tav>
                                        <p:tav tm="100000">
                                          <p:val>
                                            <p:strVal val="1+ppt_h/2"/>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1+ppt_h/2"/>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0-ppt_w/2"/>
                                          </p:val>
                                        </p:tav>
                                      </p:tavLst>
                                    </p:anim>
                                    <p:anim calcmode="lin" valueType="num">
                                      <p:cBhvr additive="base">
                                        <p:cTn id="150" dur="3000"/>
                                        <p:tgtEl>
                                          <p:spTgt spid="13"/>
                                        </p:tgtEl>
                                        <p:attrNameLst>
                                          <p:attrName>ppt_y</p:attrName>
                                        </p:attrNameLst>
                                      </p:cBhvr>
                                      <p:tavLst>
                                        <p:tav tm="0">
                                          <p:val>
                                            <p:strVal val="ppt_y"/>
                                          </p:val>
                                        </p:tav>
                                        <p:tav tm="100000">
                                          <p:val>
                                            <p:strVal val="1+ppt_h/2"/>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1+ppt_w/2"/>
                                          </p:val>
                                        </p:tav>
                                      </p:tavLst>
                                    </p:anim>
                                    <p:anim calcmode="lin" valueType="num">
                                      <p:cBhvr additive="base">
                                        <p:cTn id="154" dur="3000"/>
                                        <p:tgtEl>
                                          <p:spTgt spid="6"/>
                                        </p:tgtEl>
                                        <p:attrNameLst>
                                          <p:attrName>ppt_y</p:attrName>
                                        </p:attrNameLst>
                                      </p:cBhvr>
                                      <p:tavLst>
                                        <p:tav tm="0">
                                          <p:val>
                                            <p:strVal val="ppt_y"/>
                                          </p:val>
                                        </p:tav>
                                        <p:tav tm="100000">
                                          <p:val>
                                            <p:strVal val="0-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1+ppt_w/2"/>
                                          </p:val>
                                        </p:tav>
                                      </p:tavLst>
                                    </p:anim>
                                    <p:anim calcmode="lin" valueType="num">
                                      <p:cBhvr additive="base">
                                        <p:cTn id="158" dur="3000"/>
                                        <p:tgtEl>
                                          <p:spTgt spid="12"/>
                                        </p:tgtEl>
                                        <p:attrNameLst>
                                          <p:attrName>ppt_y</p:attrName>
                                        </p:attrNameLst>
                                      </p:cBhvr>
                                      <p:tavLst>
                                        <p:tav tm="0">
                                          <p:val>
                                            <p:strVal val="ppt_y"/>
                                          </p:val>
                                        </p:tav>
                                        <p:tav tm="100000">
                                          <p:val>
                                            <p:strVal val="0-ppt_h/2"/>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1+ppt_w/2"/>
                                          </p:val>
                                        </p:tav>
                                      </p:tavLst>
                                    </p:anim>
                                    <p:anim calcmode="lin" valueType="num">
                                      <p:cBhvr additive="base">
                                        <p:cTn id="162" dur="3000"/>
                                        <p:tgtEl>
                                          <p:spTgt spid="16"/>
                                        </p:tgtEl>
                                        <p:attrNameLst>
                                          <p:attrName>ppt_y</p:attrName>
                                        </p:attrNameLst>
                                      </p:cBhvr>
                                      <p:tavLst>
                                        <p:tav tm="0">
                                          <p:val>
                                            <p:strVal val="ppt_y"/>
                                          </p:val>
                                        </p:tav>
                                        <p:tav tm="100000">
                                          <p:val>
                                            <p:strVal val="0-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0-ppt_h/2"/>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0-ppt_h/2"/>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0-ppt_w/2"/>
                                          </p:val>
                                        </p:tav>
                                      </p:tavLst>
                                    </p:anim>
                                    <p:anim calcmode="lin" valueType="num">
                                      <p:cBhvr additive="base">
                                        <p:cTn id="174" dur="3000"/>
                                        <p:tgtEl>
                                          <p:spTgt spid="14"/>
                                        </p:tgtEl>
                                        <p:attrNameLst>
                                          <p:attrName>ppt_y</p:attrName>
                                        </p:attrNameLst>
                                      </p:cBhvr>
                                      <p:tavLst>
                                        <p:tav tm="0">
                                          <p:val>
                                            <p:strVal val="ppt_y"/>
                                          </p:val>
                                        </p:tav>
                                        <p:tav tm="100000">
                                          <p:val>
                                            <p:strVal val="0-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3" presetClass="entr" presetSubtype="27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strVal val="2/3*#ppt_w"/>
                                          </p:val>
                                        </p:tav>
                                        <p:tav tm="100000">
                                          <p:val>
                                            <p:strVal val="#ppt_w"/>
                                          </p:val>
                                        </p:tav>
                                      </p:tavLst>
                                    </p:anim>
                                    <p:anim calcmode="lin" valueType="num">
                                      <p:cBhvr>
                                        <p:cTn id="179" dur="3000" fill="hold"/>
                                        <p:tgtEl>
                                          <p:spTgt spid="2"/>
                                        </p:tgtEl>
                                        <p:attrNameLst>
                                          <p:attrName>ppt_h</p:attrName>
                                        </p:attrNameLst>
                                      </p:cBhvr>
                                      <p:tavLst>
                                        <p:tav tm="0">
                                          <p:val>
                                            <p:strVal val="2/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500298" y="714362"/>
            <a:ext cx="5357849" cy="1200329"/>
          </a:xfrm>
          <a:prstGeom prst="rect">
            <a:avLst/>
          </a:prstGeom>
          <a:noFill/>
        </p:spPr>
        <p:txBody>
          <a:bodyPr wrap="square" rtlCol="0">
            <a:spAutoFit/>
          </a:bodyPr>
          <a:lstStyle/>
          <a:p>
            <a:r>
              <a:rPr lang="es-PE" dirty="0" smtClean="0"/>
              <a:t>Al contemplar una rosa en plena floración, es imposible no sentir un profundo respeto por su resistencia. A pesar de su fragilidad aparente, estas flores son testigos silenciosos de alegrías y tristezas, de encuentros y despedidas. </a:t>
            </a:r>
            <a:endParaRPr lang="es-PE" dirty="0"/>
          </a:p>
        </p:txBody>
      </p:sp>
    </p:spTree>
  </p:cSld>
  <p:clrMapOvr>
    <a:masterClrMapping/>
  </p:clrMapOvr>
  <p:transition advTm="3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434">
                <a:shade val="67500"/>
                <a:satMod val="115000"/>
              </a:srgbClr>
            </a:gs>
            <a:gs pos="100000">
              <a:srgbClr val="00743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2 (28).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0" y="1571618"/>
            <a:ext cx="1000133" cy="1000133"/>
          </a:xfrm>
          <a:prstGeom prst="rect">
            <a:avLst/>
          </a:prstGeom>
        </p:spPr>
      </p:pic>
      <p:pic>
        <p:nvPicPr>
          <p:cNvPr id="5" name="4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0" y="2571750"/>
            <a:ext cx="1000133" cy="1000133"/>
          </a:xfrm>
          <a:prstGeom prst="rect">
            <a:avLst/>
          </a:prstGeom>
        </p:spPr>
      </p:pic>
      <p:pic>
        <p:nvPicPr>
          <p:cNvPr id="6" name="5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928662" y="1571618"/>
            <a:ext cx="1000133" cy="1000133"/>
          </a:xfrm>
          <a:prstGeom prst="rect">
            <a:avLst/>
          </a:prstGeom>
        </p:spPr>
      </p:pic>
      <p:pic>
        <p:nvPicPr>
          <p:cNvPr id="7" name="6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928662" y="2571750"/>
            <a:ext cx="1000133" cy="1000133"/>
          </a:xfrm>
          <a:prstGeom prst="rect">
            <a:avLst/>
          </a:prstGeom>
        </p:spPr>
      </p:pic>
      <p:pic>
        <p:nvPicPr>
          <p:cNvPr id="8" name="7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1857388" y="1571618"/>
            <a:ext cx="1000133" cy="1000133"/>
          </a:xfrm>
          <a:prstGeom prst="rect">
            <a:avLst/>
          </a:prstGeom>
        </p:spPr>
      </p:pic>
      <p:pic>
        <p:nvPicPr>
          <p:cNvPr id="9" name="8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1857388" y="2571750"/>
            <a:ext cx="1000133" cy="1000133"/>
          </a:xfrm>
          <a:prstGeom prst="rect">
            <a:avLst/>
          </a:prstGeom>
        </p:spPr>
      </p:pic>
      <p:pic>
        <p:nvPicPr>
          <p:cNvPr id="10" name="9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1571618"/>
            <a:ext cx="1000133" cy="1000133"/>
          </a:xfrm>
          <a:prstGeom prst="rect">
            <a:avLst/>
          </a:prstGeom>
        </p:spPr>
      </p:pic>
      <p:pic>
        <p:nvPicPr>
          <p:cNvPr id="11" name="10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2786050" y="2571750"/>
            <a:ext cx="1000133" cy="1000133"/>
          </a:xfrm>
          <a:prstGeom prst="rect">
            <a:avLst/>
          </a:prstGeom>
        </p:spPr>
      </p:pic>
      <p:pic>
        <p:nvPicPr>
          <p:cNvPr id="12" name="11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3714776" y="1571618"/>
            <a:ext cx="1000133" cy="1000133"/>
          </a:xfrm>
          <a:prstGeom prst="rect">
            <a:avLst/>
          </a:prstGeom>
        </p:spPr>
      </p:pic>
      <p:pic>
        <p:nvPicPr>
          <p:cNvPr id="13" name="12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714776" y="2571750"/>
            <a:ext cx="1000133" cy="1000133"/>
          </a:xfrm>
          <a:prstGeom prst="rect">
            <a:avLst/>
          </a:prstGeom>
        </p:spPr>
      </p:pic>
      <p:pic>
        <p:nvPicPr>
          <p:cNvPr id="14" name="13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643438" y="1571618"/>
            <a:ext cx="1000133" cy="1000133"/>
          </a:xfrm>
          <a:prstGeom prst="rect">
            <a:avLst/>
          </a:prstGeom>
        </p:spPr>
      </p:pic>
      <p:pic>
        <p:nvPicPr>
          <p:cNvPr id="15" name="14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4643438" y="2571750"/>
            <a:ext cx="1000133" cy="1000133"/>
          </a:xfrm>
          <a:prstGeom prst="rect">
            <a:avLst/>
          </a:prstGeom>
        </p:spPr>
      </p:pic>
      <p:pic>
        <p:nvPicPr>
          <p:cNvPr id="16" name="15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5572164" y="1571618"/>
            <a:ext cx="1000133" cy="1000133"/>
          </a:xfrm>
          <a:prstGeom prst="rect">
            <a:avLst/>
          </a:prstGeom>
        </p:spPr>
      </p:pic>
      <p:pic>
        <p:nvPicPr>
          <p:cNvPr id="17" name="16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572164" y="2571750"/>
            <a:ext cx="1000133" cy="1000133"/>
          </a:xfrm>
          <a:prstGeom prst="rect">
            <a:avLst/>
          </a:prstGeom>
        </p:spPr>
      </p:pic>
      <p:pic>
        <p:nvPicPr>
          <p:cNvPr id="18" name="17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6500826" y="1571618"/>
            <a:ext cx="1000133" cy="1000133"/>
          </a:xfrm>
          <a:prstGeom prst="rect">
            <a:avLst/>
          </a:prstGeom>
        </p:spPr>
      </p:pic>
      <p:pic>
        <p:nvPicPr>
          <p:cNvPr id="19" name="18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6500826" y="2571750"/>
            <a:ext cx="1000133" cy="1000133"/>
          </a:xfrm>
          <a:prstGeom prst="rect">
            <a:avLst/>
          </a:prstGeom>
        </p:spPr>
      </p:pic>
      <p:pic>
        <p:nvPicPr>
          <p:cNvPr id="20" name="19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7429520" y="1571618"/>
            <a:ext cx="1000133" cy="1000133"/>
          </a:xfrm>
          <a:prstGeom prst="rect">
            <a:avLst/>
          </a:prstGeom>
        </p:spPr>
      </p:pic>
      <p:pic>
        <p:nvPicPr>
          <p:cNvPr id="21" name="20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7429520" y="2571750"/>
            <a:ext cx="1000133" cy="1000133"/>
          </a:xfrm>
          <a:prstGeom prst="rect">
            <a:avLst/>
          </a:prstGeom>
        </p:spPr>
      </p:pic>
      <p:pic>
        <p:nvPicPr>
          <p:cNvPr id="22" name="21 Imagen" descr="dina_gor_rose-1331px.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8358182" y="1571618"/>
            <a:ext cx="1000133" cy="1000133"/>
          </a:xfrm>
          <a:prstGeom prst="rect">
            <a:avLst/>
          </a:prstGeom>
        </p:spPr>
      </p:pic>
      <p:pic>
        <p:nvPicPr>
          <p:cNvPr id="23" name="22 Imagen" descr="dina_gor_rose-1331px.png"/>
          <p:cNvPicPr>
            <a:picLocks noChangeAspect="1"/>
          </p:cNvPicPr>
          <p:nvPr/>
        </p:nvPicPr>
        <p:blipFill>
          <a:blip r:embed="rId3" cstate="print">
            <a:duotone>
              <a:prstClr val="black"/>
              <a:srgbClr val="FFFF00">
                <a:tint val="45000"/>
                <a:satMod val="400000"/>
              </a:srgbClr>
            </a:duotone>
            <a:lum bright="40000" contrast="40000"/>
          </a:blip>
          <a:stretch>
            <a:fillRect/>
          </a:stretch>
        </p:blipFill>
        <p:spPr>
          <a:xfrm>
            <a:off x="8358182" y="2571750"/>
            <a:ext cx="1000133" cy="1000133"/>
          </a:xfrm>
          <a:prstGeom prst="rect">
            <a:avLst/>
          </a:prstGeom>
        </p:spPr>
      </p:pic>
      <p:pic>
        <p:nvPicPr>
          <p:cNvPr id="24" name="23 Imagen" descr="v2 (28).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ppt_x"/>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ppt_x"/>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ppt_x"/>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ppt_x"/>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ppt_x"/>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35"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3000"/>
                                        <p:tgtEl>
                                          <p:spTgt spid="4"/>
                                        </p:tgtEl>
                                      </p:cBhvr>
                                    </p:animEffect>
                                    <p:anim calcmode="lin" valueType="num">
                                      <p:cBhvr>
                                        <p:cTn id="50" dur="3000" fill="hold"/>
                                        <p:tgtEl>
                                          <p:spTgt spid="4"/>
                                        </p:tgtEl>
                                        <p:attrNameLst>
                                          <p:attrName>style.rotation</p:attrName>
                                        </p:attrNameLst>
                                      </p:cBhvr>
                                      <p:tavLst>
                                        <p:tav tm="0">
                                          <p:val>
                                            <p:fltVal val="720"/>
                                          </p:val>
                                        </p:tav>
                                        <p:tav tm="100000">
                                          <p:val>
                                            <p:fltVal val="0"/>
                                          </p:val>
                                        </p:tav>
                                      </p:tavLst>
                                    </p:anim>
                                    <p:anim calcmode="lin" valueType="num">
                                      <p:cBhvr>
                                        <p:cTn id="51" dur="3000" fill="hold"/>
                                        <p:tgtEl>
                                          <p:spTgt spid="4"/>
                                        </p:tgtEl>
                                        <p:attrNameLst>
                                          <p:attrName>ppt_h</p:attrName>
                                        </p:attrNameLst>
                                      </p:cBhvr>
                                      <p:tavLst>
                                        <p:tav tm="0">
                                          <p:val>
                                            <p:fltVal val="0"/>
                                          </p:val>
                                        </p:tav>
                                        <p:tav tm="100000">
                                          <p:val>
                                            <p:strVal val="#ppt_h"/>
                                          </p:val>
                                        </p:tav>
                                      </p:tavLst>
                                    </p:anim>
                                    <p:anim calcmode="lin" valueType="num">
                                      <p:cBhvr>
                                        <p:cTn id="52" dur="3000" fill="hold"/>
                                        <p:tgtEl>
                                          <p:spTgt spid="4"/>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3000"/>
                                        <p:tgtEl>
                                          <p:spTgt spid="6"/>
                                        </p:tgtEl>
                                      </p:cBhvr>
                                    </p:animEffect>
                                    <p:anim calcmode="lin" valueType="num">
                                      <p:cBhvr>
                                        <p:cTn id="56" dur="3000" fill="hold"/>
                                        <p:tgtEl>
                                          <p:spTgt spid="6"/>
                                        </p:tgtEl>
                                        <p:attrNameLst>
                                          <p:attrName>style.rotation</p:attrName>
                                        </p:attrNameLst>
                                      </p:cBhvr>
                                      <p:tavLst>
                                        <p:tav tm="0">
                                          <p:val>
                                            <p:fltVal val="720"/>
                                          </p:val>
                                        </p:tav>
                                        <p:tav tm="100000">
                                          <p:val>
                                            <p:fltVal val="0"/>
                                          </p:val>
                                        </p:tav>
                                      </p:tavLst>
                                    </p:anim>
                                    <p:anim calcmode="lin" valueType="num">
                                      <p:cBhvr>
                                        <p:cTn id="57" dur="3000" fill="hold"/>
                                        <p:tgtEl>
                                          <p:spTgt spid="6"/>
                                        </p:tgtEl>
                                        <p:attrNameLst>
                                          <p:attrName>ppt_h</p:attrName>
                                        </p:attrNameLst>
                                      </p:cBhvr>
                                      <p:tavLst>
                                        <p:tav tm="0">
                                          <p:val>
                                            <p:fltVal val="0"/>
                                          </p:val>
                                        </p:tav>
                                        <p:tav tm="100000">
                                          <p:val>
                                            <p:strVal val="#ppt_h"/>
                                          </p:val>
                                        </p:tav>
                                      </p:tavLst>
                                    </p:anim>
                                    <p:anim calcmode="lin" valueType="num">
                                      <p:cBhvr>
                                        <p:cTn id="58" dur="3000" fill="hold"/>
                                        <p:tgtEl>
                                          <p:spTgt spid="6"/>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3000"/>
                                        <p:tgtEl>
                                          <p:spTgt spid="8"/>
                                        </p:tgtEl>
                                      </p:cBhvr>
                                    </p:animEffect>
                                    <p:anim calcmode="lin" valueType="num">
                                      <p:cBhvr>
                                        <p:cTn id="62" dur="3000" fill="hold"/>
                                        <p:tgtEl>
                                          <p:spTgt spid="8"/>
                                        </p:tgtEl>
                                        <p:attrNameLst>
                                          <p:attrName>style.rotation</p:attrName>
                                        </p:attrNameLst>
                                      </p:cBhvr>
                                      <p:tavLst>
                                        <p:tav tm="0">
                                          <p:val>
                                            <p:fltVal val="720"/>
                                          </p:val>
                                        </p:tav>
                                        <p:tav tm="100000">
                                          <p:val>
                                            <p:fltVal val="0"/>
                                          </p:val>
                                        </p:tav>
                                      </p:tavLst>
                                    </p:anim>
                                    <p:anim calcmode="lin" valueType="num">
                                      <p:cBhvr>
                                        <p:cTn id="63" dur="3000" fill="hold"/>
                                        <p:tgtEl>
                                          <p:spTgt spid="8"/>
                                        </p:tgtEl>
                                        <p:attrNameLst>
                                          <p:attrName>ppt_h</p:attrName>
                                        </p:attrNameLst>
                                      </p:cBhvr>
                                      <p:tavLst>
                                        <p:tav tm="0">
                                          <p:val>
                                            <p:fltVal val="0"/>
                                          </p:val>
                                        </p:tav>
                                        <p:tav tm="100000">
                                          <p:val>
                                            <p:strVal val="#ppt_h"/>
                                          </p:val>
                                        </p:tav>
                                      </p:tavLst>
                                    </p:anim>
                                    <p:anim calcmode="lin" valueType="num">
                                      <p:cBhvr>
                                        <p:cTn id="64" dur="3000" fill="hold"/>
                                        <p:tgtEl>
                                          <p:spTgt spid="8"/>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3000"/>
                                        <p:tgtEl>
                                          <p:spTgt spid="10"/>
                                        </p:tgtEl>
                                      </p:cBhvr>
                                    </p:animEffect>
                                    <p:anim calcmode="lin" valueType="num">
                                      <p:cBhvr>
                                        <p:cTn id="68" dur="3000" fill="hold"/>
                                        <p:tgtEl>
                                          <p:spTgt spid="10"/>
                                        </p:tgtEl>
                                        <p:attrNameLst>
                                          <p:attrName>style.rotation</p:attrName>
                                        </p:attrNameLst>
                                      </p:cBhvr>
                                      <p:tavLst>
                                        <p:tav tm="0">
                                          <p:val>
                                            <p:fltVal val="720"/>
                                          </p:val>
                                        </p:tav>
                                        <p:tav tm="100000">
                                          <p:val>
                                            <p:fltVal val="0"/>
                                          </p:val>
                                        </p:tav>
                                      </p:tavLst>
                                    </p:anim>
                                    <p:anim calcmode="lin" valueType="num">
                                      <p:cBhvr>
                                        <p:cTn id="69" dur="3000" fill="hold"/>
                                        <p:tgtEl>
                                          <p:spTgt spid="10"/>
                                        </p:tgtEl>
                                        <p:attrNameLst>
                                          <p:attrName>ppt_h</p:attrName>
                                        </p:attrNameLst>
                                      </p:cBhvr>
                                      <p:tavLst>
                                        <p:tav tm="0">
                                          <p:val>
                                            <p:fltVal val="0"/>
                                          </p:val>
                                        </p:tav>
                                        <p:tav tm="100000">
                                          <p:val>
                                            <p:strVal val="#ppt_h"/>
                                          </p:val>
                                        </p:tav>
                                      </p:tavLst>
                                    </p:anim>
                                    <p:anim calcmode="lin" valueType="num">
                                      <p:cBhvr>
                                        <p:cTn id="70" dur="3000" fill="hold"/>
                                        <p:tgtEl>
                                          <p:spTgt spid="10"/>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3000"/>
                                        <p:tgtEl>
                                          <p:spTgt spid="12"/>
                                        </p:tgtEl>
                                      </p:cBhvr>
                                    </p:animEffect>
                                    <p:anim calcmode="lin" valueType="num">
                                      <p:cBhvr>
                                        <p:cTn id="74" dur="3000" fill="hold"/>
                                        <p:tgtEl>
                                          <p:spTgt spid="12"/>
                                        </p:tgtEl>
                                        <p:attrNameLst>
                                          <p:attrName>style.rotation</p:attrName>
                                        </p:attrNameLst>
                                      </p:cBhvr>
                                      <p:tavLst>
                                        <p:tav tm="0">
                                          <p:val>
                                            <p:fltVal val="720"/>
                                          </p:val>
                                        </p:tav>
                                        <p:tav tm="100000">
                                          <p:val>
                                            <p:fltVal val="0"/>
                                          </p:val>
                                        </p:tav>
                                      </p:tavLst>
                                    </p:anim>
                                    <p:anim calcmode="lin" valueType="num">
                                      <p:cBhvr>
                                        <p:cTn id="75" dur="3000" fill="hold"/>
                                        <p:tgtEl>
                                          <p:spTgt spid="12"/>
                                        </p:tgtEl>
                                        <p:attrNameLst>
                                          <p:attrName>ppt_h</p:attrName>
                                        </p:attrNameLst>
                                      </p:cBhvr>
                                      <p:tavLst>
                                        <p:tav tm="0">
                                          <p:val>
                                            <p:fltVal val="0"/>
                                          </p:val>
                                        </p:tav>
                                        <p:tav tm="100000">
                                          <p:val>
                                            <p:strVal val="#ppt_h"/>
                                          </p:val>
                                        </p:tav>
                                      </p:tavLst>
                                    </p:anim>
                                    <p:anim calcmode="lin" valueType="num">
                                      <p:cBhvr>
                                        <p:cTn id="76" dur="3000" fill="hold"/>
                                        <p:tgtEl>
                                          <p:spTgt spid="12"/>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3000"/>
                                        <p:tgtEl>
                                          <p:spTgt spid="14"/>
                                        </p:tgtEl>
                                      </p:cBhvr>
                                    </p:animEffect>
                                    <p:anim calcmode="lin" valueType="num">
                                      <p:cBhvr>
                                        <p:cTn id="80" dur="3000" fill="hold"/>
                                        <p:tgtEl>
                                          <p:spTgt spid="14"/>
                                        </p:tgtEl>
                                        <p:attrNameLst>
                                          <p:attrName>style.rotation</p:attrName>
                                        </p:attrNameLst>
                                      </p:cBhvr>
                                      <p:tavLst>
                                        <p:tav tm="0">
                                          <p:val>
                                            <p:fltVal val="720"/>
                                          </p:val>
                                        </p:tav>
                                        <p:tav tm="100000">
                                          <p:val>
                                            <p:fltVal val="0"/>
                                          </p:val>
                                        </p:tav>
                                      </p:tavLst>
                                    </p:anim>
                                    <p:anim calcmode="lin" valueType="num">
                                      <p:cBhvr>
                                        <p:cTn id="81" dur="3000" fill="hold"/>
                                        <p:tgtEl>
                                          <p:spTgt spid="14"/>
                                        </p:tgtEl>
                                        <p:attrNameLst>
                                          <p:attrName>ppt_h</p:attrName>
                                        </p:attrNameLst>
                                      </p:cBhvr>
                                      <p:tavLst>
                                        <p:tav tm="0">
                                          <p:val>
                                            <p:fltVal val="0"/>
                                          </p:val>
                                        </p:tav>
                                        <p:tav tm="100000">
                                          <p:val>
                                            <p:strVal val="#ppt_h"/>
                                          </p:val>
                                        </p:tav>
                                      </p:tavLst>
                                    </p:anim>
                                    <p:anim calcmode="lin" valueType="num">
                                      <p:cBhvr>
                                        <p:cTn id="82" dur="3000" fill="hold"/>
                                        <p:tgtEl>
                                          <p:spTgt spid="14"/>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3000"/>
                                        <p:tgtEl>
                                          <p:spTgt spid="16"/>
                                        </p:tgtEl>
                                      </p:cBhvr>
                                    </p:animEffect>
                                    <p:anim calcmode="lin" valueType="num">
                                      <p:cBhvr>
                                        <p:cTn id="86" dur="3000" fill="hold"/>
                                        <p:tgtEl>
                                          <p:spTgt spid="16"/>
                                        </p:tgtEl>
                                        <p:attrNameLst>
                                          <p:attrName>style.rotation</p:attrName>
                                        </p:attrNameLst>
                                      </p:cBhvr>
                                      <p:tavLst>
                                        <p:tav tm="0">
                                          <p:val>
                                            <p:fltVal val="720"/>
                                          </p:val>
                                        </p:tav>
                                        <p:tav tm="100000">
                                          <p:val>
                                            <p:fltVal val="0"/>
                                          </p:val>
                                        </p:tav>
                                      </p:tavLst>
                                    </p:anim>
                                    <p:anim calcmode="lin" valueType="num">
                                      <p:cBhvr>
                                        <p:cTn id="87" dur="3000" fill="hold"/>
                                        <p:tgtEl>
                                          <p:spTgt spid="16"/>
                                        </p:tgtEl>
                                        <p:attrNameLst>
                                          <p:attrName>ppt_h</p:attrName>
                                        </p:attrNameLst>
                                      </p:cBhvr>
                                      <p:tavLst>
                                        <p:tav tm="0">
                                          <p:val>
                                            <p:fltVal val="0"/>
                                          </p:val>
                                        </p:tav>
                                        <p:tav tm="100000">
                                          <p:val>
                                            <p:strVal val="#ppt_h"/>
                                          </p:val>
                                        </p:tav>
                                      </p:tavLst>
                                    </p:anim>
                                    <p:anim calcmode="lin" valueType="num">
                                      <p:cBhvr>
                                        <p:cTn id="88" dur="3000" fill="hold"/>
                                        <p:tgtEl>
                                          <p:spTgt spid="16"/>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3000"/>
                                        <p:tgtEl>
                                          <p:spTgt spid="18"/>
                                        </p:tgtEl>
                                      </p:cBhvr>
                                    </p:animEffect>
                                    <p:anim calcmode="lin" valueType="num">
                                      <p:cBhvr>
                                        <p:cTn id="92" dur="3000" fill="hold"/>
                                        <p:tgtEl>
                                          <p:spTgt spid="18"/>
                                        </p:tgtEl>
                                        <p:attrNameLst>
                                          <p:attrName>style.rotation</p:attrName>
                                        </p:attrNameLst>
                                      </p:cBhvr>
                                      <p:tavLst>
                                        <p:tav tm="0">
                                          <p:val>
                                            <p:fltVal val="720"/>
                                          </p:val>
                                        </p:tav>
                                        <p:tav tm="100000">
                                          <p:val>
                                            <p:fltVal val="0"/>
                                          </p:val>
                                        </p:tav>
                                      </p:tavLst>
                                    </p:anim>
                                    <p:anim calcmode="lin" valueType="num">
                                      <p:cBhvr>
                                        <p:cTn id="93" dur="3000" fill="hold"/>
                                        <p:tgtEl>
                                          <p:spTgt spid="18"/>
                                        </p:tgtEl>
                                        <p:attrNameLst>
                                          <p:attrName>ppt_h</p:attrName>
                                        </p:attrNameLst>
                                      </p:cBhvr>
                                      <p:tavLst>
                                        <p:tav tm="0">
                                          <p:val>
                                            <p:fltVal val="0"/>
                                          </p:val>
                                        </p:tav>
                                        <p:tav tm="100000">
                                          <p:val>
                                            <p:strVal val="#ppt_h"/>
                                          </p:val>
                                        </p:tav>
                                      </p:tavLst>
                                    </p:anim>
                                    <p:anim calcmode="lin" valueType="num">
                                      <p:cBhvr>
                                        <p:cTn id="94" dur="3000" fill="hold"/>
                                        <p:tgtEl>
                                          <p:spTgt spid="18"/>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3000"/>
                                        <p:tgtEl>
                                          <p:spTgt spid="20"/>
                                        </p:tgtEl>
                                      </p:cBhvr>
                                    </p:animEffect>
                                    <p:anim calcmode="lin" valueType="num">
                                      <p:cBhvr>
                                        <p:cTn id="98" dur="3000" fill="hold"/>
                                        <p:tgtEl>
                                          <p:spTgt spid="20"/>
                                        </p:tgtEl>
                                        <p:attrNameLst>
                                          <p:attrName>style.rotation</p:attrName>
                                        </p:attrNameLst>
                                      </p:cBhvr>
                                      <p:tavLst>
                                        <p:tav tm="0">
                                          <p:val>
                                            <p:fltVal val="720"/>
                                          </p:val>
                                        </p:tav>
                                        <p:tav tm="100000">
                                          <p:val>
                                            <p:fltVal val="0"/>
                                          </p:val>
                                        </p:tav>
                                      </p:tavLst>
                                    </p:anim>
                                    <p:anim calcmode="lin" valueType="num">
                                      <p:cBhvr>
                                        <p:cTn id="99" dur="3000" fill="hold"/>
                                        <p:tgtEl>
                                          <p:spTgt spid="20"/>
                                        </p:tgtEl>
                                        <p:attrNameLst>
                                          <p:attrName>ppt_h</p:attrName>
                                        </p:attrNameLst>
                                      </p:cBhvr>
                                      <p:tavLst>
                                        <p:tav tm="0">
                                          <p:val>
                                            <p:fltVal val="0"/>
                                          </p:val>
                                        </p:tav>
                                        <p:tav tm="100000">
                                          <p:val>
                                            <p:strVal val="#ppt_h"/>
                                          </p:val>
                                        </p:tav>
                                      </p:tavLst>
                                    </p:anim>
                                    <p:anim calcmode="lin" valueType="num">
                                      <p:cBhvr>
                                        <p:cTn id="100" dur="3000" fill="hold"/>
                                        <p:tgtEl>
                                          <p:spTgt spid="20"/>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3000"/>
                                        <p:tgtEl>
                                          <p:spTgt spid="22"/>
                                        </p:tgtEl>
                                      </p:cBhvr>
                                    </p:animEffect>
                                    <p:anim calcmode="lin" valueType="num">
                                      <p:cBhvr>
                                        <p:cTn id="104" dur="3000" fill="hold"/>
                                        <p:tgtEl>
                                          <p:spTgt spid="22"/>
                                        </p:tgtEl>
                                        <p:attrNameLst>
                                          <p:attrName>style.rotation</p:attrName>
                                        </p:attrNameLst>
                                      </p:cBhvr>
                                      <p:tavLst>
                                        <p:tav tm="0">
                                          <p:val>
                                            <p:fltVal val="720"/>
                                          </p:val>
                                        </p:tav>
                                        <p:tav tm="100000">
                                          <p:val>
                                            <p:fltVal val="0"/>
                                          </p:val>
                                        </p:tav>
                                      </p:tavLst>
                                    </p:anim>
                                    <p:anim calcmode="lin" valueType="num">
                                      <p:cBhvr>
                                        <p:cTn id="105" dur="3000" fill="hold"/>
                                        <p:tgtEl>
                                          <p:spTgt spid="22"/>
                                        </p:tgtEl>
                                        <p:attrNameLst>
                                          <p:attrName>ppt_h</p:attrName>
                                        </p:attrNameLst>
                                      </p:cBhvr>
                                      <p:tavLst>
                                        <p:tav tm="0">
                                          <p:val>
                                            <p:fltVal val="0"/>
                                          </p:val>
                                        </p:tav>
                                        <p:tav tm="100000">
                                          <p:val>
                                            <p:strVal val="#ppt_h"/>
                                          </p:val>
                                        </p:tav>
                                      </p:tavLst>
                                    </p:anim>
                                    <p:anim calcmode="lin" valueType="num">
                                      <p:cBhvr>
                                        <p:cTn id="106" dur="3000" fill="hold"/>
                                        <p:tgtEl>
                                          <p:spTgt spid="22"/>
                                        </p:tgtEl>
                                        <p:attrNameLst>
                                          <p:attrName>ppt_w</p:attrName>
                                        </p:attrNameLst>
                                      </p:cBhvr>
                                      <p:tavLst>
                                        <p:tav tm="0">
                                          <p:val>
                                            <p:fltVal val="0"/>
                                          </p:val>
                                        </p:tav>
                                        <p:tav tm="100000">
                                          <p:val>
                                            <p:strVal val="#ppt_w"/>
                                          </p:val>
                                        </p:tav>
                                      </p:tavLst>
                                    </p:anim>
                                  </p:childTnLst>
                                </p:cTn>
                              </p:par>
                              <p:par>
                                <p:cTn id="107" presetID="2" presetClass="entr" presetSubtype="1"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3000" fill="hold"/>
                                        <p:tgtEl>
                                          <p:spTgt spid="5"/>
                                        </p:tgtEl>
                                        <p:attrNameLst>
                                          <p:attrName>ppt_x</p:attrName>
                                        </p:attrNameLst>
                                      </p:cBhvr>
                                      <p:tavLst>
                                        <p:tav tm="0">
                                          <p:val>
                                            <p:strVal val="#ppt_x"/>
                                          </p:val>
                                        </p:tav>
                                        <p:tav tm="100000">
                                          <p:val>
                                            <p:strVal val="#ppt_x"/>
                                          </p:val>
                                        </p:tav>
                                      </p:tavLst>
                                    </p:anim>
                                    <p:anim calcmode="lin" valueType="num">
                                      <p:cBhvr additive="base">
                                        <p:cTn id="110" dur="3000" fill="hold"/>
                                        <p:tgtEl>
                                          <p:spTgt spid="5"/>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3000" fill="hold"/>
                                        <p:tgtEl>
                                          <p:spTgt spid="7"/>
                                        </p:tgtEl>
                                        <p:attrNameLst>
                                          <p:attrName>ppt_x</p:attrName>
                                        </p:attrNameLst>
                                      </p:cBhvr>
                                      <p:tavLst>
                                        <p:tav tm="0">
                                          <p:val>
                                            <p:strVal val="#ppt_x"/>
                                          </p:val>
                                        </p:tav>
                                        <p:tav tm="100000">
                                          <p:val>
                                            <p:strVal val="#ppt_x"/>
                                          </p:val>
                                        </p:tav>
                                      </p:tavLst>
                                    </p:anim>
                                    <p:anim calcmode="lin" valueType="num">
                                      <p:cBhvr additive="base">
                                        <p:cTn id="114" dur="3000" fill="hold"/>
                                        <p:tgtEl>
                                          <p:spTgt spid="7"/>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3000" fill="hold"/>
                                        <p:tgtEl>
                                          <p:spTgt spid="9"/>
                                        </p:tgtEl>
                                        <p:attrNameLst>
                                          <p:attrName>ppt_x</p:attrName>
                                        </p:attrNameLst>
                                      </p:cBhvr>
                                      <p:tavLst>
                                        <p:tav tm="0">
                                          <p:val>
                                            <p:strVal val="#ppt_x"/>
                                          </p:val>
                                        </p:tav>
                                        <p:tav tm="100000">
                                          <p:val>
                                            <p:strVal val="#ppt_x"/>
                                          </p:val>
                                        </p:tav>
                                      </p:tavLst>
                                    </p:anim>
                                    <p:anim calcmode="lin" valueType="num">
                                      <p:cBhvr additive="base">
                                        <p:cTn id="118" dur="3000" fill="hold"/>
                                        <p:tgtEl>
                                          <p:spTgt spid="9"/>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3000" fill="hold"/>
                                        <p:tgtEl>
                                          <p:spTgt spid="11"/>
                                        </p:tgtEl>
                                        <p:attrNameLst>
                                          <p:attrName>ppt_x</p:attrName>
                                        </p:attrNameLst>
                                      </p:cBhvr>
                                      <p:tavLst>
                                        <p:tav tm="0">
                                          <p:val>
                                            <p:strVal val="#ppt_x"/>
                                          </p:val>
                                        </p:tav>
                                        <p:tav tm="100000">
                                          <p:val>
                                            <p:strVal val="#ppt_x"/>
                                          </p:val>
                                        </p:tav>
                                      </p:tavLst>
                                    </p:anim>
                                    <p:anim calcmode="lin" valueType="num">
                                      <p:cBhvr additive="base">
                                        <p:cTn id="122" dur="3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3000" fill="hold"/>
                                        <p:tgtEl>
                                          <p:spTgt spid="13"/>
                                        </p:tgtEl>
                                        <p:attrNameLst>
                                          <p:attrName>ppt_x</p:attrName>
                                        </p:attrNameLst>
                                      </p:cBhvr>
                                      <p:tavLst>
                                        <p:tav tm="0">
                                          <p:val>
                                            <p:strVal val="#ppt_x"/>
                                          </p:val>
                                        </p:tav>
                                        <p:tav tm="100000">
                                          <p:val>
                                            <p:strVal val="#ppt_x"/>
                                          </p:val>
                                        </p:tav>
                                      </p:tavLst>
                                    </p:anim>
                                    <p:anim calcmode="lin" valueType="num">
                                      <p:cBhvr additive="base">
                                        <p:cTn id="126" dur="3000" fill="hold"/>
                                        <p:tgtEl>
                                          <p:spTgt spid="13"/>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3000" fill="hold"/>
                                        <p:tgtEl>
                                          <p:spTgt spid="15"/>
                                        </p:tgtEl>
                                        <p:attrNameLst>
                                          <p:attrName>ppt_x</p:attrName>
                                        </p:attrNameLst>
                                      </p:cBhvr>
                                      <p:tavLst>
                                        <p:tav tm="0">
                                          <p:val>
                                            <p:strVal val="#ppt_x"/>
                                          </p:val>
                                        </p:tav>
                                        <p:tav tm="100000">
                                          <p:val>
                                            <p:strVal val="#ppt_x"/>
                                          </p:val>
                                        </p:tav>
                                      </p:tavLst>
                                    </p:anim>
                                    <p:anim calcmode="lin" valueType="num">
                                      <p:cBhvr additive="base">
                                        <p:cTn id="130" dur="3000" fill="hold"/>
                                        <p:tgtEl>
                                          <p:spTgt spid="15"/>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3000" fill="hold"/>
                                        <p:tgtEl>
                                          <p:spTgt spid="17"/>
                                        </p:tgtEl>
                                        <p:attrNameLst>
                                          <p:attrName>ppt_x</p:attrName>
                                        </p:attrNameLst>
                                      </p:cBhvr>
                                      <p:tavLst>
                                        <p:tav tm="0">
                                          <p:val>
                                            <p:strVal val="#ppt_x"/>
                                          </p:val>
                                        </p:tav>
                                        <p:tav tm="100000">
                                          <p:val>
                                            <p:strVal val="#ppt_x"/>
                                          </p:val>
                                        </p:tav>
                                      </p:tavLst>
                                    </p:anim>
                                    <p:anim calcmode="lin" valueType="num">
                                      <p:cBhvr additive="base">
                                        <p:cTn id="134" dur="3000" fill="hold"/>
                                        <p:tgtEl>
                                          <p:spTgt spid="17"/>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additive="base">
                                        <p:cTn id="137" dur="3000" fill="hold"/>
                                        <p:tgtEl>
                                          <p:spTgt spid="19"/>
                                        </p:tgtEl>
                                        <p:attrNameLst>
                                          <p:attrName>ppt_x</p:attrName>
                                        </p:attrNameLst>
                                      </p:cBhvr>
                                      <p:tavLst>
                                        <p:tav tm="0">
                                          <p:val>
                                            <p:strVal val="#ppt_x"/>
                                          </p:val>
                                        </p:tav>
                                        <p:tav tm="100000">
                                          <p:val>
                                            <p:strVal val="#ppt_x"/>
                                          </p:val>
                                        </p:tav>
                                      </p:tavLst>
                                    </p:anim>
                                    <p:anim calcmode="lin" valueType="num">
                                      <p:cBhvr additive="base">
                                        <p:cTn id="138" dur="3000" fill="hold"/>
                                        <p:tgtEl>
                                          <p:spTgt spid="19"/>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21"/>
                                        </p:tgtEl>
                                        <p:attrNameLst>
                                          <p:attrName>style.visibility</p:attrName>
                                        </p:attrNameLst>
                                      </p:cBhvr>
                                      <p:to>
                                        <p:strVal val="visible"/>
                                      </p:to>
                                    </p:set>
                                    <p:anim calcmode="lin" valueType="num">
                                      <p:cBhvr additive="base">
                                        <p:cTn id="141" dur="3000" fill="hold"/>
                                        <p:tgtEl>
                                          <p:spTgt spid="21"/>
                                        </p:tgtEl>
                                        <p:attrNameLst>
                                          <p:attrName>ppt_x</p:attrName>
                                        </p:attrNameLst>
                                      </p:cBhvr>
                                      <p:tavLst>
                                        <p:tav tm="0">
                                          <p:val>
                                            <p:strVal val="#ppt_x"/>
                                          </p:val>
                                        </p:tav>
                                        <p:tav tm="100000">
                                          <p:val>
                                            <p:strVal val="#ppt_x"/>
                                          </p:val>
                                        </p:tav>
                                      </p:tavLst>
                                    </p:anim>
                                    <p:anim calcmode="lin" valueType="num">
                                      <p:cBhvr additive="base">
                                        <p:cTn id="142" dur="3000" fill="hold"/>
                                        <p:tgtEl>
                                          <p:spTgt spid="21"/>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3000" fill="hold"/>
                                        <p:tgtEl>
                                          <p:spTgt spid="23"/>
                                        </p:tgtEl>
                                        <p:attrNameLst>
                                          <p:attrName>ppt_x</p:attrName>
                                        </p:attrNameLst>
                                      </p:cBhvr>
                                      <p:tavLst>
                                        <p:tav tm="0">
                                          <p:val>
                                            <p:strVal val="#ppt_x"/>
                                          </p:val>
                                        </p:tav>
                                        <p:tav tm="100000">
                                          <p:val>
                                            <p:strVal val="#ppt_x"/>
                                          </p:val>
                                        </p:tav>
                                      </p:tavLst>
                                    </p:anim>
                                    <p:anim calcmode="lin" valueType="num">
                                      <p:cBhvr additive="base">
                                        <p:cTn id="146" dur="3000" fill="hold"/>
                                        <p:tgtEl>
                                          <p:spTgt spid="23"/>
                                        </p:tgtEl>
                                        <p:attrNameLst>
                                          <p:attrName>ppt_y</p:attrName>
                                        </p:attrNameLst>
                                      </p:cBhvr>
                                      <p:tavLst>
                                        <p:tav tm="0">
                                          <p:val>
                                            <p:strVal val="0-#ppt_h/2"/>
                                          </p:val>
                                        </p:tav>
                                        <p:tav tm="100000">
                                          <p:val>
                                            <p:strVal val="#ppt_y"/>
                                          </p:val>
                                        </p:tav>
                                      </p:tavLst>
                                    </p:anim>
                                  </p:childTnLst>
                                </p:cTn>
                              </p:par>
                              <p:par>
                                <p:cTn id="147" presetID="35" presetClass="entr" presetSubtype="0" fill="hold" nodeType="withEffect">
                                  <p:stCondLst>
                                    <p:cond delay="0"/>
                                  </p:stCondLst>
                                  <p:childTnLst>
                                    <p:set>
                                      <p:cBhvr>
                                        <p:cTn id="148" dur="1" fill="hold">
                                          <p:stCondLst>
                                            <p:cond delay="0"/>
                                          </p:stCondLst>
                                        </p:cTn>
                                        <p:tgtEl>
                                          <p:spTgt spid="5"/>
                                        </p:tgtEl>
                                        <p:attrNameLst>
                                          <p:attrName>style.visibility</p:attrName>
                                        </p:attrNameLst>
                                      </p:cBhvr>
                                      <p:to>
                                        <p:strVal val="visible"/>
                                      </p:to>
                                    </p:set>
                                    <p:animEffect transition="in" filter="fade">
                                      <p:cBhvr>
                                        <p:cTn id="149" dur="3000"/>
                                        <p:tgtEl>
                                          <p:spTgt spid="5"/>
                                        </p:tgtEl>
                                      </p:cBhvr>
                                    </p:animEffect>
                                    <p:anim calcmode="lin" valueType="num">
                                      <p:cBhvr>
                                        <p:cTn id="150" dur="3000" fill="hold"/>
                                        <p:tgtEl>
                                          <p:spTgt spid="5"/>
                                        </p:tgtEl>
                                        <p:attrNameLst>
                                          <p:attrName>style.rotation</p:attrName>
                                        </p:attrNameLst>
                                      </p:cBhvr>
                                      <p:tavLst>
                                        <p:tav tm="0">
                                          <p:val>
                                            <p:fltVal val="720"/>
                                          </p:val>
                                        </p:tav>
                                        <p:tav tm="100000">
                                          <p:val>
                                            <p:fltVal val="0"/>
                                          </p:val>
                                        </p:tav>
                                      </p:tavLst>
                                    </p:anim>
                                    <p:anim calcmode="lin" valueType="num">
                                      <p:cBhvr>
                                        <p:cTn id="151" dur="3000" fill="hold"/>
                                        <p:tgtEl>
                                          <p:spTgt spid="5"/>
                                        </p:tgtEl>
                                        <p:attrNameLst>
                                          <p:attrName>ppt_h</p:attrName>
                                        </p:attrNameLst>
                                      </p:cBhvr>
                                      <p:tavLst>
                                        <p:tav tm="0">
                                          <p:val>
                                            <p:fltVal val="0"/>
                                          </p:val>
                                        </p:tav>
                                        <p:tav tm="100000">
                                          <p:val>
                                            <p:strVal val="#ppt_h"/>
                                          </p:val>
                                        </p:tav>
                                      </p:tavLst>
                                    </p:anim>
                                    <p:anim calcmode="lin" valueType="num">
                                      <p:cBhvr>
                                        <p:cTn id="152" dur="3000" fill="hold"/>
                                        <p:tgtEl>
                                          <p:spTgt spid="5"/>
                                        </p:tgtEl>
                                        <p:attrNameLst>
                                          <p:attrName>ppt_w</p:attrName>
                                        </p:attrNameLst>
                                      </p:cBhvr>
                                      <p:tavLst>
                                        <p:tav tm="0">
                                          <p:val>
                                            <p:fltVal val="0"/>
                                          </p:val>
                                        </p:tav>
                                        <p:tav tm="100000">
                                          <p:val>
                                            <p:strVal val="#ppt_w"/>
                                          </p:val>
                                        </p:tav>
                                      </p:tavLst>
                                    </p:anim>
                                  </p:childTnLst>
                                </p:cTn>
                              </p:par>
                              <p:par>
                                <p:cTn id="153" presetID="35" presetClass="entr" presetSubtype="0" fill="hold" nodeType="withEffect">
                                  <p:stCondLst>
                                    <p:cond delay="0"/>
                                  </p:stCondLst>
                                  <p:childTnLst>
                                    <p:set>
                                      <p:cBhvr>
                                        <p:cTn id="154" dur="1" fill="hold">
                                          <p:stCondLst>
                                            <p:cond delay="0"/>
                                          </p:stCondLst>
                                        </p:cTn>
                                        <p:tgtEl>
                                          <p:spTgt spid="7"/>
                                        </p:tgtEl>
                                        <p:attrNameLst>
                                          <p:attrName>style.visibility</p:attrName>
                                        </p:attrNameLst>
                                      </p:cBhvr>
                                      <p:to>
                                        <p:strVal val="visible"/>
                                      </p:to>
                                    </p:set>
                                    <p:animEffect transition="in" filter="fade">
                                      <p:cBhvr>
                                        <p:cTn id="155" dur="3000"/>
                                        <p:tgtEl>
                                          <p:spTgt spid="7"/>
                                        </p:tgtEl>
                                      </p:cBhvr>
                                    </p:animEffect>
                                    <p:anim calcmode="lin" valueType="num">
                                      <p:cBhvr>
                                        <p:cTn id="156" dur="3000" fill="hold"/>
                                        <p:tgtEl>
                                          <p:spTgt spid="7"/>
                                        </p:tgtEl>
                                        <p:attrNameLst>
                                          <p:attrName>style.rotation</p:attrName>
                                        </p:attrNameLst>
                                      </p:cBhvr>
                                      <p:tavLst>
                                        <p:tav tm="0">
                                          <p:val>
                                            <p:fltVal val="720"/>
                                          </p:val>
                                        </p:tav>
                                        <p:tav tm="100000">
                                          <p:val>
                                            <p:fltVal val="0"/>
                                          </p:val>
                                        </p:tav>
                                      </p:tavLst>
                                    </p:anim>
                                    <p:anim calcmode="lin" valueType="num">
                                      <p:cBhvr>
                                        <p:cTn id="157" dur="3000" fill="hold"/>
                                        <p:tgtEl>
                                          <p:spTgt spid="7"/>
                                        </p:tgtEl>
                                        <p:attrNameLst>
                                          <p:attrName>ppt_h</p:attrName>
                                        </p:attrNameLst>
                                      </p:cBhvr>
                                      <p:tavLst>
                                        <p:tav tm="0">
                                          <p:val>
                                            <p:fltVal val="0"/>
                                          </p:val>
                                        </p:tav>
                                        <p:tav tm="100000">
                                          <p:val>
                                            <p:strVal val="#ppt_h"/>
                                          </p:val>
                                        </p:tav>
                                      </p:tavLst>
                                    </p:anim>
                                    <p:anim calcmode="lin" valueType="num">
                                      <p:cBhvr>
                                        <p:cTn id="158" dur="3000" fill="hold"/>
                                        <p:tgtEl>
                                          <p:spTgt spid="7"/>
                                        </p:tgtEl>
                                        <p:attrNameLst>
                                          <p:attrName>ppt_w</p:attrName>
                                        </p:attrNameLst>
                                      </p:cBhvr>
                                      <p:tavLst>
                                        <p:tav tm="0">
                                          <p:val>
                                            <p:fltVal val="0"/>
                                          </p:val>
                                        </p:tav>
                                        <p:tav tm="100000">
                                          <p:val>
                                            <p:strVal val="#ppt_w"/>
                                          </p:val>
                                        </p:tav>
                                      </p:tavLst>
                                    </p:anim>
                                  </p:childTnLst>
                                </p:cTn>
                              </p:par>
                              <p:par>
                                <p:cTn id="159" presetID="35" presetClass="entr" presetSubtype="0" fill="hold" nodeType="withEffect">
                                  <p:stCondLst>
                                    <p:cond delay="0"/>
                                  </p:stCondLst>
                                  <p:childTnLst>
                                    <p:set>
                                      <p:cBhvr>
                                        <p:cTn id="160" dur="1" fill="hold">
                                          <p:stCondLst>
                                            <p:cond delay="0"/>
                                          </p:stCondLst>
                                        </p:cTn>
                                        <p:tgtEl>
                                          <p:spTgt spid="9"/>
                                        </p:tgtEl>
                                        <p:attrNameLst>
                                          <p:attrName>style.visibility</p:attrName>
                                        </p:attrNameLst>
                                      </p:cBhvr>
                                      <p:to>
                                        <p:strVal val="visible"/>
                                      </p:to>
                                    </p:set>
                                    <p:animEffect transition="in" filter="fade">
                                      <p:cBhvr>
                                        <p:cTn id="161" dur="3000"/>
                                        <p:tgtEl>
                                          <p:spTgt spid="9"/>
                                        </p:tgtEl>
                                      </p:cBhvr>
                                    </p:animEffect>
                                    <p:anim calcmode="lin" valueType="num">
                                      <p:cBhvr>
                                        <p:cTn id="162" dur="3000" fill="hold"/>
                                        <p:tgtEl>
                                          <p:spTgt spid="9"/>
                                        </p:tgtEl>
                                        <p:attrNameLst>
                                          <p:attrName>style.rotation</p:attrName>
                                        </p:attrNameLst>
                                      </p:cBhvr>
                                      <p:tavLst>
                                        <p:tav tm="0">
                                          <p:val>
                                            <p:fltVal val="720"/>
                                          </p:val>
                                        </p:tav>
                                        <p:tav tm="100000">
                                          <p:val>
                                            <p:fltVal val="0"/>
                                          </p:val>
                                        </p:tav>
                                      </p:tavLst>
                                    </p:anim>
                                    <p:anim calcmode="lin" valueType="num">
                                      <p:cBhvr>
                                        <p:cTn id="163" dur="3000" fill="hold"/>
                                        <p:tgtEl>
                                          <p:spTgt spid="9"/>
                                        </p:tgtEl>
                                        <p:attrNameLst>
                                          <p:attrName>ppt_h</p:attrName>
                                        </p:attrNameLst>
                                      </p:cBhvr>
                                      <p:tavLst>
                                        <p:tav tm="0">
                                          <p:val>
                                            <p:fltVal val="0"/>
                                          </p:val>
                                        </p:tav>
                                        <p:tav tm="100000">
                                          <p:val>
                                            <p:strVal val="#ppt_h"/>
                                          </p:val>
                                        </p:tav>
                                      </p:tavLst>
                                    </p:anim>
                                    <p:anim calcmode="lin" valueType="num">
                                      <p:cBhvr>
                                        <p:cTn id="164" dur="3000" fill="hold"/>
                                        <p:tgtEl>
                                          <p:spTgt spid="9"/>
                                        </p:tgtEl>
                                        <p:attrNameLst>
                                          <p:attrName>ppt_w</p:attrName>
                                        </p:attrNameLst>
                                      </p:cBhvr>
                                      <p:tavLst>
                                        <p:tav tm="0">
                                          <p:val>
                                            <p:fltVal val="0"/>
                                          </p:val>
                                        </p:tav>
                                        <p:tav tm="100000">
                                          <p:val>
                                            <p:strVal val="#ppt_w"/>
                                          </p:val>
                                        </p:tav>
                                      </p:tavLst>
                                    </p:anim>
                                  </p:childTnLst>
                                </p:cTn>
                              </p:par>
                              <p:par>
                                <p:cTn id="165" presetID="35" presetClass="entr" presetSubtype="0" fill="hold" nodeType="withEffect">
                                  <p:stCondLst>
                                    <p:cond delay="0"/>
                                  </p:stCondLst>
                                  <p:childTnLst>
                                    <p:set>
                                      <p:cBhvr>
                                        <p:cTn id="166" dur="1" fill="hold">
                                          <p:stCondLst>
                                            <p:cond delay="0"/>
                                          </p:stCondLst>
                                        </p:cTn>
                                        <p:tgtEl>
                                          <p:spTgt spid="11"/>
                                        </p:tgtEl>
                                        <p:attrNameLst>
                                          <p:attrName>style.visibility</p:attrName>
                                        </p:attrNameLst>
                                      </p:cBhvr>
                                      <p:to>
                                        <p:strVal val="visible"/>
                                      </p:to>
                                    </p:set>
                                    <p:animEffect transition="in" filter="fade">
                                      <p:cBhvr>
                                        <p:cTn id="167" dur="3000"/>
                                        <p:tgtEl>
                                          <p:spTgt spid="11"/>
                                        </p:tgtEl>
                                      </p:cBhvr>
                                    </p:animEffect>
                                    <p:anim calcmode="lin" valueType="num">
                                      <p:cBhvr>
                                        <p:cTn id="168" dur="3000" fill="hold"/>
                                        <p:tgtEl>
                                          <p:spTgt spid="11"/>
                                        </p:tgtEl>
                                        <p:attrNameLst>
                                          <p:attrName>style.rotation</p:attrName>
                                        </p:attrNameLst>
                                      </p:cBhvr>
                                      <p:tavLst>
                                        <p:tav tm="0">
                                          <p:val>
                                            <p:fltVal val="720"/>
                                          </p:val>
                                        </p:tav>
                                        <p:tav tm="100000">
                                          <p:val>
                                            <p:fltVal val="0"/>
                                          </p:val>
                                        </p:tav>
                                      </p:tavLst>
                                    </p:anim>
                                    <p:anim calcmode="lin" valueType="num">
                                      <p:cBhvr>
                                        <p:cTn id="169" dur="3000" fill="hold"/>
                                        <p:tgtEl>
                                          <p:spTgt spid="11"/>
                                        </p:tgtEl>
                                        <p:attrNameLst>
                                          <p:attrName>ppt_h</p:attrName>
                                        </p:attrNameLst>
                                      </p:cBhvr>
                                      <p:tavLst>
                                        <p:tav tm="0">
                                          <p:val>
                                            <p:fltVal val="0"/>
                                          </p:val>
                                        </p:tav>
                                        <p:tav tm="100000">
                                          <p:val>
                                            <p:strVal val="#ppt_h"/>
                                          </p:val>
                                        </p:tav>
                                      </p:tavLst>
                                    </p:anim>
                                    <p:anim calcmode="lin" valueType="num">
                                      <p:cBhvr>
                                        <p:cTn id="170" dur="3000" fill="hold"/>
                                        <p:tgtEl>
                                          <p:spTgt spid="11"/>
                                        </p:tgtEl>
                                        <p:attrNameLst>
                                          <p:attrName>ppt_w</p:attrName>
                                        </p:attrNameLst>
                                      </p:cBhvr>
                                      <p:tavLst>
                                        <p:tav tm="0">
                                          <p:val>
                                            <p:fltVal val="0"/>
                                          </p:val>
                                        </p:tav>
                                        <p:tav tm="100000">
                                          <p:val>
                                            <p:strVal val="#ppt_w"/>
                                          </p:val>
                                        </p:tav>
                                      </p:tavLst>
                                    </p:anim>
                                  </p:childTnLst>
                                </p:cTn>
                              </p:par>
                              <p:par>
                                <p:cTn id="171" presetID="35" presetClass="entr" presetSubtype="0" fill="hold" nodeType="withEffect">
                                  <p:stCondLst>
                                    <p:cond delay="0"/>
                                  </p:stCondLst>
                                  <p:childTnLst>
                                    <p:set>
                                      <p:cBhvr>
                                        <p:cTn id="172" dur="1" fill="hold">
                                          <p:stCondLst>
                                            <p:cond delay="0"/>
                                          </p:stCondLst>
                                        </p:cTn>
                                        <p:tgtEl>
                                          <p:spTgt spid="13"/>
                                        </p:tgtEl>
                                        <p:attrNameLst>
                                          <p:attrName>style.visibility</p:attrName>
                                        </p:attrNameLst>
                                      </p:cBhvr>
                                      <p:to>
                                        <p:strVal val="visible"/>
                                      </p:to>
                                    </p:set>
                                    <p:animEffect transition="in" filter="fade">
                                      <p:cBhvr>
                                        <p:cTn id="173" dur="3000"/>
                                        <p:tgtEl>
                                          <p:spTgt spid="13"/>
                                        </p:tgtEl>
                                      </p:cBhvr>
                                    </p:animEffect>
                                    <p:anim calcmode="lin" valueType="num">
                                      <p:cBhvr>
                                        <p:cTn id="174" dur="3000" fill="hold"/>
                                        <p:tgtEl>
                                          <p:spTgt spid="13"/>
                                        </p:tgtEl>
                                        <p:attrNameLst>
                                          <p:attrName>style.rotation</p:attrName>
                                        </p:attrNameLst>
                                      </p:cBhvr>
                                      <p:tavLst>
                                        <p:tav tm="0">
                                          <p:val>
                                            <p:fltVal val="720"/>
                                          </p:val>
                                        </p:tav>
                                        <p:tav tm="100000">
                                          <p:val>
                                            <p:fltVal val="0"/>
                                          </p:val>
                                        </p:tav>
                                      </p:tavLst>
                                    </p:anim>
                                    <p:anim calcmode="lin" valueType="num">
                                      <p:cBhvr>
                                        <p:cTn id="175" dur="3000" fill="hold"/>
                                        <p:tgtEl>
                                          <p:spTgt spid="13"/>
                                        </p:tgtEl>
                                        <p:attrNameLst>
                                          <p:attrName>ppt_h</p:attrName>
                                        </p:attrNameLst>
                                      </p:cBhvr>
                                      <p:tavLst>
                                        <p:tav tm="0">
                                          <p:val>
                                            <p:fltVal val="0"/>
                                          </p:val>
                                        </p:tav>
                                        <p:tav tm="100000">
                                          <p:val>
                                            <p:strVal val="#ppt_h"/>
                                          </p:val>
                                        </p:tav>
                                      </p:tavLst>
                                    </p:anim>
                                    <p:anim calcmode="lin" valueType="num">
                                      <p:cBhvr>
                                        <p:cTn id="176" dur="3000" fill="hold"/>
                                        <p:tgtEl>
                                          <p:spTgt spid="13"/>
                                        </p:tgtEl>
                                        <p:attrNameLst>
                                          <p:attrName>ppt_w</p:attrName>
                                        </p:attrNameLst>
                                      </p:cBhvr>
                                      <p:tavLst>
                                        <p:tav tm="0">
                                          <p:val>
                                            <p:fltVal val="0"/>
                                          </p:val>
                                        </p:tav>
                                        <p:tav tm="100000">
                                          <p:val>
                                            <p:strVal val="#ppt_w"/>
                                          </p:val>
                                        </p:tav>
                                      </p:tavLst>
                                    </p:anim>
                                  </p:childTnLst>
                                </p:cTn>
                              </p:par>
                              <p:par>
                                <p:cTn id="177" presetID="35" presetClass="entr" presetSubtype="0" fill="hold" nodeType="withEffect">
                                  <p:stCondLst>
                                    <p:cond delay="0"/>
                                  </p:stCondLst>
                                  <p:childTnLst>
                                    <p:set>
                                      <p:cBhvr>
                                        <p:cTn id="178" dur="1" fill="hold">
                                          <p:stCondLst>
                                            <p:cond delay="0"/>
                                          </p:stCondLst>
                                        </p:cTn>
                                        <p:tgtEl>
                                          <p:spTgt spid="15"/>
                                        </p:tgtEl>
                                        <p:attrNameLst>
                                          <p:attrName>style.visibility</p:attrName>
                                        </p:attrNameLst>
                                      </p:cBhvr>
                                      <p:to>
                                        <p:strVal val="visible"/>
                                      </p:to>
                                    </p:set>
                                    <p:animEffect transition="in" filter="fade">
                                      <p:cBhvr>
                                        <p:cTn id="179" dur="3000"/>
                                        <p:tgtEl>
                                          <p:spTgt spid="15"/>
                                        </p:tgtEl>
                                      </p:cBhvr>
                                    </p:animEffect>
                                    <p:anim calcmode="lin" valueType="num">
                                      <p:cBhvr>
                                        <p:cTn id="180" dur="3000" fill="hold"/>
                                        <p:tgtEl>
                                          <p:spTgt spid="15"/>
                                        </p:tgtEl>
                                        <p:attrNameLst>
                                          <p:attrName>style.rotation</p:attrName>
                                        </p:attrNameLst>
                                      </p:cBhvr>
                                      <p:tavLst>
                                        <p:tav tm="0">
                                          <p:val>
                                            <p:fltVal val="720"/>
                                          </p:val>
                                        </p:tav>
                                        <p:tav tm="100000">
                                          <p:val>
                                            <p:fltVal val="0"/>
                                          </p:val>
                                        </p:tav>
                                      </p:tavLst>
                                    </p:anim>
                                    <p:anim calcmode="lin" valueType="num">
                                      <p:cBhvr>
                                        <p:cTn id="181" dur="3000" fill="hold"/>
                                        <p:tgtEl>
                                          <p:spTgt spid="15"/>
                                        </p:tgtEl>
                                        <p:attrNameLst>
                                          <p:attrName>ppt_h</p:attrName>
                                        </p:attrNameLst>
                                      </p:cBhvr>
                                      <p:tavLst>
                                        <p:tav tm="0">
                                          <p:val>
                                            <p:fltVal val="0"/>
                                          </p:val>
                                        </p:tav>
                                        <p:tav tm="100000">
                                          <p:val>
                                            <p:strVal val="#ppt_h"/>
                                          </p:val>
                                        </p:tav>
                                      </p:tavLst>
                                    </p:anim>
                                    <p:anim calcmode="lin" valueType="num">
                                      <p:cBhvr>
                                        <p:cTn id="182" dur="3000" fill="hold"/>
                                        <p:tgtEl>
                                          <p:spTgt spid="15"/>
                                        </p:tgtEl>
                                        <p:attrNameLst>
                                          <p:attrName>ppt_w</p:attrName>
                                        </p:attrNameLst>
                                      </p:cBhvr>
                                      <p:tavLst>
                                        <p:tav tm="0">
                                          <p:val>
                                            <p:fltVal val="0"/>
                                          </p:val>
                                        </p:tav>
                                        <p:tav tm="100000">
                                          <p:val>
                                            <p:strVal val="#ppt_w"/>
                                          </p:val>
                                        </p:tav>
                                      </p:tavLst>
                                    </p:anim>
                                  </p:childTnLst>
                                </p:cTn>
                              </p:par>
                              <p:par>
                                <p:cTn id="183" presetID="35" presetClass="entr" presetSubtype="0" fill="hold" nodeType="withEffect">
                                  <p:stCondLst>
                                    <p:cond delay="0"/>
                                  </p:stCondLst>
                                  <p:childTnLst>
                                    <p:set>
                                      <p:cBhvr>
                                        <p:cTn id="184" dur="1" fill="hold">
                                          <p:stCondLst>
                                            <p:cond delay="0"/>
                                          </p:stCondLst>
                                        </p:cTn>
                                        <p:tgtEl>
                                          <p:spTgt spid="17"/>
                                        </p:tgtEl>
                                        <p:attrNameLst>
                                          <p:attrName>style.visibility</p:attrName>
                                        </p:attrNameLst>
                                      </p:cBhvr>
                                      <p:to>
                                        <p:strVal val="visible"/>
                                      </p:to>
                                    </p:set>
                                    <p:animEffect transition="in" filter="fade">
                                      <p:cBhvr>
                                        <p:cTn id="185" dur="3000"/>
                                        <p:tgtEl>
                                          <p:spTgt spid="17"/>
                                        </p:tgtEl>
                                      </p:cBhvr>
                                    </p:animEffect>
                                    <p:anim calcmode="lin" valueType="num">
                                      <p:cBhvr>
                                        <p:cTn id="186" dur="3000" fill="hold"/>
                                        <p:tgtEl>
                                          <p:spTgt spid="17"/>
                                        </p:tgtEl>
                                        <p:attrNameLst>
                                          <p:attrName>style.rotation</p:attrName>
                                        </p:attrNameLst>
                                      </p:cBhvr>
                                      <p:tavLst>
                                        <p:tav tm="0">
                                          <p:val>
                                            <p:fltVal val="720"/>
                                          </p:val>
                                        </p:tav>
                                        <p:tav tm="100000">
                                          <p:val>
                                            <p:fltVal val="0"/>
                                          </p:val>
                                        </p:tav>
                                      </p:tavLst>
                                    </p:anim>
                                    <p:anim calcmode="lin" valueType="num">
                                      <p:cBhvr>
                                        <p:cTn id="187" dur="3000" fill="hold"/>
                                        <p:tgtEl>
                                          <p:spTgt spid="17"/>
                                        </p:tgtEl>
                                        <p:attrNameLst>
                                          <p:attrName>ppt_h</p:attrName>
                                        </p:attrNameLst>
                                      </p:cBhvr>
                                      <p:tavLst>
                                        <p:tav tm="0">
                                          <p:val>
                                            <p:fltVal val="0"/>
                                          </p:val>
                                        </p:tav>
                                        <p:tav tm="100000">
                                          <p:val>
                                            <p:strVal val="#ppt_h"/>
                                          </p:val>
                                        </p:tav>
                                      </p:tavLst>
                                    </p:anim>
                                    <p:anim calcmode="lin" valueType="num">
                                      <p:cBhvr>
                                        <p:cTn id="188" dur="3000" fill="hold"/>
                                        <p:tgtEl>
                                          <p:spTgt spid="17"/>
                                        </p:tgtEl>
                                        <p:attrNameLst>
                                          <p:attrName>ppt_w</p:attrName>
                                        </p:attrNameLst>
                                      </p:cBhvr>
                                      <p:tavLst>
                                        <p:tav tm="0">
                                          <p:val>
                                            <p:fltVal val="0"/>
                                          </p:val>
                                        </p:tav>
                                        <p:tav tm="100000">
                                          <p:val>
                                            <p:strVal val="#ppt_w"/>
                                          </p:val>
                                        </p:tav>
                                      </p:tavLst>
                                    </p:anim>
                                  </p:childTnLst>
                                </p:cTn>
                              </p:par>
                              <p:par>
                                <p:cTn id="189" presetID="35" presetClass="entr" presetSubtype="0" fill="hold" nodeType="withEffect">
                                  <p:stCondLst>
                                    <p:cond delay="0"/>
                                  </p:stCondLst>
                                  <p:childTnLst>
                                    <p:set>
                                      <p:cBhvr>
                                        <p:cTn id="190" dur="1" fill="hold">
                                          <p:stCondLst>
                                            <p:cond delay="0"/>
                                          </p:stCondLst>
                                        </p:cTn>
                                        <p:tgtEl>
                                          <p:spTgt spid="19"/>
                                        </p:tgtEl>
                                        <p:attrNameLst>
                                          <p:attrName>style.visibility</p:attrName>
                                        </p:attrNameLst>
                                      </p:cBhvr>
                                      <p:to>
                                        <p:strVal val="visible"/>
                                      </p:to>
                                    </p:set>
                                    <p:animEffect transition="in" filter="fade">
                                      <p:cBhvr>
                                        <p:cTn id="191" dur="3000"/>
                                        <p:tgtEl>
                                          <p:spTgt spid="19"/>
                                        </p:tgtEl>
                                      </p:cBhvr>
                                    </p:animEffect>
                                    <p:anim calcmode="lin" valueType="num">
                                      <p:cBhvr>
                                        <p:cTn id="192" dur="3000" fill="hold"/>
                                        <p:tgtEl>
                                          <p:spTgt spid="19"/>
                                        </p:tgtEl>
                                        <p:attrNameLst>
                                          <p:attrName>style.rotation</p:attrName>
                                        </p:attrNameLst>
                                      </p:cBhvr>
                                      <p:tavLst>
                                        <p:tav tm="0">
                                          <p:val>
                                            <p:fltVal val="720"/>
                                          </p:val>
                                        </p:tav>
                                        <p:tav tm="100000">
                                          <p:val>
                                            <p:fltVal val="0"/>
                                          </p:val>
                                        </p:tav>
                                      </p:tavLst>
                                    </p:anim>
                                    <p:anim calcmode="lin" valueType="num">
                                      <p:cBhvr>
                                        <p:cTn id="193" dur="3000" fill="hold"/>
                                        <p:tgtEl>
                                          <p:spTgt spid="19"/>
                                        </p:tgtEl>
                                        <p:attrNameLst>
                                          <p:attrName>ppt_h</p:attrName>
                                        </p:attrNameLst>
                                      </p:cBhvr>
                                      <p:tavLst>
                                        <p:tav tm="0">
                                          <p:val>
                                            <p:fltVal val="0"/>
                                          </p:val>
                                        </p:tav>
                                        <p:tav tm="100000">
                                          <p:val>
                                            <p:strVal val="#ppt_h"/>
                                          </p:val>
                                        </p:tav>
                                      </p:tavLst>
                                    </p:anim>
                                    <p:anim calcmode="lin" valueType="num">
                                      <p:cBhvr>
                                        <p:cTn id="194" dur="3000" fill="hold"/>
                                        <p:tgtEl>
                                          <p:spTgt spid="19"/>
                                        </p:tgtEl>
                                        <p:attrNameLst>
                                          <p:attrName>ppt_w</p:attrName>
                                        </p:attrNameLst>
                                      </p:cBhvr>
                                      <p:tavLst>
                                        <p:tav tm="0">
                                          <p:val>
                                            <p:fltVal val="0"/>
                                          </p:val>
                                        </p:tav>
                                        <p:tav tm="100000">
                                          <p:val>
                                            <p:strVal val="#ppt_w"/>
                                          </p:val>
                                        </p:tav>
                                      </p:tavLst>
                                    </p:anim>
                                  </p:childTnLst>
                                </p:cTn>
                              </p:par>
                              <p:par>
                                <p:cTn id="195" presetID="35" presetClass="entr" presetSubtype="0" fill="hold" nodeType="withEffect">
                                  <p:stCondLst>
                                    <p:cond delay="0"/>
                                  </p:stCondLst>
                                  <p:childTnLst>
                                    <p:set>
                                      <p:cBhvr>
                                        <p:cTn id="196" dur="1" fill="hold">
                                          <p:stCondLst>
                                            <p:cond delay="0"/>
                                          </p:stCondLst>
                                        </p:cTn>
                                        <p:tgtEl>
                                          <p:spTgt spid="21"/>
                                        </p:tgtEl>
                                        <p:attrNameLst>
                                          <p:attrName>style.visibility</p:attrName>
                                        </p:attrNameLst>
                                      </p:cBhvr>
                                      <p:to>
                                        <p:strVal val="visible"/>
                                      </p:to>
                                    </p:set>
                                    <p:animEffect transition="in" filter="fade">
                                      <p:cBhvr>
                                        <p:cTn id="197" dur="3000"/>
                                        <p:tgtEl>
                                          <p:spTgt spid="21"/>
                                        </p:tgtEl>
                                      </p:cBhvr>
                                    </p:animEffect>
                                    <p:anim calcmode="lin" valueType="num">
                                      <p:cBhvr>
                                        <p:cTn id="198" dur="3000" fill="hold"/>
                                        <p:tgtEl>
                                          <p:spTgt spid="21"/>
                                        </p:tgtEl>
                                        <p:attrNameLst>
                                          <p:attrName>style.rotation</p:attrName>
                                        </p:attrNameLst>
                                      </p:cBhvr>
                                      <p:tavLst>
                                        <p:tav tm="0">
                                          <p:val>
                                            <p:fltVal val="720"/>
                                          </p:val>
                                        </p:tav>
                                        <p:tav tm="100000">
                                          <p:val>
                                            <p:fltVal val="0"/>
                                          </p:val>
                                        </p:tav>
                                      </p:tavLst>
                                    </p:anim>
                                    <p:anim calcmode="lin" valueType="num">
                                      <p:cBhvr>
                                        <p:cTn id="199" dur="3000" fill="hold"/>
                                        <p:tgtEl>
                                          <p:spTgt spid="21"/>
                                        </p:tgtEl>
                                        <p:attrNameLst>
                                          <p:attrName>ppt_h</p:attrName>
                                        </p:attrNameLst>
                                      </p:cBhvr>
                                      <p:tavLst>
                                        <p:tav tm="0">
                                          <p:val>
                                            <p:fltVal val="0"/>
                                          </p:val>
                                        </p:tav>
                                        <p:tav tm="100000">
                                          <p:val>
                                            <p:strVal val="#ppt_h"/>
                                          </p:val>
                                        </p:tav>
                                      </p:tavLst>
                                    </p:anim>
                                    <p:anim calcmode="lin" valueType="num">
                                      <p:cBhvr>
                                        <p:cTn id="200" dur="3000" fill="hold"/>
                                        <p:tgtEl>
                                          <p:spTgt spid="21"/>
                                        </p:tgtEl>
                                        <p:attrNameLst>
                                          <p:attrName>ppt_w</p:attrName>
                                        </p:attrNameLst>
                                      </p:cBhvr>
                                      <p:tavLst>
                                        <p:tav tm="0">
                                          <p:val>
                                            <p:fltVal val="0"/>
                                          </p:val>
                                        </p:tav>
                                        <p:tav tm="100000">
                                          <p:val>
                                            <p:strVal val="#ppt_w"/>
                                          </p:val>
                                        </p:tav>
                                      </p:tavLst>
                                    </p:anim>
                                  </p:childTnLst>
                                </p:cTn>
                              </p:par>
                              <p:par>
                                <p:cTn id="201" presetID="35" presetClass="entr" presetSubtype="0" fill="hold" nodeType="withEffect">
                                  <p:stCondLst>
                                    <p:cond delay="0"/>
                                  </p:stCondLst>
                                  <p:childTnLst>
                                    <p:set>
                                      <p:cBhvr>
                                        <p:cTn id="202" dur="1" fill="hold">
                                          <p:stCondLst>
                                            <p:cond delay="0"/>
                                          </p:stCondLst>
                                        </p:cTn>
                                        <p:tgtEl>
                                          <p:spTgt spid="23"/>
                                        </p:tgtEl>
                                        <p:attrNameLst>
                                          <p:attrName>style.visibility</p:attrName>
                                        </p:attrNameLst>
                                      </p:cBhvr>
                                      <p:to>
                                        <p:strVal val="visible"/>
                                      </p:to>
                                    </p:set>
                                    <p:animEffect transition="in" filter="fade">
                                      <p:cBhvr>
                                        <p:cTn id="203" dur="3000"/>
                                        <p:tgtEl>
                                          <p:spTgt spid="23"/>
                                        </p:tgtEl>
                                      </p:cBhvr>
                                    </p:animEffect>
                                    <p:anim calcmode="lin" valueType="num">
                                      <p:cBhvr>
                                        <p:cTn id="204" dur="3000" fill="hold"/>
                                        <p:tgtEl>
                                          <p:spTgt spid="23"/>
                                        </p:tgtEl>
                                        <p:attrNameLst>
                                          <p:attrName>style.rotation</p:attrName>
                                        </p:attrNameLst>
                                      </p:cBhvr>
                                      <p:tavLst>
                                        <p:tav tm="0">
                                          <p:val>
                                            <p:fltVal val="720"/>
                                          </p:val>
                                        </p:tav>
                                        <p:tav tm="100000">
                                          <p:val>
                                            <p:fltVal val="0"/>
                                          </p:val>
                                        </p:tav>
                                      </p:tavLst>
                                    </p:anim>
                                    <p:anim calcmode="lin" valueType="num">
                                      <p:cBhvr>
                                        <p:cTn id="205" dur="3000" fill="hold"/>
                                        <p:tgtEl>
                                          <p:spTgt spid="23"/>
                                        </p:tgtEl>
                                        <p:attrNameLst>
                                          <p:attrName>ppt_h</p:attrName>
                                        </p:attrNameLst>
                                      </p:cBhvr>
                                      <p:tavLst>
                                        <p:tav tm="0">
                                          <p:val>
                                            <p:fltVal val="0"/>
                                          </p:val>
                                        </p:tav>
                                        <p:tav tm="100000">
                                          <p:val>
                                            <p:strVal val="#ppt_h"/>
                                          </p:val>
                                        </p:tav>
                                      </p:tavLst>
                                    </p:anim>
                                    <p:anim calcmode="lin" valueType="num">
                                      <p:cBhvr>
                                        <p:cTn id="206" dur="3000" fill="hold"/>
                                        <p:tgtEl>
                                          <p:spTgt spid="23"/>
                                        </p:tgtEl>
                                        <p:attrNameLst>
                                          <p:attrName>ppt_w</p:attrName>
                                        </p:attrNameLst>
                                      </p:cBhvr>
                                      <p:tavLst>
                                        <p:tav tm="0">
                                          <p:val>
                                            <p:fltVal val="0"/>
                                          </p:val>
                                        </p:tav>
                                        <p:tav tm="100000">
                                          <p:val>
                                            <p:strVal val="#ppt_w"/>
                                          </p:val>
                                        </p:tav>
                                      </p:tavLst>
                                    </p:anim>
                                  </p:childTnLst>
                                </p:cTn>
                              </p:par>
                            </p:childTnLst>
                          </p:cTn>
                        </p:par>
                        <p:par>
                          <p:cTn id="207" fill="hold">
                            <p:stCondLst>
                              <p:cond delay="3000"/>
                            </p:stCondLst>
                            <p:childTnLst>
                              <p:par>
                                <p:cTn id="208" presetID="2" presetClass="exit" presetSubtype="8" fill="hold" nodeType="afterEffect">
                                  <p:stCondLst>
                                    <p:cond delay="0"/>
                                  </p:stCondLst>
                                  <p:childTnLst>
                                    <p:anim calcmode="lin" valueType="num">
                                      <p:cBhvr additive="base">
                                        <p:cTn id="209" dur="3000"/>
                                        <p:tgtEl>
                                          <p:spTgt spid="4"/>
                                        </p:tgtEl>
                                        <p:attrNameLst>
                                          <p:attrName>ppt_x</p:attrName>
                                        </p:attrNameLst>
                                      </p:cBhvr>
                                      <p:tavLst>
                                        <p:tav tm="0">
                                          <p:val>
                                            <p:strVal val="ppt_x"/>
                                          </p:val>
                                        </p:tav>
                                        <p:tav tm="100000">
                                          <p:val>
                                            <p:strVal val="0-ppt_w/2"/>
                                          </p:val>
                                        </p:tav>
                                      </p:tavLst>
                                    </p:anim>
                                    <p:anim calcmode="lin" valueType="num">
                                      <p:cBhvr additive="base">
                                        <p:cTn id="210" dur="3000"/>
                                        <p:tgtEl>
                                          <p:spTgt spid="4"/>
                                        </p:tgtEl>
                                        <p:attrNameLst>
                                          <p:attrName>ppt_y</p:attrName>
                                        </p:attrNameLst>
                                      </p:cBhvr>
                                      <p:tavLst>
                                        <p:tav tm="0">
                                          <p:val>
                                            <p:strVal val="ppt_y"/>
                                          </p:val>
                                        </p:tav>
                                        <p:tav tm="100000">
                                          <p:val>
                                            <p:strVal val="ppt_y"/>
                                          </p:val>
                                        </p:tav>
                                      </p:tavLst>
                                    </p:anim>
                                    <p:set>
                                      <p:cBhvr>
                                        <p:cTn id="211" dur="1" fill="hold">
                                          <p:stCondLst>
                                            <p:cond delay="2999"/>
                                          </p:stCondLst>
                                        </p:cTn>
                                        <p:tgtEl>
                                          <p:spTgt spid="4"/>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6"/>
                                        </p:tgtEl>
                                        <p:attrNameLst>
                                          <p:attrName>ppt_x</p:attrName>
                                        </p:attrNameLst>
                                      </p:cBhvr>
                                      <p:tavLst>
                                        <p:tav tm="0">
                                          <p:val>
                                            <p:strVal val="ppt_x"/>
                                          </p:val>
                                        </p:tav>
                                        <p:tav tm="100000">
                                          <p:val>
                                            <p:strVal val="0-ppt_w/2"/>
                                          </p:val>
                                        </p:tav>
                                      </p:tavLst>
                                    </p:anim>
                                    <p:anim calcmode="lin" valueType="num">
                                      <p:cBhvr additive="base">
                                        <p:cTn id="214" dur="3000"/>
                                        <p:tgtEl>
                                          <p:spTgt spid="6"/>
                                        </p:tgtEl>
                                        <p:attrNameLst>
                                          <p:attrName>ppt_y</p:attrName>
                                        </p:attrNameLst>
                                      </p:cBhvr>
                                      <p:tavLst>
                                        <p:tav tm="0">
                                          <p:val>
                                            <p:strVal val="ppt_y"/>
                                          </p:val>
                                        </p:tav>
                                        <p:tav tm="100000">
                                          <p:val>
                                            <p:strVal val="ppt_y"/>
                                          </p:val>
                                        </p:tav>
                                      </p:tavLst>
                                    </p:anim>
                                    <p:set>
                                      <p:cBhvr>
                                        <p:cTn id="215" dur="1" fill="hold">
                                          <p:stCondLst>
                                            <p:cond delay="2999"/>
                                          </p:stCondLst>
                                        </p:cTn>
                                        <p:tgtEl>
                                          <p:spTgt spid="6"/>
                                        </p:tgtEl>
                                        <p:attrNameLst>
                                          <p:attrName>style.visibility</p:attrName>
                                        </p:attrNameLst>
                                      </p:cBhvr>
                                      <p:to>
                                        <p:strVal val="hidden"/>
                                      </p:to>
                                    </p:set>
                                  </p:childTnLst>
                                </p:cTn>
                              </p:par>
                              <p:par>
                                <p:cTn id="216" presetID="2" presetClass="exit" presetSubtype="8" fill="hold" nodeType="withEffect">
                                  <p:stCondLst>
                                    <p:cond delay="0"/>
                                  </p:stCondLst>
                                  <p:childTnLst>
                                    <p:anim calcmode="lin" valueType="num">
                                      <p:cBhvr additive="base">
                                        <p:cTn id="217" dur="3000"/>
                                        <p:tgtEl>
                                          <p:spTgt spid="8"/>
                                        </p:tgtEl>
                                        <p:attrNameLst>
                                          <p:attrName>ppt_x</p:attrName>
                                        </p:attrNameLst>
                                      </p:cBhvr>
                                      <p:tavLst>
                                        <p:tav tm="0">
                                          <p:val>
                                            <p:strVal val="ppt_x"/>
                                          </p:val>
                                        </p:tav>
                                        <p:tav tm="100000">
                                          <p:val>
                                            <p:strVal val="0-ppt_w/2"/>
                                          </p:val>
                                        </p:tav>
                                      </p:tavLst>
                                    </p:anim>
                                    <p:anim calcmode="lin" valueType="num">
                                      <p:cBhvr additive="base">
                                        <p:cTn id="218" dur="3000"/>
                                        <p:tgtEl>
                                          <p:spTgt spid="8"/>
                                        </p:tgtEl>
                                        <p:attrNameLst>
                                          <p:attrName>ppt_y</p:attrName>
                                        </p:attrNameLst>
                                      </p:cBhvr>
                                      <p:tavLst>
                                        <p:tav tm="0">
                                          <p:val>
                                            <p:strVal val="ppt_y"/>
                                          </p:val>
                                        </p:tav>
                                        <p:tav tm="100000">
                                          <p:val>
                                            <p:strVal val="ppt_y"/>
                                          </p:val>
                                        </p:tav>
                                      </p:tavLst>
                                    </p:anim>
                                    <p:set>
                                      <p:cBhvr>
                                        <p:cTn id="219" dur="1" fill="hold">
                                          <p:stCondLst>
                                            <p:cond delay="2999"/>
                                          </p:stCondLst>
                                        </p:cTn>
                                        <p:tgtEl>
                                          <p:spTgt spid="8"/>
                                        </p:tgtEl>
                                        <p:attrNameLst>
                                          <p:attrName>style.visibility</p:attrName>
                                        </p:attrNameLst>
                                      </p:cBhvr>
                                      <p:to>
                                        <p:strVal val="hidden"/>
                                      </p:to>
                                    </p:set>
                                  </p:childTnLst>
                                </p:cTn>
                              </p:par>
                              <p:par>
                                <p:cTn id="220" presetID="2" presetClass="exit" presetSubtype="8" fill="hold" nodeType="withEffect">
                                  <p:stCondLst>
                                    <p:cond delay="0"/>
                                  </p:stCondLst>
                                  <p:childTnLst>
                                    <p:anim calcmode="lin" valueType="num">
                                      <p:cBhvr additive="base">
                                        <p:cTn id="221" dur="3000"/>
                                        <p:tgtEl>
                                          <p:spTgt spid="10"/>
                                        </p:tgtEl>
                                        <p:attrNameLst>
                                          <p:attrName>ppt_x</p:attrName>
                                        </p:attrNameLst>
                                      </p:cBhvr>
                                      <p:tavLst>
                                        <p:tav tm="0">
                                          <p:val>
                                            <p:strVal val="ppt_x"/>
                                          </p:val>
                                        </p:tav>
                                        <p:tav tm="100000">
                                          <p:val>
                                            <p:strVal val="0-ppt_w/2"/>
                                          </p:val>
                                        </p:tav>
                                      </p:tavLst>
                                    </p:anim>
                                    <p:anim calcmode="lin" valueType="num">
                                      <p:cBhvr additive="base">
                                        <p:cTn id="222" dur="3000"/>
                                        <p:tgtEl>
                                          <p:spTgt spid="10"/>
                                        </p:tgtEl>
                                        <p:attrNameLst>
                                          <p:attrName>ppt_y</p:attrName>
                                        </p:attrNameLst>
                                      </p:cBhvr>
                                      <p:tavLst>
                                        <p:tav tm="0">
                                          <p:val>
                                            <p:strVal val="ppt_y"/>
                                          </p:val>
                                        </p:tav>
                                        <p:tav tm="100000">
                                          <p:val>
                                            <p:strVal val="ppt_y"/>
                                          </p:val>
                                        </p:tav>
                                      </p:tavLst>
                                    </p:anim>
                                    <p:set>
                                      <p:cBhvr>
                                        <p:cTn id="223" dur="1" fill="hold">
                                          <p:stCondLst>
                                            <p:cond delay="2999"/>
                                          </p:stCondLst>
                                        </p:cTn>
                                        <p:tgtEl>
                                          <p:spTgt spid="10"/>
                                        </p:tgtEl>
                                        <p:attrNameLst>
                                          <p:attrName>style.visibility</p:attrName>
                                        </p:attrNameLst>
                                      </p:cBhvr>
                                      <p:to>
                                        <p:strVal val="hidden"/>
                                      </p:to>
                                    </p:set>
                                  </p:childTnLst>
                                </p:cTn>
                              </p:par>
                              <p:par>
                                <p:cTn id="224" presetID="2" presetClass="exit" presetSubtype="8" fill="hold" nodeType="withEffect">
                                  <p:stCondLst>
                                    <p:cond delay="0"/>
                                  </p:stCondLst>
                                  <p:childTnLst>
                                    <p:anim calcmode="lin" valueType="num">
                                      <p:cBhvr additive="base">
                                        <p:cTn id="225" dur="3000"/>
                                        <p:tgtEl>
                                          <p:spTgt spid="12"/>
                                        </p:tgtEl>
                                        <p:attrNameLst>
                                          <p:attrName>ppt_x</p:attrName>
                                        </p:attrNameLst>
                                      </p:cBhvr>
                                      <p:tavLst>
                                        <p:tav tm="0">
                                          <p:val>
                                            <p:strVal val="ppt_x"/>
                                          </p:val>
                                        </p:tav>
                                        <p:tav tm="100000">
                                          <p:val>
                                            <p:strVal val="0-ppt_w/2"/>
                                          </p:val>
                                        </p:tav>
                                      </p:tavLst>
                                    </p:anim>
                                    <p:anim calcmode="lin" valueType="num">
                                      <p:cBhvr additive="base">
                                        <p:cTn id="226" dur="3000"/>
                                        <p:tgtEl>
                                          <p:spTgt spid="12"/>
                                        </p:tgtEl>
                                        <p:attrNameLst>
                                          <p:attrName>ppt_y</p:attrName>
                                        </p:attrNameLst>
                                      </p:cBhvr>
                                      <p:tavLst>
                                        <p:tav tm="0">
                                          <p:val>
                                            <p:strVal val="ppt_y"/>
                                          </p:val>
                                        </p:tav>
                                        <p:tav tm="100000">
                                          <p:val>
                                            <p:strVal val="ppt_y"/>
                                          </p:val>
                                        </p:tav>
                                      </p:tavLst>
                                    </p:anim>
                                    <p:set>
                                      <p:cBhvr>
                                        <p:cTn id="227" dur="1" fill="hold">
                                          <p:stCondLst>
                                            <p:cond delay="2999"/>
                                          </p:stCondLst>
                                        </p:cTn>
                                        <p:tgtEl>
                                          <p:spTgt spid="12"/>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14"/>
                                        </p:tgtEl>
                                        <p:attrNameLst>
                                          <p:attrName>ppt_x</p:attrName>
                                        </p:attrNameLst>
                                      </p:cBhvr>
                                      <p:tavLst>
                                        <p:tav tm="0">
                                          <p:val>
                                            <p:strVal val="ppt_x"/>
                                          </p:val>
                                        </p:tav>
                                        <p:tav tm="100000">
                                          <p:val>
                                            <p:strVal val="0-ppt_w/2"/>
                                          </p:val>
                                        </p:tav>
                                      </p:tavLst>
                                    </p:anim>
                                    <p:anim calcmode="lin" valueType="num">
                                      <p:cBhvr additive="base">
                                        <p:cTn id="230" dur="3000"/>
                                        <p:tgtEl>
                                          <p:spTgt spid="14"/>
                                        </p:tgtEl>
                                        <p:attrNameLst>
                                          <p:attrName>ppt_y</p:attrName>
                                        </p:attrNameLst>
                                      </p:cBhvr>
                                      <p:tavLst>
                                        <p:tav tm="0">
                                          <p:val>
                                            <p:strVal val="ppt_y"/>
                                          </p:val>
                                        </p:tav>
                                        <p:tav tm="100000">
                                          <p:val>
                                            <p:strVal val="ppt_y"/>
                                          </p:val>
                                        </p:tav>
                                      </p:tavLst>
                                    </p:anim>
                                    <p:set>
                                      <p:cBhvr>
                                        <p:cTn id="231" dur="1" fill="hold">
                                          <p:stCondLst>
                                            <p:cond delay="2999"/>
                                          </p:stCondLst>
                                        </p:cTn>
                                        <p:tgtEl>
                                          <p:spTgt spid="14"/>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6"/>
                                        </p:tgtEl>
                                        <p:attrNameLst>
                                          <p:attrName>ppt_x</p:attrName>
                                        </p:attrNameLst>
                                      </p:cBhvr>
                                      <p:tavLst>
                                        <p:tav tm="0">
                                          <p:val>
                                            <p:strVal val="ppt_x"/>
                                          </p:val>
                                        </p:tav>
                                        <p:tav tm="100000">
                                          <p:val>
                                            <p:strVal val="0-ppt_w/2"/>
                                          </p:val>
                                        </p:tav>
                                      </p:tavLst>
                                    </p:anim>
                                    <p:anim calcmode="lin" valueType="num">
                                      <p:cBhvr additive="base">
                                        <p:cTn id="234" dur="3000"/>
                                        <p:tgtEl>
                                          <p:spTgt spid="16"/>
                                        </p:tgtEl>
                                        <p:attrNameLst>
                                          <p:attrName>ppt_y</p:attrName>
                                        </p:attrNameLst>
                                      </p:cBhvr>
                                      <p:tavLst>
                                        <p:tav tm="0">
                                          <p:val>
                                            <p:strVal val="ppt_y"/>
                                          </p:val>
                                        </p:tav>
                                        <p:tav tm="100000">
                                          <p:val>
                                            <p:strVal val="ppt_y"/>
                                          </p:val>
                                        </p:tav>
                                      </p:tavLst>
                                    </p:anim>
                                    <p:set>
                                      <p:cBhvr>
                                        <p:cTn id="235" dur="1" fill="hold">
                                          <p:stCondLst>
                                            <p:cond delay="2999"/>
                                          </p:stCondLst>
                                        </p:cTn>
                                        <p:tgtEl>
                                          <p:spTgt spid="16"/>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ppt_y"/>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20"/>
                                        </p:tgtEl>
                                        <p:attrNameLst>
                                          <p:attrName>ppt_x</p:attrName>
                                        </p:attrNameLst>
                                      </p:cBhvr>
                                      <p:tavLst>
                                        <p:tav tm="0">
                                          <p:val>
                                            <p:strVal val="ppt_x"/>
                                          </p:val>
                                        </p:tav>
                                        <p:tav tm="100000">
                                          <p:val>
                                            <p:strVal val="0-ppt_w/2"/>
                                          </p:val>
                                        </p:tav>
                                      </p:tavLst>
                                    </p:anim>
                                    <p:anim calcmode="lin" valueType="num">
                                      <p:cBhvr additive="base">
                                        <p:cTn id="242" dur="3000"/>
                                        <p:tgtEl>
                                          <p:spTgt spid="20"/>
                                        </p:tgtEl>
                                        <p:attrNameLst>
                                          <p:attrName>ppt_y</p:attrName>
                                        </p:attrNameLst>
                                      </p:cBhvr>
                                      <p:tavLst>
                                        <p:tav tm="0">
                                          <p:val>
                                            <p:strVal val="ppt_y"/>
                                          </p:val>
                                        </p:tav>
                                        <p:tav tm="100000">
                                          <p:val>
                                            <p:strVal val="ppt_y"/>
                                          </p:val>
                                        </p:tav>
                                      </p:tavLst>
                                    </p:anim>
                                    <p:set>
                                      <p:cBhvr>
                                        <p:cTn id="243" dur="1" fill="hold">
                                          <p:stCondLst>
                                            <p:cond delay="2999"/>
                                          </p:stCondLst>
                                        </p:cTn>
                                        <p:tgtEl>
                                          <p:spTgt spid="20"/>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22"/>
                                        </p:tgtEl>
                                        <p:attrNameLst>
                                          <p:attrName>ppt_x</p:attrName>
                                        </p:attrNameLst>
                                      </p:cBhvr>
                                      <p:tavLst>
                                        <p:tav tm="0">
                                          <p:val>
                                            <p:strVal val="ppt_x"/>
                                          </p:val>
                                        </p:tav>
                                        <p:tav tm="100000">
                                          <p:val>
                                            <p:strVal val="0-ppt_w/2"/>
                                          </p:val>
                                        </p:tav>
                                      </p:tavLst>
                                    </p:anim>
                                    <p:anim calcmode="lin" valueType="num">
                                      <p:cBhvr additive="base">
                                        <p:cTn id="246" dur="3000"/>
                                        <p:tgtEl>
                                          <p:spTgt spid="22"/>
                                        </p:tgtEl>
                                        <p:attrNameLst>
                                          <p:attrName>ppt_y</p:attrName>
                                        </p:attrNameLst>
                                      </p:cBhvr>
                                      <p:tavLst>
                                        <p:tav tm="0">
                                          <p:val>
                                            <p:strVal val="ppt_y"/>
                                          </p:val>
                                        </p:tav>
                                        <p:tav tm="100000">
                                          <p:val>
                                            <p:strVal val="ppt_y"/>
                                          </p:val>
                                        </p:tav>
                                      </p:tavLst>
                                    </p:anim>
                                    <p:set>
                                      <p:cBhvr>
                                        <p:cTn id="247" dur="1" fill="hold">
                                          <p:stCondLst>
                                            <p:cond delay="2999"/>
                                          </p:stCondLst>
                                        </p:cTn>
                                        <p:tgtEl>
                                          <p:spTgt spid="22"/>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1+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3000"/>
                                        <p:tgtEl>
                                          <p:spTgt spid="7"/>
                                        </p:tgtEl>
                                        <p:attrNameLst>
                                          <p:attrName>ppt_x</p:attrName>
                                        </p:attrNameLst>
                                      </p:cBhvr>
                                      <p:tavLst>
                                        <p:tav tm="0">
                                          <p:val>
                                            <p:strVal val="ppt_x"/>
                                          </p:val>
                                        </p:tav>
                                        <p:tav tm="100000">
                                          <p:val>
                                            <p:strVal val="1+ppt_w/2"/>
                                          </p:val>
                                        </p:tav>
                                      </p:tavLst>
                                    </p:anim>
                                    <p:anim calcmode="lin" valueType="num">
                                      <p:cBhvr additive="base">
                                        <p:cTn id="254" dur="3000"/>
                                        <p:tgtEl>
                                          <p:spTgt spid="7"/>
                                        </p:tgtEl>
                                        <p:attrNameLst>
                                          <p:attrName>ppt_y</p:attrName>
                                        </p:attrNameLst>
                                      </p:cBhvr>
                                      <p:tavLst>
                                        <p:tav tm="0">
                                          <p:val>
                                            <p:strVal val="ppt_y"/>
                                          </p:val>
                                        </p:tav>
                                        <p:tav tm="100000">
                                          <p:val>
                                            <p:strVal val="ppt_y"/>
                                          </p:val>
                                        </p:tav>
                                      </p:tavLst>
                                    </p:anim>
                                    <p:set>
                                      <p:cBhvr>
                                        <p:cTn id="255" dur="1" fill="hold">
                                          <p:stCondLst>
                                            <p:cond delay="2999"/>
                                          </p:stCondLst>
                                        </p:cTn>
                                        <p:tgtEl>
                                          <p:spTgt spid="7"/>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3000"/>
                                        <p:tgtEl>
                                          <p:spTgt spid="9"/>
                                        </p:tgtEl>
                                        <p:attrNameLst>
                                          <p:attrName>ppt_x</p:attrName>
                                        </p:attrNameLst>
                                      </p:cBhvr>
                                      <p:tavLst>
                                        <p:tav tm="0">
                                          <p:val>
                                            <p:strVal val="ppt_x"/>
                                          </p:val>
                                        </p:tav>
                                        <p:tav tm="100000">
                                          <p:val>
                                            <p:strVal val="1+ppt_w/2"/>
                                          </p:val>
                                        </p:tav>
                                      </p:tavLst>
                                    </p:anim>
                                    <p:anim calcmode="lin" valueType="num">
                                      <p:cBhvr additive="base">
                                        <p:cTn id="258" dur="3000"/>
                                        <p:tgtEl>
                                          <p:spTgt spid="9"/>
                                        </p:tgtEl>
                                        <p:attrNameLst>
                                          <p:attrName>ppt_y</p:attrName>
                                        </p:attrNameLst>
                                      </p:cBhvr>
                                      <p:tavLst>
                                        <p:tav tm="0">
                                          <p:val>
                                            <p:strVal val="ppt_y"/>
                                          </p:val>
                                        </p:tav>
                                        <p:tav tm="100000">
                                          <p:val>
                                            <p:strVal val="ppt_y"/>
                                          </p:val>
                                        </p:tav>
                                      </p:tavLst>
                                    </p:anim>
                                    <p:set>
                                      <p:cBhvr>
                                        <p:cTn id="259" dur="1" fill="hold">
                                          <p:stCondLst>
                                            <p:cond delay="2999"/>
                                          </p:stCondLst>
                                        </p:cTn>
                                        <p:tgtEl>
                                          <p:spTgt spid="9"/>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3000"/>
                                        <p:tgtEl>
                                          <p:spTgt spid="11"/>
                                        </p:tgtEl>
                                        <p:attrNameLst>
                                          <p:attrName>ppt_x</p:attrName>
                                        </p:attrNameLst>
                                      </p:cBhvr>
                                      <p:tavLst>
                                        <p:tav tm="0">
                                          <p:val>
                                            <p:strVal val="ppt_x"/>
                                          </p:val>
                                        </p:tav>
                                        <p:tav tm="100000">
                                          <p:val>
                                            <p:strVal val="1+ppt_w/2"/>
                                          </p:val>
                                        </p:tav>
                                      </p:tavLst>
                                    </p:anim>
                                    <p:anim calcmode="lin" valueType="num">
                                      <p:cBhvr additive="base">
                                        <p:cTn id="262" dur="3000"/>
                                        <p:tgtEl>
                                          <p:spTgt spid="11"/>
                                        </p:tgtEl>
                                        <p:attrNameLst>
                                          <p:attrName>ppt_y</p:attrName>
                                        </p:attrNameLst>
                                      </p:cBhvr>
                                      <p:tavLst>
                                        <p:tav tm="0">
                                          <p:val>
                                            <p:strVal val="ppt_y"/>
                                          </p:val>
                                        </p:tav>
                                        <p:tav tm="100000">
                                          <p:val>
                                            <p:strVal val="ppt_y"/>
                                          </p:val>
                                        </p:tav>
                                      </p:tavLst>
                                    </p:anim>
                                    <p:set>
                                      <p:cBhvr>
                                        <p:cTn id="263" dur="1" fill="hold">
                                          <p:stCondLst>
                                            <p:cond delay="2999"/>
                                          </p:stCondLst>
                                        </p:cTn>
                                        <p:tgtEl>
                                          <p:spTgt spid="11"/>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3000"/>
                                        <p:tgtEl>
                                          <p:spTgt spid="13"/>
                                        </p:tgtEl>
                                        <p:attrNameLst>
                                          <p:attrName>ppt_x</p:attrName>
                                        </p:attrNameLst>
                                      </p:cBhvr>
                                      <p:tavLst>
                                        <p:tav tm="0">
                                          <p:val>
                                            <p:strVal val="ppt_x"/>
                                          </p:val>
                                        </p:tav>
                                        <p:tav tm="100000">
                                          <p:val>
                                            <p:strVal val="1+ppt_w/2"/>
                                          </p:val>
                                        </p:tav>
                                      </p:tavLst>
                                    </p:anim>
                                    <p:anim calcmode="lin" valueType="num">
                                      <p:cBhvr additive="base">
                                        <p:cTn id="266" dur="3000"/>
                                        <p:tgtEl>
                                          <p:spTgt spid="13"/>
                                        </p:tgtEl>
                                        <p:attrNameLst>
                                          <p:attrName>ppt_y</p:attrName>
                                        </p:attrNameLst>
                                      </p:cBhvr>
                                      <p:tavLst>
                                        <p:tav tm="0">
                                          <p:val>
                                            <p:strVal val="ppt_y"/>
                                          </p:val>
                                        </p:tav>
                                        <p:tav tm="100000">
                                          <p:val>
                                            <p:strVal val="ppt_y"/>
                                          </p:val>
                                        </p:tav>
                                      </p:tavLst>
                                    </p:anim>
                                    <p:set>
                                      <p:cBhvr>
                                        <p:cTn id="267" dur="1" fill="hold">
                                          <p:stCondLst>
                                            <p:cond delay="2999"/>
                                          </p:stCondLst>
                                        </p:cTn>
                                        <p:tgtEl>
                                          <p:spTgt spid="13"/>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3000"/>
                                        <p:tgtEl>
                                          <p:spTgt spid="15"/>
                                        </p:tgtEl>
                                        <p:attrNameLst>
                                          <p:attrName>ppt_x</p:attrName>
                                        </p:attrNameLst>
                                      </p:cBhvr>
                                      <p:tavLst>
                                        <p:tav tm="0">
                                          <p:val>
                                            <p:strVal val="ppt_x"/>
                                          </p:val>
                                        </p:tav>
                                        <p:tav tm="100000">
                                          <p:val>
                                            <p:strVal val="1+ppt_w/2"/>
                                          </p:val>
                                        </p:tav>
                                      </p:tavLst>
                                    </p:anim>
                                    <p:anim calcmode="lin" valueType="num">
                                      <p:cBhvr additive="base">
                                        <p:cTn id="270" dur="3000"/>
                                        <p:tgtEl>
                                          <p:spTgt spid="15"/>
                                        </p:tgtEl>
                                        <p:attrNameLst>
                                          <p:attrName>ppt_y</p:attrName>
                                        </p:attrNameLst>
                                      </p:cBhvr>
                                      <p:tavLst>
                                        <p:tav tm="0">
                                          <p:val>
                                            <p:strVal val="ppt_y"/>
                                          </p:val>
                                        </p:tav>
                                        <p:tav tm="100000">
                                          <p:val>
                                            <p:strVal val="ppt_y"/>
                                          </p:val>
                                        </p:tav>
                                      </p:tavLst>
                                    </p:anim>
                                    <p:set>
                                      <p:cBhvr>
                                        <p:cTn id="271" dur="1" fill="hold">
                                          <p:stCondLst>
                                            <p:cond delay="2999"/>
                                          </p:stCondLst>
                                        </p:cTn>
                                        <p:tgtEl>
                                          <p:spTgt spid="15"/>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3000"/>
                                        <p:tgtEl>
                                          <p:spTgt spid="17"/>
                                        </p:tgtEl>
                                        <p:attrNameLst>
                                          <p:attrName>ppt_x</p:attrName>
                                        </p:attrNameLst>
                                      </p:cBhvr>
                                      <p:tavLst>
                                        <p:tav tm="0">
                                          <p:val>
                                            <p:strVal val="ppt_x"/>
                                          </p:val>
                                        </p:tav>
                                        <p:tav tm="100000">
                                          <p:val>
                                            <p:strVal val="1+ppt_w/2"/>
                                          </p:val>
                                        </p:tav>
                                      </p:tavLst>
                                    </p:anim>
                                    <p:anim calcmode="lin" valueType="num">
                                      <p:cBhvr additive="base">
                                        <p:cTn id="274" dur="3000"/>
                                        <p:tgtEl>
                                          <p:spTgt spid="17"/>
                                        </p:tgtEl>
                                        <p:attrNameLst>
                                          <p:attrName>ppt_y</p:attrName>
                                        </p:attrNameLst>
                                      </p:cBhvr>
                                      <p:tavLst>
                                        <p:tav tm="0">
                                          <p:val>
                                            <p:strVal val="ppt_y"/>
                                          </p:val>
                                        </p:tav>
                                        <p:tav tm="100000">
                                          <p:val>
                                            <p:strVal val="ppt_y"/>
                                          </p:val>
                                        </p:tav>
                                      </p:tavLst>
                                    </p:anim>
                                    <p:set>
                                      <p:cBhvr>
                                        <p:cTn id="275" dur="1" fill="hold">
                                          <p:stCondLst>
                                            <p:cond delay="2999"/>
                                          </p:stCondLst>
                                        </p:cTn>
                                        <p:tgtEl>
                                          <p:spTgt spid="17"/>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3000"/>
                                        <p:tgtEl>
                                          <p:spTgt spid="19"/>
                                        </p:tgtEl>
                                        <p:attrNameLst>
                                          <p:attrName>ppt_x</p:attrName>
                                        </p:attrNameLst>
                                      </p:cBhvr>
                                      <p:tavLst>
                                        <p:tav tm="0">
                                          <p:val>
                                            <p:strVal val="ppt_x"/>
                                          </p:val>
                                        </p:tav>
                                        <p:tav tm="100000">
                                          <p:val>
                                            <p:strVal val="1+ppt_w/2"/>
                                          </p:val>
                                        </p:tav>
                                      </p:tavLst>
                                    </p:anim>
                                    <p:anim calcmode="lin" valueType="num">
                                      <p:cBhvr additive="base">
                                        <p:cTn id="278" dur="3000"/>
                                        <p:tgtEl>
                                          <p:spTgt spid="19"/>
                                        </p:tgtEl>
                                        <p:attrNameLst>
                                          <p:attrName>ppt_y</p:attrName>
                                        </p:attrNameLst>
                                      </p:cBhvr>
                                      <p:tavLst>
                                        <p:tav tm="0">
                                          <p:val>
                                            <p:strVal val="ppt_y"/>
                                          </p:val>
                                        </p:tav>
                                        <p:tav tm="100000">
                                          <p:val>
                                            <p:strVal val="ppt_y"/>
                                          </p:val>
                                        </p:tav>
                                      </p:tavLst>
                                    </p:anim>
                                    <p:set>
                                      <p:cBhvr>
                                        <p:cTn id="279" dur="1" fill="hold">
                                          <p:stCondLst>
                                            <p:cond delay="2999"/>
                                          </p:stCondLst>
                                        </p:cTn>
                                        <p:tgtEl>
                                          <p:spTgt spid="19"/>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3000"/>
                                        <p:tgtEl>
                                          <p:spTgt spid="21"/>
                                        </p:tgtEl>
                                        <p:attrNameLst>
                                          <p:attrName>ppt_x</p:attrName>
                                        </p:attrNameLst>
                                      </p:cBhvr>
                                      <p:tavLst>
                                        <p:tav tm="0">
                                          <p:val>
                                            <p:strVal val="ppt_x"/>
                                          </p:val>
                                        </p:tav>
                                        <p:tav tm="100000">
                                          <p:val>
                                            <p:strVal val="1+ppt_w/2"/>
                                          </p:val>
                                        </p:tav>
                                      </p:tavLst>
                                    </p:anim>
                                    <p:anim calcmode="lin" valueType="num">
                                      <p:cBhvr additive="base">
                                        <p:cTn id="282" dur="3000"/>
                                        <p:tgtEl>
                                          <p:spTgt spid="21"/>
                                        </p:tgtEl>
                                        <p:attrNameLst>
                                          <p:attrName>ppt_y</p:attrName>
                                        </p:attrNameLst>
                                      </p:cBhvr>
                                      <p:tavLst>
                                        <p:tav tm="0">
                                          <p:val>
                                            <p:strVal val="ppt_y"/>
                                          </p:val>
                                        </p:tav>
                                        <p:tav tm="100000">
                                          <p:val>
                                            <p:strVal val="ppt_y"/>
                                          </p:val>
                                        </p:tav>
                                      </p:tavLst>
                                    </p:anim>
                                    <p:set>
                                      <p:cBhvr>
                                        <p:cTn id="283" dur="1" fill="hold">
                                          <p:stCondLst>
                                            <p:cond delay="2999"/>
                                          </p:stCondLst>
                                        </p:cTn>
                                        <p:tgtEl>
                                          <p:spTgt spid="21"/>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3000"/>
                                        <p:tgtEl>
                                          <p:spTgt spid="23"/>
                                        </p:tgtEl>
                                        <p:attrNameLst>
                                          <p:attrName>ppt_x</p:attrName>
                                        </p:attrNameLst>
                                      </p:cBhvr>
                                      <p:tavLst>
                                        <p:tav tm="0">
                                          <p:val>
                                            <p:strVal val="ppt_x"/>
                                          </p:val>
                                        </p:tav>
                                        <p:tav tm="100000">
                                          <p:val>
                                            <p:strVal val="1+ppt_w/2"/>
                                          </p:val>
                                        </p:tav>
                                      </p:tavLst>
                                    </p:anim>
                                    <p:anim calcmode="lin" valueType="num">
                                      <p:cBhvr additive="base">
                                        <p:cTn id="286" dur="3000"/>
                                        <p:tgtEl>
                                          <p:spTgt spid="23"/>
                                        </p:tgtEl>
                                        <p:attrNameLst>
                                          <p:attrName>ppt_y</p:attrName>
                                        </p:attrNameLst>
                                      </p:cBhvr>
                                      <p:tavLst>
                                        <p:tav tm="0">
                                          <p:val>
                                            <p:strVal val="ppt_y"/>
                                          </p:val>
                                        </p:tav>
                                        <p:tav tm="100000">
                                          <p:val>
                                            <p:strVal val="ppt_y"/>
                                          </p:val>
                                        </p:tav>
                                      </p:tavLst>
                                    </p:anim>
                                    <p:set>
                                      <p:cBhvr>
                                        <p:cTn id="287" dur="1" fill="hold">
                                          <p:stCondLst>
                                            <p:cond delay="2999"/>
                                          </p:stCondLst>
                                        </p:cTn>
                                        <p:tgtEl>
                                          <p:spTgt spid="2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3000" fill="hold"/>
                                        <p:tgtEl>
                                          <p:spTgt spid="2"/>
                                        </p:tgtEl>
                                        <p:attrNameLst>
                                          <p:attrName>ppt_w</p:attrName>
                                        </p:attrNameLst>
                                      </p:cBhvr>
                                      <p:tavLst>
                                        <p:tav tm="0">
                                          <p:val>
                                            <p:strVal val="4/3*#ppt_w"/>
                                          </p:val>
                                        </p:tav>
                                        <p:tav tm="100000">
                                          <p:val>
                                            <p:strVal val="#ppt_w"/>
                                          </p:val>
                                        </p:tav>
                                      </p:tavLst>
                                    </p:anim>
                                    <p:anim calcmode="lin" valueType="num">
                                      <p:cBhvr>
                                        <p:cTn id="291" dur="3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37"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Vertical)">
                                      <p:cBhvr>
                                        <p:cTn id="29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97fad9ec6d86db1bc8c1055feb20d7.jpg"/>
          <p:cNvPicPr>
            <a:picLocks noChangeAspect="1"/>
          </p:cNvPicPr>
          <p:nvPr/>
        </p:nvPicPr>
        <p:blipFill>
          <a:blip r:embed="rId2"/>
          <a:stretch>
            <a:fillRect/>
          </a:stretch>
        </p:blipFill>
        <p:spPr>
          <a:xfrm>
            <a:off x="7060" y="0"/>
            <a:ext cx="9129880" cy="5143500"/>
          </a:xfrm>
          <a:prstGeom prst="rect">
            <a:avLst/>
          </a:prstGeom>
        </p:spPr>
      </p:pic>
      <p:sp>
        <p:nvSpPr>
          <p:cNvPr id="5" name="4 CuadroTexto"/>
          <p:cNvSpPr txBox="1"/>
          <p:nvPr/>
        </p:nvSpPr>
        <p:spPr>
          <a:xfrm>
            <a:off x="2285984" y="500048"/>
            <a:ext cx="6072230" cy="1754326"/>
          </a:xfrm>
          <a:prstGeom prst="rect">
            <a:avLst/>
          </a:prstGeom>
          <a:noFill/>
        </p:spPr>
        <p:txBody>
          <a:bodyPr wrap="square" rtlCol="0">
            <a:spAutoFit/>
          </a:bodyPr>
          <a:lstStyle/>
          <a:p>
            <a:r>
              <a:rPr lang="es-PE" dirty="0" smtClean="0"/>
              <a:t>Su belleza efímera nos invita a valorar cada instante, a apreciar la fragilidad de la vida y a celebrar las conexiones que cultivamos. En cada rosa hay un eco de la naturaleza misma: un recordatorio de que, a pesar de las espinas que a veces nos hierran, el amor y la belleza siempre encontrarán la manera de florecer.</a:t>
            </a:r>
          </a:p>
          <a:p>
            <a:endParaRPr lang="es-PE" dirty="0"/>
          </a:p>
        </p:txBody>
      </p:sp>
    </p:spTree>
  </p:cSld>
  <p:clrMapOvr>
    <a:masterClrMapping/>
  </p:clrMapOvr>
  <p:transition advTm="3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v2 (40).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3214678" y="-500065"/>
            <a:ext cx="1357512" cy="1307736"/>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572000" y="-500066"/>
            <a:ext cx="1357512" cy="1307736"/>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214678" y="785801"/>
            <a:ext cx="1357512" cy="1307736"/>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785800"/>
            <a:ext cx="1357512" cy="1307736"/>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3214678" y="2143123"/>
            <a:ext cx="1357512" cy="1307736"/>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572000" y="2143122"/>
            <a:ext cx="1357512" cy="1307736"/>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214678" y="3429007"/>
            <a:ext cx="1357512" cy="1307736"/>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3429006"/>
            <a:ext cx="1357512" cy="1307736"/>
          </a:xfrm>
          <a:prstGeom prst="rect">
            <a:avLst/>
          </a:prstGeom>
          <a:effectLst>
            <a:reflection blurRad="6350" stA="50000" endA="300" endPos="90000" dir="5400000" sy="-100000" algn="bl" rotWithShape="0"/>
          </a:effectLst>
        </p:spPr>
      </p:pic>
      <p:pic>
        <p:nvPicPr>
          <p:cNvPr id="12" name="11 Imagen" descr="cooltext447809898318144.png"/>
          <p:cNvPicPr>
            <a:picLocks noChangeAspect="1"/>
          </p:cNvPicPr>
          <p:nvPr/>
        </p:nvPicPr>
        <p:blipFill>
          <a:blip r:embed="rId4">
            <a:duotone>
              <a:prstClr val="black"/>
              <a:schemeClr val="accent1">
                <a:tint val="45000"/>
                <a:satMod val="400000"/>
              </a:schemeClr>
            </a:duotone>
            <a:lum contrast="40000"/>
          </a:blip>
          <a:stretch>
            <a:fillRect/>
          </a:stretch>
        </p:blipFill>
        <p:spPr>
          <a:xfrm rot="20006204">
            <a:off x="7679513" y="3903787"/>
            <a:ext cx="943826" cy="458804"/>
          </a:xfrm>
          <a:prstGeom prst="rect">
            <a:avLst/>
          </a:prstGeom>
        </p:spPr>
      </p:pic>
      <p:pic>
        <p:nvPicPr>
          <p:cNvPr id="14" name="13 Imagen" descr="v2 (40).jpeg"/>
          <p:cNvPicPr>
            <a:picLocks noGrp="1" noChangeAspect="1"/>
          </p:cNvPicPr>
          <p:nvPr isPhoto="1"/>
        </p:nvPicPr>
        <p:blipFill>
          <a:blip r:embed="rId2">
            <a:lum/>
          </a:blip>
          <a:stretch>
            <a:fillRect/>
          </a:stretch>
        </p:blipFill>
        <p:spPr>
          <a:xfrm>
            <a:off x="0" y="-500084"/>
            <a:ext cx="9144000" cy="5643584"/>
          </a:xfrm>
          <a:prstGeom prst="rect">
            <a:avLst/>
          </a:prstGeom>
          <a:noFill/>
          <a:ln>
            <a:noFill/>
          </a:ln>
          <a:effectLst>
            <a:reflection blurRad="6350" stA="52000" endA="300" endPos="35000" dir="5400000" sy="-100000" algn="bl" rotWithShape="0"/>
          </a:effectLst>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1"/>
                                        </p:tgtEl>
                                        <p:attrNameLst>
                                          <p:attrName>r</p:attrName>
                                        </p:attrNameLst>
                                      </p:cBhvr>
                                    </p:animRot>
                                  </p:childTnLst>
                                </p:cTn>
                              </p:par>
                            </p:childTnLst>
                          </p:cTn>
                        </p:par>
                        <p:par>
                          <p:cTn id="55" fill="hold">
                            <p:stCondLst>
                              <p:cond delay="6000"/>
                            </p:stCondLst>
                            <p:childTnLst>
                              <p:par>
                                <p:cTn id="56" presetID="2" presetClass="exit" presetSubtype="2" fill="hold"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1+ppt_w/2"/>
                                          </p:val>
                                        </p:tav>
                                      </p:tavLst>
                                    </p:anim>
                                    <p:anim calcmode="lin" valueType="num">
                                      <p:cBhvr additive="base">
                                        <p:cTn id="58" dur="3000"/>
                                        <p:tgtEl>
                                          <p:spTgt spid="4"/>
                                        </p:tgtEl>
                                        <p:attrNameLst>
                                          <p:attrName>ppt_y</p:attrName>
                                        </p:attrNameLst>
                                      </p:cBhvr>
                                      <p:tavLst>
                                        <p:tav tm="0">
                                          <p:val>
                                            <p:strVal val="ppt_y"/>
                                          </p:val>
                                        </p:tav>
                                        <p:tav tm="100000">
                                          <p:val>
                                            <p:strVal val="ppt_y"/>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1+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0-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0-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0-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3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1"/>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par>
                                <p:cTn id="108" presetID="3" presetClass="entr" presetSubtype="10"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linds(horizontal)">
                                      <p:cBhvr>
                                        <p:cTn id="110" dur="3000"/>
                                        <p:tgtEl>
                                          <p:spTgt spid="2"/>
                                        </p:tgtEl>
                                      </p:cBhvr>
                                    </p:animEffect>
                                  </p:childTnLst>
                                </p:cTn>
                              </p:par>
                            </p:childTnLst>
                          </p:cTn>
                        </p:par>
                        <p:par>
                          <p:cTn id="111" fill="hold">
                            <p:stCondLst>
                              <p:cond delay="9000"/>
                            </p:stCondLst>
                            <p:childTnLst>
                              <p:par>
                                <p:cTn id="112" presetID="52" presetClass="entr" presetSubtype="0" fill="hold" nodeType="afterEffect">
                                  <p:stCondLst>
                                    <p:cond delay="0"/>
                                  </p:stCondLst>
                                  <p:childTnLst>
                                    <p:set>
                                      <p:cBhvr>
                                        <p:cTn id="113" dur="1" fill="hold">
                                          <p:stCondLst>
                                            <p:cond delay="0"/>
                                          </p:stCondLst>
                                        </p:cTn>
                                        <p:tgtEl>
                                          <p:spTgt spid="12"/>
                                        </p:tgtEl>
                                        <p:attrNameLst>
                                          <p:attrName>style.visibility</p:attrName>
                                        </p:attrNameLst>
                                      </p:cBhvr>
                                      <p:to>
                                        <p:strVal val="visible"/>
                                      </p:to>
                                    </p:set>
                                    <p:animScale>
                                      <p:cBhvr>
                                        <p:cTn id="114"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5" dur="2000" decel="50000" fill="hold">
                                          <p:stCondLst>
                                            <p:cond delay="0"/>
                                          </p:stCondLst>
                                        </p:cTn>
                                        <p:tgtEl>
                                          <p:spTgt spid="12"/>
                                        </p:tgtEl>
                                        <p:attrNameLst>
                                          <p:attrName>ppt_x</p:attrName>
                                          <p:attrName>ppt_y</p:attrName>
                                        </p:attrNameLst>
                                      </p:cBhvr>
                                    </p:animMotion>
                                    <p:animEffect transition="in" filter="fade">
                                      <p:cBhvr>
                                        <p:cTn id="11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836</Words>
  <Application>Microsoft Office PowerPoint</Application>
  <PresentationFormat>Presentación en pantalla (16:9)</PresentationFormat>
  <Paragraphs>20</Paragraphs>
  <Slides>37</Slides>
  <Notes>1</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40</cp:revision>
  <dcterms:created xsi:type="dcterms:W3CDTF">2024-09-27T23:41:53Z</dcterms:created>
  <dcterms:modified xsi:type="dcterms:W3CDTF">2024-10-02T23:24:11Z</dcterms:modified>
</cp:coreProperties>
</file>