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1" r:id="rId3"/>
    <p:sldId id="287" r:id="rId4"/>
    <p:sldId id="286" r:id="rId5"/>
    <p:sldId id="290" r:id="rId6"/>
    <p:sldId id="285" r:id="rId7"/>
    <p:sldId id="283" r:id="rId8"/>
    <p:sldId id="282" r:id="rId9"/>
    <p:sldId id="281" r:id="rId10"/>
    <p:sldId id="262" r:id="rId11"/>
    <p:sldId id="256" r:id="rId12"/>
    <p:sldId id="304" r:id="rId13"/>
    <p:sldId id="280" r:id="rId14"/>
    <p:sldId id="279" r:id="rId15"/>
    <p:sldId id="278" r:id="rId16"/>
    <p:sldId id="277" r:id="rId17"/>
    <p:sldId id="276" r:id="rId18"/>
    <p:sldId id="271" r:id="rId19"/>
    <p:sldId id="274" r:id="rId20"/>
    <p:sldId id="273" r:id="rId21"/>
    <p:sldId id="272" r:id="rId22"/>
    <p:sldId id="275" r:id="rId23"/>
    <p:sldId id="267" r:id="rId24"/>
    <p:sldId id="269" r:id="rId25"/>
    <p:sldId id="260" r:id="rId26"/>
    <p:sldId id="268" r:id="rId27"/>
    <p:sldId id="265" r:id="rId28"/>
    <p:sldId id="264" r:id="rId29"/>
    <p:sldId id="270" r:id="rId30"/>
    <p:sldId id="308" r:id="rId31"/>
    <p:sldId id="306" r:id="rId32"/>
    <p:sldId id="303" r:id="rId33"/>
    <p:sldId id="307" r:id="rId34"/>
    <p:sldId id="305" r:id="rId35"/>
    <p:sldId id="301" r:id="rId36"/>
    <p:sldId id="298" r:id="rId37"/>
    <p:sldId id="297" r:id="rId38"/>
    <p:sldId id="295" r:id="rId39"/>
    <p:sldId id="294" r:id="rId40"/>
    <p:sldId id="293" r:id="rId41"/>
    <p:sldId id="292" r:id="rId42"/>
    <p:sldId id="263" r:id="rId43"/>
    <p:sldId id="291" r:id="rId44"/>
    <p:sldId id="289" r:id="rId45"/>
    <p:sldId id="259" r:id="rId46"/>
    <p:sldId id="320" r:id="rId47"/>
    <p:sldId id="319" r:id="rId48"/>
    <p:sldId id="318" r:id="rId49"/>
    <p:sldId id="317" r:id="rId50"/>
    <p:sldId id="316" r:id="rId51"/>
    <p:sldId id="315" r:id="rId52"/>
    <p:sldId id="314" r:id="rId53"/>
    <p:sldId id="313" r:id="rId54"/>
    <p:sldId id="312" r:id="rId55"/>
    <p:sldId id="310" r:id="rId56"/>
    <p:sldId id="258" r:id="rId57"/>
    <p:sldId id="309" r:id="rId58"/>
    <p:sldId id="321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+jrRnAZhXsdqhx5vpDbRg" hashData="ECxTg90o6t3pyowsD/05jZSbrv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0000"/>
    <a:srgbClr val="5C0000"/>
    <a:srgbClr val="4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440" autoAdjust="0"/>
    <p:restoredTop sz="92945" autoAdjust="0"/>
  </p:normalViewPr>
  <p:slideViewPr>
    <p:cSldViewPr>
      <p:cViewPr>
        <p:scale>
          <a:sx n="100" d="100"/>
          <a:sy n="100" d="100"/>
        </p:scale>
        <p:origin x="396" y="7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583D-07D6-4F7E-89C3-74D504964469}" type="datetimeFigureOut">
              <a:rPr lang="es-ES" smtClean="0"/>
              <a:pPr/>
              <a:t>08/07/2015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5CD9-13EB-4BEA-A0AB-6556EC3C27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583D-07D6-4F7E-89C3-74D504964469}" type="datetimeFigureOut">
              <a:rPr lang="es-ES" smtClean="0"/>
              <a:pPr/>
              <a:t>08/07/2015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5CD9-13EB-4BEA-A0AB-6556EC3C27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583D-07D6-4F7E-89C3-74D504964469}" type="datetimeFigureOut">
              <a:rPr lang="es-ES" smtClean="0"/>
              <a:pPr/>
              <a:t>08/07/2015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5CD9-13EB-4BEA-A0AB-6556EC3C27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583D-07D6-4F7E-89C3-74D504964469}" type="datetimeFigureOut">
              <a:rPr lang="es-ES" smtClean="0"/>
              <a:pPr/>
              <a:t>08/07/2015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5CD9-13EB-4BEA-A0AB-6556EC3C27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583D-07D6-4F7E-89C3-74D504964469}" type="datetimeFigureOut">
              <a:rPr lang="es-ES" smtClean="0"/>
              <a:pPr/>
              <a:t>08/07/2015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5CD9-13EB-4BEA-A0AB-6556EC3C27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583D-07D6-4F7E-89C3-74D504964469}" type="datetimeFigureOut">
              <a:rPr lang="es-ES" smtClean="0"/>
              <a:pPr/>
              <a:t>08/07/2015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5CD9-13EB-4BEA-A0AB-6556EC3C27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583D-07D6-4F7E-89C3-74D504964469}" type="datetimeFigureOut">
              <a:rPr lang="es-ES" smtClean="0"/>
              <a:pPr/>
              <a:t>08/07/2015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5CD9-13EB-4BEA-A0AB-6556EC3C27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583D-07D6-4F7E-89C3-74D504964469}" type="datetimeFigureOut">
              <a:rPr lang="es-ES" smtClean="0"/>
              <a:pPr/>
              <a:t>08/07/2015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5CD9-13EB-4BEA-A0AB-6556EC3C27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583D-07D6-4F7E-89C3-74D504964469}" type="datetimeFigureOut">
              <a:rPr lang="es-ES" smtClean="0"/>
              <a:pPr/>
              <a:t>08/07/2015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5CD9-13EB-4BEA-A0AB-6556EC3C27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583D-07D6-4F7E-89C3-74D504964469}" type="datetimeFigureOut">
              <a:rPr lang="es-ES" smtClean="0"/>
              <a:pPr/>
              <a:t>08/07/2015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5CD9-13EB-4BEA-A0AB-6556EC3C27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583D-07D6-4F7E-89C3-74D504964469}" type="datetimeFigureOut">
              <a:rPr lang="es-ES" smtClean="0"/>
              <a:pPr/>
              <a:t>08/07/2015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65CD9-13EB-4BEA-A0AB-6556EC3C27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5583D-07D6-4F7E-89C3-74D504964469}" type="datetimeFigureOut">
              <a:rPr lang="es-ES" smtClean="0"/>
              <a:pPr/>
              <a:t>08/07/2015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65CD9-13EB-4BEA-A0AB-6556EC3C27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6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13" Type="http://schemas.openxmlformats.org/officeDocument/2006/relationships/image" Target="../media/image122.png"/><Relationship Id="rId18" Type="http://schemas.openxmlformats.org/officeDocument/2006/relationships/image" Target="../media/image12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2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18.png"/><Relationship Id="rId11" Type="http://schemas.openxmlformats.org/officeDocument/2006/relationships/image" Target="../media/image12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2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17.png"/><Relationship Id="rId9" Type="http://schemas.openxmlformats.org/officeDocument/2006/relationships/image" Target="../media/image12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21" name="20 Imagen" descr="a3099541393da8c93553947899575ba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931" y="0"/>
            <a:ext cx="9152931" cy="6858000"/>
          </a:xfrm>
          <a:prstGeom prst="rect">
            <a:avLst/>
          </a:prstGeom>
        </p:spPr>
      </p:pic>
      <p:pic>
        <p:nvPicPr>
          <p:cNvPr id="57346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1071538" y="214290"/>
            <a:ext cx="3419475" cy="1285876"/>
          </a:xfrm>
          <a:prstGeom prst="rect">
            <a:avLst/>
          </a:prstGeom>
          <a:noFill/>
        </p:spPr>
      </p:pic>
      <p:pic>
        <p:nvPicPr>
          <p:cNvPr id="57348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000232" y="1428736"/>
            <a:ext cx="1409700" cy="1009650"/>
          </a:xfrm>
          <a:prstGeom prst="rect">
            <a:avLst/>
          </a:prstGeom>
          <a:noFill/>
        </p:spPr>
      </p:pic>
      <p:pic>
        <p:nvPicPr>
          <p:cNvPr id="57350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1142976" y="2571744"/>
            <a:ext cx="2809875" cy="933450"/>
          </a:xfrm>
          <a:prstGeom prst="rect">
            <a:avLst/>
          </a:prstGeom>
          <a:noFill/>
        </p:spPr>
      </p:pic>
      <p:pic>
        <p:nvPicPr>
          <p:cNvPr id="57352" name="Picture 8" descr="Rendered Image"/>
          <p:cNvPicPr>
            <a:picLocks noChangeAspect="1" noChangeArrowheads="1"/>
          </p:cNvPicPr>
          <p:nvPr/>
        </p:nvPicPr>
        <p:blipFill>
          <a:blip r:embed="rId8">
            <a:lum bright="40000" contrast="40000"/>
          </a:blip>
          <a:srcRect/>
          <a:stretch>
            <a:fillRect/>
          </a:stretch>
        </p:blipFill>
        <p:spPr bwMode="auto">
          <a:xfrm>
            <a:off x="785786" y="5214950"/>
            <a:ext cx="2676525" cy="619126"/>
          </a:xfrm>
          <a:prstGeom prst="rect">
            <a:avLst/>
          </a:prstGeom>
          <a:noFill/>
        </p:spPr>
      </p:pic>
      <p:pic>
        <p:nvPicPr>
          <p:cNvPr id="57354" name="Picture 10" descr="Rendered Image"/>
          <p:cNvPicPr>
            <a:picLocks noChangeAspect="1" noChangeArrowheads="1"/>
          </p:cNvPicPr>
          <p:nvPr/>
        </p:nvPicPr>
        <p:blipFill>
          <a:blip r:embed="rId9">
            <a:lum bright="40000" contrast="40000"/>
          </a:blip>
          <a:srcRect/>
          <a:stretch>
            <a:fillRect/>
          </a:stretch>
        </p:blipFill>
        <p:spPr bwMode="auto">
          <a:xfrm>
            <a:off x="714348" y="5857892"/>
            <a:ext cx="3071834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30000">
    <p:sndAc>
      <p:stSnd loop="1">
        <p:snd r:embed="rId2" name="La Vie En Rose  - Instrument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20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6000"/>
                            </p:stCondLst>
                            <p:childTnLst>
                              <p:par>
                                <p:cTn id="5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2989_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49556_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35.jpg"/>
          <p:cNvPicPr>
            <a:picLocks noChangeAspect="1"/>
          </p:cNvPicPr>
          <p:nvPr/>
        </p:nvPicPr>
        <p:blipFill>
          <a:blip r:embed="rId3">
            <a:lum bright="-20000"/>
          </a:blip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859" cy="6858000"/>
          </a:xfrm>
          <a:prstGeom prst="rect">
            <a:avLst/>
          </a:prstGeom>
        </p:spPr>
      </p:pic>
      <p:pic>
        <p:nvPicPr>
          <p:cNvPr id="5" name="4 Imagen" descr="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49224_platki-fioletowe-roz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pic>
        <p:nvPicPr>
          <p:cNvPr id="5" name="4 Imagen" descr="49296_woda-platki-roz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49354_czerwona-rozyczk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50065_herbaciane-platki-roz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48272_jasnozielon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2548_roza-plat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50248_platki-ososiow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52625_rozkwitajac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54044_bialo-bordowa-roza-plat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6589_roza-krople-wod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1368_niebiesk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9432_pomaranczowy-kwiat-roz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9512_zlot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2222_rozow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8164_rozowa-roza-odbici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66320_purpurow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3880_olta-roza-zielone-lisci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3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62803_blekitn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66665_roza-rozkwitnieta-pa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67733_olta-roza-kropl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7" name="6 Imagen" descr="78625_herbaciana-roza-ros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40"/>
            <a:ext cx="9144000" cy="6835719"/>
          </a:xfrm>
          <a:prstGeom prst="rect">
            <a:avLst/>
          </a:prstGeom>
        </p:spPr>
      </p:pic>
      <p:pic>
        <p:nvPicPr>
          <p:cNvPr id="5" name="4 Imagen" descr="62423_niebiesk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75288_rozowa-krople-roza-wod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5264_rozwinieta-olt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76555_zielon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5263_kremowa-rozwiniet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71763_olta-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77164_niebieska-krople-roza-wod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pic>
        <p:nvPicPr>
          <p:cNvPr id="5" name="4 Imagen" descr="199302_czerwona-roza-krople-wod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78625_herbaciana-roza-ros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82335_rozwiniet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85651_rozowe-roz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92232_roza-pak-refleksy-wiatl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02732-rose-flower-garden-collection-a-wonderful-addition-to-yo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193101_olt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92576_czerwona-roza-rozmyci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pic>
        <p:nvPicPr>
          <p:cNvPr id="5" name="4 Imagen" descr="196368_olta-roza-pa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5" name="4 Imagen" descr="196477_czerwon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197890_czerwona-roza-czarne-tl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199092_olt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7176_niebiesk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3742_rozowa-roza-blas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201466_piekna-kolorow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202487_czerwon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202691_pomaranczow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315_czerwon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2691_pomaranczow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990_rozow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leo.com-256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99709_bialo-czerwone-roz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shion-girl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202991_piekna-olta-roza-makr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204218_roza-kwia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19376595">
            <a:off x="343127" y="4087729"/>
            <a:ext cx="1733550" cy="771525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rosas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Presentación1rosasok</Template>
  <TotalTime>0</TotalTime>
  <Words>29</Words>
  <Application>Microsoft Office PowerPoint</Application>
  <PresentationFormat>Presentación en pantalla (4:3)</PresentationFormat>
  <Paragraphs>3</Paragraphs>
  <Slides>57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Presentación1rosasok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2015-07-08T21:56:29Z</dcterms:created>
  <dcterms:modified xsi:type="dcterms:W3CDTF">2015-07-08T22:00:31Z</dcterms:modified>
</cp:coreProperties>
</file>