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276" r:id="rId3"/>
    <p:sldId id="330" r:id="rId4"/>
    <p:sldId id="256" r:id="rId5"/>
    <p:sldId id="269" r:id="rId6"/>
    <p:sldId id="288" r:id="rId7"/>
    <p:sldId id="287" r:id="rId8"/>
    <p:sldId id="286" r:id="rId9"/>
    <p:sldId id="285" r:id="rId10"/>
    <p:sldId id="284" r:id="rId11"/>
    <p:sldId id="325" r:id="rId12"/>
    <p:sldId id="277" r:id="rId13"/>
    <p:sldId id="281" r:id="rId14"/>
    <p:sldId id="283" r:id="rId15"/>
    <p:sldId id="280" r:id="rId16"/>
    <p:sldId id="282" r:id="rId17"/>
    <p:sldId id="279" r:id="rId18"/>
    <p:sldId id="278" r:id="rId19"/>
    <p:sldId id="275" r:id="rId20"/>
    <p:sldId id="274" r:id="rId21"/>
    <p:sldId id="273" r:id="rId22"/>
    <p:sldId id="329" r:id="rId23"/>
    <p:sldId id="272" r:id="rId24"/>
    <p:sldId id="270" r:id="rId25"/>
    <p:sldId id="268" r:id="rId26"/>
    <p:sldId id="328" r:id="rId27"/>
    <p:sldId id="261" r:id="rId28"/>
    <p:sldId id="267" r:id="rId29"/>
    <p:sldId id="260" r:id="rId30"/>
    <p:sldId id="327" r:id="rId31"/>
    <p:sldId id="262" r:id="rId32"/>
    <p:sldId id="302" r:id="rId33"/>
    <p:sldId id="301" r:id="rId34"/>
    <p:sldId id="299" r:id="rId35"/>
    <p:sldId id="300" r:id="rId36"/>
    <p:sldId id="296" r:id="rId37"/>
    <p:sldId id="298" r:id="rId38"/>
    <p:sldId id="297" r:id="rId39"/>
    <p:sldId id="291" r:id="rId40"/>
    <p:sldId id="326" r:id="rId41"/>
    <p:sldId id="293" r:id="rId42"/>
    <p:sldId id="290" r:id="rId43"/>
    <p:sldId id="292" r:id="rId44"/>
    <p:sldId id="310" r:id="rId45"/>
    <p:sldId id="322" r:id="rId46"/>
    <p:sldId id="289" r:id="rId47"/>
    <p:sldId id="309" r:id="rId48"/>
    <p:sldId id="308" r:id="rId49"/>
    <p:sldId id="307" r:id="rId50"/>
    <p:sldId id="306" r:id="rId51"/>
    <p:sldId id="305" r:id="rId52"/>
    <p:sldId id="303" r:id="rId53"/>
    <p:sldId id="323" r:id="rId54"/>
    <p:sldId id="317" r:id="rId55"/>
    <p:sldId id="314" r:id="rId56"/>
    <p:sldId id="319" r:id="rId57"/>
    <p:sldId id="311" r:id="rId58"/>
    <p:sldId id="324" r:id="rId59"/>
    <p:sldId id="331"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ZODH4EOt84a60Imhy75Aw" hashData="eWo3zH0EaNj/AV83Xo/hfwJZFD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1" autoAdjust="0"/>
    <p:restoredTop sz="94709" autoAdjust="0"/>
  </p:normalViewPr>
  <p:slideViewPr>
    <p:cSldViewPr>
      <p:cViewPr>
        <p:scale>
          <a:sx n="70" d="100"/>
          <a:sy n="70" d="100"/>
        </p:scale>
        <p:origin x="-444" y="-18"/>
      </p:cViewPr>
      <p:guideLst>
        <p:guide orient="horz" pos="2160"/>
        <p:guide pos="2880"/>
      </p:guideLst>
    </p:cSldViewPr>
  </p:slideViewPr>
  <p:outlineViewPr>
    <p:cViewPr>
      <p:scale>
        <a:sx n="33" d="100"/>
        <a:sy n="33" d="100"/>
      </p:scale>
      <p:origin x="0" y="1572"/>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5F30B6-ABD4-43F5-844A-89FC3A98CEF7}" type="datetimeFigureOut">
              <a:rPr lang="es-ES" smtClean="0"/>
              <a:pPr/>
              <a:t>24/10/2013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998F33-3361-4BD1-B950-3CA4B56BB30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C998F33-3361-4BD1-B950-3CA4B56BB302}"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831228-5396-4D9D-936D-161F86032883}" type="datetimeFigureOut">
              <a:rPr lang="es-ES" smtClean="0"/>
              <a:pPr/>
              <a:t>24/10/2013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B96A1-1301-4639-B43A-E69D22564A02}" type="slidenum">
              <a:rPr lang="es-ES" smtClean="0"/>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8191F98-0B6E-4D35-8CCE-417EF294209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831228-5396-4D9D-936D-161F86032883}" type="datetimeFigureOut">
              <a:rPr lang="es-ES" smtClean="0"/>
              <a:pPr/>
              <a:t>24/10/2013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B96A1-1301-4639-B43A-E69D22564A0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20DFEB5-1449-4F2E-8094-83BE1E4A0ED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1.png"/><Relationship Id="rId7" Type="http://schemas.openxmlformats.org/officeDocument/2006/relationships/image" Target="../media/image7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45719"/>
          </a:xfrm>
        </p:spPr>
        <p:txBody>
          <a:bodyPr>
            <a:normAutofit fontScale="25000" lnSpcReduction="20000"/>
          </a:bodyPr>
          <a:lstStyle/>
          <a:p>
            <a:endParaRPr lang="es-ES" dirty="0"/>
          </a:p>
        </p:txBody>
      </p:sp>
      <p:pic>
        <p:nvPicPr>
          <p:cNvPr id="5" name="4 Imagen" descr="Imagen66.jpg"/>
          <p:cNvPicPr>
            <a:picLocks noChangeAspect="1"/>
          </p:cNvPicPr>
          <p:nvPr/>
        </p:nvPicPr>
        <p:blipFill>
          <a:blip r:embed="rId3"/>
          <a:stretch>
            <a:fillRect/>
          </a:stretch>
        </p:blipFill>
        <p:spPr>
          <a:xfrm>
            <a:off x="0" y="0"/>
            <a:ext cx="5357818" cy="6858000"/>
          </a:xfrm>
          <a:prstGeom prst="rect">
            <a:avLst/>
          </a:prstGeom>
          <a:scene3d>
            <a:camera prst="orthographicFront"/>
            <a:lightRig rig="threePt" dir="t"/>
          </a:scene3d>
          <a:sp3d>
            <a:bevelT prst="angle"/>
          </a:sp3d>
        </p:spPr>
      </p:pic>
      <p:pic>
        <p:nvPicPr>
          <p:cNvPr id="6" name="5 Imagen" descr="Imagen13.jpg"/>
          <p:cNvPicPr>
            <a:picLocks noChangeAspect="1"/>
          </p:cNvPicPr>
          <p:nvPr/>
        </p:nvPicPr>
        <p:blipFill>
          <a:blip r:embed="rId4"/>
          <a:stretch>
            <a:fillRect/>
          </a:stretch>
        </p:blipFill>
        <p:spPr>
          <a:xfrm>
            <a:off x="0" y="0"/>
            <a:ext cx="5286380" cy="6858000"/>
          </a:xfrm>
          <a:prstGeom prst="rect">
            <a:avLst/>
          </a:prstGeom>
          <a:scene3d>
            <a:camera prst="orthographicFront"/>
            <a:lightRig rig="threePt" dir="t"/>
          </a:scene3d>
          <a:sp3d>
            <a:bevelT prst="angle"/>
          </a:sp3d>
        </p:spPr>
      </p:pic>
      <p:pic>
        <p:nvPicPr>
          <p:cNvPr id="56340" name="Picture 20" descr="Rendered Image"/>
          <p:cNvPicPr>
            <a:picLocks noChangeAspect="1" noChangeArrowheads="1"/>
          </p:cNvPicPr>
          <p:nvPr/>
        </p:nvPicPr>
        <p:blipFill>
          <a:blip r:embed="rId5"/>
          <a:srcRect/>
          <a:stretch>
            <a:fillRect/>
          </a:stretch>
        </p:blipFill>
        <p:spPr bwMode="auto">
          <a:xfrm>
            <a:off x="5500694" y="0"/>
            <a:ext cx="600075" cy="704851"/>
          </a:xfrm>
          <a:prstGeom prst="rect">
            <a:avLst/>
          </a:prstGeom>
          <a:noFill/>
        </p:spPr>
      </p:pic>
      <p:pic>
        <p:nvPicPr>
          <p:cNvPr id="56342" name="Picture 22" descr="Rendered Image"/>
          <p:cNvPicPr>
            <a:picLocks noChangeAspect="1" noChangeArrowheads="1"/>
          </p:cNvPicPr>
          <p:nvPr/>
        </p:nvPicPr>
        <p:blipFill>
          <a:blip r:embed="rId6"/>
          <a:srcRect/>
          <a:stretch>
            <a:fillRect/>
          </a:stretch>
        </p:blipFill>
        <p:spPr bwMode="auto">
          <a:xfrm>
            <a:off x="6000760" y="428604"/>
            <a:ext cx="357187" cy="704851"/>
          </a:xfrm>
          <a:prstGeom prst="rect">
            <a:avLst/>
          </a:prstGeom>
          <a:noFill/>
        </p:spPr>
      </p:pic>
      <p:pic>
        <p:nvPicPr>
          <p:cNvPr id="56346" name="Picture 26" descr="Rendered Image"/>
          <p:cNvPicPr>
            <a:picLocks noChangeAspect="1" noChangeArrowheads="1"/>
          </p:cNvPicPr>
          <p:nvPr/>
        </p:nvPicPr>
        <p:blipFill>
          <a:blip r:embed="rId7"/>
          <a:srcRect/>
          <a:stretch>
            <a:fillRect/>
          </a:stretch>
        </p:blipFill>
        <p:spPr bwMode="auto">
          <a:xfrm>
            <a:off x="6143636" y="857232"/>
            <a:ext cx="771525" cy="704851"/>
          </a:xfrm>
          <a:prstGeom prst="rect">
            <a:avLst/>
          </a:prstGeom>
          <a:noFill/>
        </p:spPr>
      </p:pic>
      <p:pic>
        <p:nvPicPr>
          <p:cNvPr id="56348" name="Picture 28" descr="Rendered Image"/>
          <p:cNvPicPr>
            <a:picLocks noChangeAspect="1" noChangeArrowheads="1"/>
          </p:cNvPicPr>
          <p:nvPr/>
        </p:nvPicPr>
        <p:blipFill>
          <a:blip r:embed="rId8"/>
          <a:srcRect/>
          <a:stretch>
            <a:fillRect/>
          </a:stretch>
        </p:blipFill>
        <p:spPr bwMode="auto">
          <a:xfrm>
            <a:off x="6715140" y="1357298"/>
            <a:ext cx="590550" cy="704851"/>
          </a:xfrm>
          <a:prstGeom prst="rect">
            <a:avLst/>
          </a:prstGeom>
          <a:noFill/>
        </p:spPr>
      </p:pic>
      <p:pic>
        <p:nvPicPr>
          <p:cNvPr id="56350" name="Picture 30" descr="Rendered Image"/>
          <p:cNvPicPr>
            <a:picLocks noChangeAspect="1" noChangeArrowheads="1"/>
          </p:cNvPicPr>
          <p:nvPr/>
        </p:nvPicPr>
        <p:blipFill>
          <a:blip r:embed="rId9"/>
          <a:srcRect/>
          <a:stretch>
            <a:fillRect/>
          </a:stretch>
        </p:blipFill>
        <p:spPr bwMode="auto">
          <a:xfrm>
            <a:off x="7000892" y="1857364"/>
            <a:ext cx="590550" cy="704851"/>
          </a:xfrm>
          <a:prstGeom prst="rect">
            <a:avLst/>
          </a:prstGeom>
          <a:noFill/>
        </p:spPr>
      </p:pic>
      <p:pic>
        <p:nvPicPr>
          <p:cNvPr id="56352" name="Picture 32" descr="Rendered Image"/>
          <p:cNvPicPr>
            <a:picLocks noChangeAspect="1" noChangeArrowheads="1"/>
          </p:cNvPicPr>
          <p:nvPr/>
        </p:nvPicPr>
        <p:blipFill>
          <a:blip r:embed="rId10"/>
          <a:srcRect/>
          <a:stretch>
            <a:fillRect/>
          </a:stretch>
        </p:blipFill>
        <p:spPr bwMode="auto">
          <a:xfrm>
            <a:off x="7429520" y="2357430"/>
            <a:ext cx="533400" cy="704851"/>
          </a:xfrm>
          <a:prstGeom prst="rect">
            <a:avLst/>
          </a:prstGeom>
          <a:noFill/>
        </p:spPr>
      </p:pic>
      <p:pic>
        <p:nvPicPr>
          <p:cNvPr id="26" name="Picture 22" descr="Rendered Image"/>
          <p:cNvPicPr>
            <a:picLocks noChangeAspect="1" noChangeArrowheads="1"/>
          </p:cNvPicPr>
          <p:nvPr/>
        </p:nvPicPr>
        <p:blipFill>
          <a:blip r:embed="rId6"/>
          <a:srcRect/>
          <a:stretch>
            <a:fillRect/>
          </a:stretch>
        </p:blipFill>
        <p:spPr bwMode="auto">
          <a:xfrm>
            <a:off x="7715272" y="2857496"/>
            <a:ext cx="428625" cy="704851"/>
          </a:xfrm>
          <a:prstGeom prst="rect">
            <a:avLst/>
          </a:prstGeom>
          <a:noFill/>
        </p:spPr>
      </p:pic>
      <p:pic>
        <p:nvPicPr>
          <p:cNvPr id="56354" name="Picture 34" descr="Rendered Image"/>
          <p:cNvPicPr>
            <a:picLocks noChangeAspect="1" noChangeArrowheads="1"/>
          </p:cNvPicPr>
          <p:nvPr/>
        </p:nvPicPr>
        <p:blipFill>
          <a:blip r:embed="rId11"/>
          <a:srcRect/>
          <a:stretch>
            <a:fillRect/>
          </a:stretch>
        </p:blipFill>
        <p:spPr bwMode="auto">
          <a:xfrm>
            <a:off x="7929586" y="3286124"/>
            <a:ext cx="571500" cy="704851"/>
          </a:xfrm>
          <a:prstGeom prst="rect">
            <a:avLst/>
          </a:prstGeom>
          <a:noFill/>
        </p:spPr>
      </p:pic>
      <p:pic>
        <p:nvPicPr>
          <p:cNvPr id="56356" name="Picture 36" descr="Rendered Image"/>
          <p:cNvPicPr>
            <a:picLocks noChangeAspect="1" noChangeArrowheads="1"/>
          </p:cNvPicPr>
          <p:nvPr/>
        </p:nvPicPr>
        <p:blipFill>
          <a:blip r:embed="rId12"/>
          <a:srcRect/>
          <a:stretch>
            <a:fillRect/>
          </a:stretch>
        </p:blipFill>
        <p:spPr bwMode="auto">
          <a:xfrm>
            <a:off x="8215338" y="3786190"/>
            <a:ext cx="571500" cy="704851"/>
          </a:xfrm>
          <a:prstGeom prst="rect">
            <a:avLst/>
          </a:prstGeom>
          <a:noFill/>
        </p:spPr>
      </p:pic>
      <p:pic>
        <p:nvPicPr>
          <p:cNvPr id="29" name="Picture 20" descr="Rendered Image"/>
          <p:cNvPicPr>
            <a:picLocks noChangeAspect="1" noChangeArrowheads="1"/>
          </p:cNvPicPr>
          <p:nvPr/>
        </p:nvPicPr>
        <p:blipFill>
          <a:blip r:embed="rId5"/>
          <a:srcRect/>
          <a:stretch>
            <a:fillRect/>
          </a:stretch>
        </p:blipFill>
        <p:spPr bwMode="auto">
          <a:xfrm>
            <a:off x="8543925" y="4357694"/>
            <a:ext cx="600075" cy="704851"/>
          </a:xfrm>
          <a:prstGeom prst="rect">
            <a:avLst/>
          </a:prstGeom>
          <a:noFill/>
        </p:spPr>
      </p:pic>
      <p:pic>
        <p:nvPicPr>
          <p:cNvPr id="56358" name="Picture 38" descr="Rendered Image"/>
          <p:cNvPicPr>
            <a:picLocks noChangeAspect="1" noChangeArrowheads="1"/>
          </p:cNvPicPr>
          <p:nvPr/>
        </p:nvPicPr>
        <p:blipFill>
          <a:blip r:embed="rId13"/>
          <a:srcRect/>
          <a:stretch>
            <a:fillRect/>
          </a:stretch>
        </p:blipFill>
        <p:spPr bwMode="auto">
          <a:xfrm>
            <a:off x="5500694" y="1500174"/>
            <a:ext cx="590550" cy="704851"/>
          </a:xfrm>
          <a:prstGeom prst="rect">
            <a:avLst/>
          </a:prstGeom>
          <a:noFill/>
        </p:spPr>
      </p:pic>
      <p:pic>
        <p:nvPicPr>
          <p:cNvPr id="31" name="Picture 22" descr="Rendered Image"/>
          <p:cNvPicPr>
            <a:picLocks noChangeAspect="1" noChangeArrowheads="1"/>
          </p:cNvPicPr>
          <p:nvPr/>
        </p:nvPicPr>
        <p:blipFill>
          <a:blip r:embed="rId6"/>
          <a:srcRect/>
          <a:stretch>
            <a:fillRect/>
          </a:stretch>
        </p:blipFill>
        <p:spPr bwMode="auto">
          <a:xfrm>
            <a:off x="5857884" y="2071678"/>
            <a:ext cx="428625" cy="704851"/>
          </a:xfrm>
          <a:prstGeom prst="rect">
            <a:avLst/>
          </a:prstGeom>
          <a:noFill/>
        </p:spPr>
      </p:pic>
      <p:pic>
        <p:nvPicPr>
          <p:cNvPr id="56360" name="Picture 40" descr="Rendered Image"/>
          <p:cNvPicPr>
            <a:picLocks noChangeAspect="1" noChangeArrowheads="1"/>
          </p:cNvPicPr>
          <p:nvPr/>
        </p:nvPicPr>
        <p:blipFill>
          <a:blip r:embed="rId14"/>
          <a:srcRect/>
          <a:stretch>
            <a:fillRect/>
          </a:stretch>
        </p:blipFill>
        <p:spPr bwMode="auto">
          <a:xfrm>
            <a:off x="6143636" y="2500306"/>
            <a:ext cx="590550" cy="704851"/>
          </a:xfrm>
          <a:prstGeom prst="rect">
            <a:avLst/>
          </a:prstGeom>
          <a:noFill/>
        </p:spPr>
      </p:pic>
      <p:pic>
        <p:nvPicPr>
          <p:cNvPr id="56362" name="Picture 42" descr="Rendered Image"/>
          <p:cNvPicPr>
            <a:picLocks noChangeAspect="1" noChangeArrowheads="1"/>
          </p:cNvPicPr>
          <p:nvPr/>
        </p:nvPicPr>
        <p:blipFill>
          <a:blip r:embed="rId15"/>
          <a:srcRect/>
          <a:stretch>
            <a:fillRect/>
          </a:stretch>
        </p:blipFill>
        <p:spPr bwMode="auto">
          <a:xfrm>
            <a:off x="6500826" y="3071810"/>
            <a:ext cx="581025" cy="704851"/>
          </a:xfrm>
          <a:prstGeom prst="rect">
            <a:avLst/>
          </a:prstGeom>
          <a:noFill/>
        </p:spPr>
      </p:pic>
      <p:pic>
        <p:nvPicPr>
          <p:cNvPr id="35" name="Picture 22" descr="Rendered Image"/>
          <p:cNvPicPr>
            <a:picLocks noChangeAspect="1" noChangeArrowheads="1"/>
          </p:cNvPicPr>
          <p:nvPr/>
        </p:nvPicPr>
        <p:blipFill>
          <a:blip r:embed="rId6"/>
          <a:srcRect/>
          <a:stretch>
            <a:fillRect/>
          </a:stretch>
        </p:blipFill>
        <p:spPr bwMode="auto">
          <a:xfrm>
            <a:off x="7072330" y="4143380"/>
            <a:ext cx="428625" cy="704851"/>
          </a:xfrm>
          <a:prstGeom prst="rect">
            <a:avLst/>
          </a:prstGeom>
          <a:noFill/>
        </p:spPr>
      </p:pic>
      <p:pic>
        <p:nvPicPr>
          <p:cNvPr id="36" name="Picture 40" descr="Rendered Image"/>
          <p:cNvPicPr>
            <a:picLocks noChangeAspect="1" noChangeArrowheads="1"/>
          </p:cNvPicPr>
          <p:nvPr/>
        </p:nvPicPr>
        <p:blipFill>
          <a:blip r:embed="rId14"/>
          <a:srcRect/>
          <a:stretch>
            <a:fillRect/>
          </a:stretch>
        </p:blipFill>
        <p:spPr bwMode="auto">
          <a:xfrm>
            <a:off x="7286644" y="4643446"/>
            <a:ext cx="590550" cy="704851"/>
          </a:xfrm>
          <a:prstGeom prst="rect">
            <a:avLst/>
          </a:prstGeom>
          <a:noFill/>
        </p:spPr>
      </p:pic>
      <p:pic>
        <p:nvPicPr>
          <p:cNvPr id="37" name="Picture 36" descr="Rendered Image"/>
          <p:cNvPicPr>
            <a:picLocks noChangeAspect="1" noChangeArrowheads="1"/>
          </p:cNvPicPr>
          <p:nvPr/>
        </p:nvPicPr>
        <p:blipFill>
          <a:blip r:embed="rId12"/>
          <a:srcRect/>
          <a:stretch>
            <a:fillRect/>
          </a:stretch>
        </p:blipFill>
        <p:spPr bwMode="auto">
          <a:xfrm>
            <a:off x="7643834" y="5072074"/>
            <a:ext cx="571500" cy="704851"/>
          </a:xfrm>
          <a:prstGeom prst="rect">
            <a:avLst/>
          </a:prstGeom>
          <a:noFill/>
        </p:spPr>
      </p:pic>
      <p:pic>
        <p:nvPicPr>
          <p:cNvPr id="38" name="Picture 20" descr="Rendered Image"/>
          <p:cNvPicPr>
            <a:picLocks noChangeAspect="1" noChangeArrowheads="1"/>
          </p:cNvPicPr>
          <p:nvPr/>
        </p:nvPicPr>
        <p:blipFill>
          <a:blip r:embed="rId5"/>
          <a:srcRect/>
          <a:stretch>
            <a:fillRect/>
          </a:stretch>
        </p:blipFill>
        <p:spPr bwMode="auto">
          <a:xfrm>
            <a:off x="8001024" y="5572140"/>
            <a:ext cx="600075" cy="704851"/>
          </a:xfrm>
          <a:prstGeom prst="rect">
            <a:avLst/>
          </a:prstGeom>
          <a:noFill/>
        </p:spPr>
      </p:pic>
      <p:pic>
        <p:nvPicPr>
          <p:cNvPr id="56366" name="Picture 46" descr="Rendered Image"/>
          <p:cNvPicPr>
            <a:picLocks noChangeAspect="1" noChangeArrowheads="1"/>
          </p:cNvPicPr>
          <p:nvPr/>
        </p:nvPicPr>
        <p:blipFill>
          <a:blip r:embed="rId16"/>
          <a:srcRect/>
          <a:stretch>
            <a:fillRect/>
          </a:stretch>
        </p:blipFill>
        <p:spPr bwMode="auto">
          <a:xfrm>
            <a:off x="6786578" y="3571876"/>
            <a:ext cx="581025" cy="704851"/>
          </a:xfrm>
          <a:prstGeom prst="rect">
            <a:avLst/>
          </a:prstGeom>
          <a:noFill/>
        </p:spPr>
      </p:pic>
      <p:pic>
        <p:nvPicPr>
          <p:cNvPr id="56368" name="Picture 48" descr="Rendered Image"/>
          <p:cNvPicPr>
            <a:picLocks noChangeAspect="1" noChangeArrowheads="1"/>
          </p:cNvPicPr>
          <p:nvPr/>
        </p:nvPicPr>
        <p:blipFill>
          <a:blip r:embed="rId17"/>
          <a:srcRect/>
          <a:stretch>
            <a:fillRect/>
          </a:stretch>
        </p:blipFill>
        <p:spPr bwMode="auto">
          <a:xfrm>
            <a:off x="6929454" y="3429000"/>
            <a:ext cx="419100" cy="209550"/>
          </a:xfrm>
          <a:prstGeom prst="rect">
            <a:avLst/>
          </a:prstGeom>
          <a:noFill/>
        </p:spPr>
      </p:pic>
      <p:pic>
        <p:nvPicPr>
          <p:cNvPr id="62466" name="Picture 2" descr="Rendered Image"/>
          <p:cNvPicPr>
            <a:picLocks noChangeAspect="1" noChangeArrowheads="1"/>
          </p:cNvPicPr>
          <p:nvPr/>
        </p:nvPicPr>
        <p:blipFill>
          <a:blip r:embed="rId18">
            <a:lum contrast="40000"/>
          </a:blip>
          <a:srcRect/>
          <a:stretch>
            <a:fillRect/>
          </a:stretch>
        </p:blipFill>
        <p:spPr bwMode="auto">
          <a:xfrm>
            <a:off x="2714612" y="6286520"/>
            <a:ext cx="2534684" cy="285728"/>
          </a:xfrm>
          <a:prstGeom prst="rect">
            <a:avLst/>
          </a:prstGeom>
          <a:noFill/>
        </p:spPr>
      </p:pic>
    </p:spTree>
  </p:cSld>
  <p:clrMapOvr>
    <a:masterClrMapping/>
  </p:clrMapOvr>
  <p:transition spd="slow" advTm="16000">
    <p:split orient="vert"/>
    <p:sndAc>
      <p:stSnd loop="1">
        <p:snd r:embed="rId2" name="ENYA-LOVE SO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5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250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8" fill="hold" nodeType="withEffect">
                                  <p:stCondLst>
                                    <p:cond delay="25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childTnLst>
                          </p:cTn>
                        </p:par>
                        <p:par>
                          <p:cTn id="23" fill="hold">
                            <p:stCondLst>
                              <p:cond delay="5500"/>
                            </p:stCondLst>
                            <p:childTnLst>
                              <p:par>
                                <p:cTn id="24" presetID="2" presetClass="entr" presetSubtype="6" fill="hold" nodeType="afterEffect">
                                  <p:stCondLst>
                                    <p:cond delay="0"/>
                                  </p:stCondLst>
                                  <p:childTnLst>
                                    <p:set>
                                      <p:cBhvr>
                                        <p:cTn id="25" dur="1" fill="hold">
                                          <p:stCondLst>
                                            <p:cond delay="0"/>
                                          </p:stCondLst>
                                        </p:cTn>
                                        <p:tgtEl>
                                          <p:spTgt spid="56340"/>
                                        </p:tgtEl>
                                        <p:attrNameLst>
                                          <p:attrName>style.visibility</p:attrName>
                                        </p:attrNameLst>
                                      </p:cBhvr>
                                      <p:to>
                                        <p:strVal val="visible"/>
                                      </p:to>
                                    </p:set>
                                    <p:anim calcmode="lin" valueType="num">
                                      <p:cBhvr additive="base">
                                        <p:cTn id="26" dur="2000" fill="hold"/>
                                        <p:tgtEl>
                                          <p:spTgt spid="56340"/>
                                        </p:tgtEl>
                                        <p:attrNameLst>
                                          <p:attrName>ppt_x</p:attrName>
                                        </p:attrNameLst>
                                      </p:cBhvr>
                                      <p:tavLst>
                                        <p:tav tm="0">
                                          <p:val>
                                            <p:strVal val="1+#ppt_w/2"/>
                                          </p:val>
                                        </p:tav>
                                        <p:tav tm="100000">
                                          <p:val>
                                            <p:strVal val="#ppt_x"/>
                                          </p:val>
                                        </p:tav>
                                      </p:tavLst>
                                    </p:anim>
                                    <p:anim calcmode="lin" valueType="num">
                                      <p:cBhvr additive="base">
                                        <p:cTn id="27" dur="2000" fill="hold"/>
                                        <p:tgtEl>
                                          <p:spTgt spid="5634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56342"/>
                                        </p:tgtEl>
                                        <p:attrNameLst>
                                          <p:attrName>style.visibility</p:attrName>
                                        </p:attrNameLst>
                                      </p:cBhvr>
                                      <p:to>
                                        <p:strVal val="visible"/>
                                      </p:to>
                                    </p:set>
                                    <p:anim calcmode="lin" valueType="num">
                                      <p:cBhvr additive="base">
                                        <p:cTn id="30" dur="2000" fill="hold"/>
                                        <p:tgtEl>
                                          <p:spTgt spid="56342"/>
                                        </p:tgtEl>
                                        <p:attrNameLst>
                                          <p:attrName>ppt_x</p:attrName>
                                        </p:attrNameLst>
                                      </p:cBhvr>
                                      <p:tavLst>
                                        <p:tav tm="0">
                                          <p:val>
                                            <p:strVal val="1+#ppt_w/2"/>
                                          </p:val>
                                        </p:tav>
                                        <p:tav tm="100000">
                                          <p:val>
                                            <p:strVal val="#ppt_x"/>
                                          </p:val>
                                        </p:tav>
                                      </p:tavLst>
                                    </p:anim>
                                    <p:anim calcmode="lin" valueType="num">
                                      <p:cBhvr additive="base">
                                        <p:cTn id="31" dur="2000" fill="hold"/>
                                        <p:tgtEl>
                                          <p:spTgt spid="56342"/>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56346"/>
                                        </p:tgtEl>
                                        <p:attrNameLst>
                                          <p:attrName>style.visibility</p:attrName>
                                        </p:attrNameLst>
                                      </p:cBhvr>
                                      <p:to>
                                        <p:strVal val="visible"/>
                                      </p:to>
                                    </p:set>
                                    <p:anim calcmode="lin" valueType="num">
                                      <p:cBhvr additive="base">
                                        <p:cTn id="34" dur="2000" fill="hold"/>
                                        <p:tgtEl>
                                          <p:spTgt spid="56346"/>
                                        </p:tgtEl>
                                        <p:attrNameLst>
                                          <p:attrName>ppt_x</p:attrName>
                                        </p:attrNameLst>
                                      </p:cBhvr>
                                      <p:tavLst>
                                        <p:tav tm="0">
                                          <p:val>
                                            <p:strVal val="1+#ppt_w/2"/>
                                          </p:val>
                                        </p:tav>
                                        <p:tav tm="100000">
                                          <p:val>
                                            <p:strVal val="#ppt_x"/>
                                          </p:val>
                                        </p:tav>
                                      </p:tavLst>
                                    </p:anim>
                                    <p:anim calcmode="lin" valueType="num">
                                      <p:cBhvr additive="base">
                                        <p:cTn id="35" dur="2000" fill="hold"/>
                                        <p:tgtEl>
                                          <p:spTgt spid="56346"/>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56348"/>
                                        </p:tgtEl>
                                        <p:attrNameLst>
                                          <p:attrName>style.visibility</p:attrName>
                                        </p:attrNameLst>
                                      </p:cBhvr>
                                      <p:to>
                                        <p:strVal val="visible"/>
                                      </p:to>
                                    </p:set>
                                    <p:anim calcmode="lin" valueType="num">
                                      <p:cBhvr additive="base">
                                        <p:cTn id="38" dur="2000" fill="hold"/>
                                        <p:tgtEl>
                                          <p:spTgt spid="56348"/>
                                        </p:tgtEl>
                                        <p:attrNameLst>
                                          <p:attrName>ppt_x</p:attrName>
                                        </p:attrNameLst>
                                      </p:cBhvr>
                                      <p:tavLst>
                                        <p:tav tm="0">
                                          <p:val>
                                            <p:strVal val="1+#ppt_w/2"/>
                                          </p:val>
                                        </p:tav>
                                        <p:tav tm="100000">
                                          <p:val>
                                            <p:strVal val="#ppt_x"/>
                                          </p:val>
                                        </p:tav>
                                      </p:tavLst>
                                    </p:anim>
                                    <p:anim calcmode="lin" valueType="num">
                                      <p:cBhvr additive="base">
                                        <p:cTn id="39" dur="2000" fill="hold"/>
                                        <p:tgtEl>
                                          <p:spTgt spid="56348"/>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56350"/>
                                        </p:tgtEl>
                                        <p:attrNameLst>
                                          <p:attrName>style.visibility</p:attrName>
                                        </p:attrNameLst>
                                      </p:cBhvr>
                                      <p:to>
                                        <p:strVal val="visible"/>
                                      </p:to>
                                    </p:set>
                                    <p:anim calcmode="lin" valueType="num">
                                      <p:cBhvr additive="base">
                                        <p:cTn id="42" dur="2000" fill="hold"/>
                                        <p:tgtEl>
                                          <p:spTgt spid="56350"/>
                                        </p:tgtEl>
                                        <p:attrNameLst>
                                          <p:attrName>ppt_x</p:attrName>
                                        </p:attrNameLst>
                                      </p:cBhvr>
                                      <p:tavLst>
                                        <p:tav tm="0">
                                          <p:val>
                                            <p:strVal val="1+#ppt_w/2"/>
                                          </p:val>
                                        </p:tav>
                                        <p:tav tm="100000">
                                          <p:val>
                                            <p:strVal val="#ppt_x"/>
                                          </p:val>
                                        </p:tav>
                                      </p:tavLst>
                                    </p:anim>
                                    <p:anim calcmode="lin" valueType="num">
                                      <p:cBhvr additive="base">
                                        <p:cTn id="43" dur="2000" fill="hold"/>
                                        <p:tgtEl>
                                          <p:spTgt spid="56350"/>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56352"/>
                                        </p:tgtEl>
                                        <p:attrNameLst>
                                          <p:attrName>style.visibility</p:attrName>
                                        </p:attrNameLst>
                                      </p:cBhvr>
                                      <p:to>
                                        <p:strVal val="visible"/>
                                      </p:to>
                                    </p:set>
                                    <p:anim calcmode="lin" valueType="num">
                                      <p:cBhvr additive="base">
                                        <p:cTn id="46" dur="2000" fill="hold"/>
                                        <p:tgtEl>
                                          <p:spTgt spid="56352"/>
                                        </p:tgtEl>
                                        <p:attrNameLst>
                                          <p:attrName>ppt_x</p:attrName>
                                        </p:attrNameLst>
                                      </p:cBhvr>
                                      <p:tavLst>
                                        <p:tav tm="0">
                                          <p:val>
                                            <p:strVal val="1+#ppt_w/2"/>
                                          </p:val>
                                        </p:tav>
                                        <p:tav tm="100000">
                                          <p:val>
                                            <p:strVal val="#ppt_x"/>
                                          </p:val>
                                        </p:tav>
                                      </p:tavLst>
                                    </p:anim>
                                    <p:anim calcmode="lin" valueType="num">
                                      <p:cBhvr additive="base">
                                        <p:cTn id="47" dur="2000" fill="hold"/>
                                        <p:tgtEl>
                                          <p:spTgt spid="56352"/>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1+#ppt_w/2"/>
                                          </p:val>
                                        </p:tav>
                                        <p:tav tm="100000">
                                          <p:val>
                                            <p:strVal val="#ppt_x"/>
                                          </p:val>
                                        </p:tav>
                                      </p:tavLst>
                                    </p:anim>
                                    <p:anim calcmode="lin" valueType="num">
                                      <p:cBhvr additive="base">
                                        <p:cTn id="51" dur="2000" fill="hold"/>
                                        <p:tgtEl>
                                          <p:spTgt spid="26"/>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56354"/>
                                        </p:tgtEl>
                                        <p:attrNameLst>
                                          <p:attrName>style.visibility</p:attrName>
                                        </p:attrNameLst>
                                      </p:cBhvr>
                                      <p:to>
                                        <p:strVal val="visible"/>
                                      </p:to>
                                    </p:set>
                                    <p:anim calcmode="lin" valueType="num">
                                      <p:cBhvr additive="base">
                                        <p:cTn id="54" dur="2000" fill="hold"/>
                                        <p:tgtEl>
                                          <p:spTgt spid="56354"/>
                                        </p:tgtEl>
                                        <p:attrNameLst>
                                          <p:attrName>ppt_x</p:attrName>
                                        </p:attrNameLst>
                                      </p:cBhvr>
                                      <p:tavLst>
                                        <p:tav tm="0">
                                          <p:val>
                                            <p:strVal val="1+#ppt_w/2"/>
                                          </p:val>
                                        </p:tav>
                                        <p:tav tm="100000">
                                          <p:val>
                                            <p:strVal val="#ppt_x"/>
                                          </p:val>
                                        </p:tav>
                                      </p:tavLst>
                                    </p:anim>
                                    <p:anim calcmode="lin" valueType="num">
                                      <p:cBhvr additive="base">
                                        <p:cTn id="55" dur="2000" fill="hold"/>
                                        <p:tgtEl>
                                          <p:spTgt spid="56354"/>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56356"/>
                                        </p:tgtEl>
                                        <p:attrNameLst>
                                          <p:attrName>style.visibility</p:attrName>
                                        </p:attrNameLst>
                                      </p:cBhvr>
                                      <p:to>
                                        <p:strVal val="visible"/>
                                      </p:to>
                                    </p:set>
                                    <p:anim calcmode="lin" valueType="num">
                                      <p:cBhvr additive="base">
                                        <p:cTn id="58" dur="2000" fill="hold"/>
                                        <p:tgtEl>
                                          <p:spTgt spid="56356"/>
                                        </p:tgtEl>
                                        <p:attrNameLst>
                                          <p:attrName>ppt_x</p:attrName>
                                        </p:attrNameLst>
                                      </p:cBhvr>
                                      <p:tavLst>
                                        <p:tav tm="0">
                                          <p:val>
                                            <p:strVal val="1+#ppt_w/2"/>
                                          </p:val>
                                        </p:tav>
                                        <p:tav tm="100000">
                                          <p:val>
                                            <p:strVal val="#ppt_x"/>
                                          </p:val>
                                        </p:tav>
                                      </p:tavLst>
                                    </p:anim>
                                    <p:anim calcmode="lin" valueType="num">
                                      <p:cBhvr additive="base">
                                        <p:cTn id="59" dur="2000" fill="hold"/>
                                        <p:tgtEl>
                                          <p:spTgt spid="56356"/>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2000" fill="hold"/>
                                        <p:tgtEl>
                                          <p:spTgt spid="29"/>
                                        </p:tgtEl>
                                        <p:attrNameLst>
                                          <p:attrName>ppt_x</p:attrName>
                                        </p:attrNameLst>
                                      </p:cBhvr>
                                      <p:tavLst>
                                        <p:tav tm="0">
                                          <p:val>
                                            <p:strVal val="1+#ppt_w/2"/>
                                          </p:val>
                                        </p:tav>
                                        <p:tav tm="100000">
                                          <p:val>
                                            <p:strVal val="#ppt_x"/>
                                          </p:val>
                                        </p:tav>
                                      </p:tavLst>
                                    </p:anim>
                                    <p:anim calcmode="lin" valueType="num">
                                      <p:cBhvr additive="base">
                                        <p:cTn id="63" dur="2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56358"/>
                                        </p:tgtEl>
                                        <p:attrNameLst>
                                          <p:attrName>style.visibility</p:attrName>
                                        </p:attrNameLst>
                                      </p:cBhvr>
                                      <p:to>
                                        <p:strVal val="visible"/>
                                      </p:to>
                                    </p:set>
                                    <p:anim calcmode="lin" valueType="num">
                                      <p:cBhvr additive="base">
                                        <p:cTn id="66" dur="2000" fill="hold"/>
                                        <p:tgtEl>
                                          <p:spTgt spid="56358"/>
                                        </p:tgtEl>
                                        <p:attrNameLst>
                                          <p:attrName>ppt_x</p:attrName>
                                        </p:attrNameLst>
                                      </p:cBhvr>
                                      <p:tavLst>
                                        <p:tav tm="0">
                                          <p:val>
                                            <p:strVal val="1+#ppt_w/2"/>
                                          </p:val>
                                        </p:tav>
                                        <p:tav tm="100000">
                                          <p:val>
                                            <p:strVal val="#ppt_x"/>
                                          </p:val>
                                        </p:tav>
                                      </p:tavLst>
                                    </p:anim>
                                    <p:anim calcmode="lin" valueType="num">
                                      <p:cBhvr additive="base">
                                        <p:cTn id="67" dur="2000" fill="hold"/>
                                        <p:tgtEl>
                                          <p:spTgt spid="56358"/>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2000" fill="hold"/>
                                        <p:tgtEl>
                                          <p:spTgt spid="31"/>
                                        </p:tgtEl>
                                        <p:attrNameLst>
                                          <p:attrName>ppt_x</p:attrName>
                                        </p:attrNameLst>
                                      </p:cBhvr>
                                      <p:tavLst>
                                        <p:tav tm="0">
                                          <p:val>
                                            <p:strVal val="1+#ppt_w/2"/>
                                          </p:val>
                                        </p:tav>
                                        <p:tav tm="100000">
                                          <p:val>
                                            <p:strVal val="#ppt_x"/>
                                          </p:val>
                                        </p:tav>
                                      </p:tavLst>
                                    </p:anim>
                                    <p:anim calcmode="lin" valueType="num">
                                      <p:cBhvr additive="base">
                                        <p:cTn id="71" dur="2000" fill="hold"/>
                                        <p:tgtEl>
                                          <p:spTgt spid="31"/>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56360"/>
                                        </p:tgtEl>
                                        <p:attrNameLst>
                                          <p:attrName>style.visibility</p:attrName>
                                        </p:attrNameLst>
                                      </p:cBhvr>
                                      <p:to>
                                        <p:strVal val="visible"/>
                                      </p:to>
                                    </p:set>
                                    <p:anim calcmode="lin" valueType="num">
                                      <p:cBhvr additive="base">
                                        <p:cTn id="74" dur="2000" fill="hold"/>
                                        <p:tgtEl>
                                          <p:spTgt spid="56360"/>
                                        </p:tgtEl>
                                        <p:attrNameLst>
                                          <p:attrName>ppt_x</p:attrName>
                                        </p:attrNameLst>
                                      </p:cBhvr>
                                      <p:tavLst>
                                        <p:tav tm="0">
                                          <p:val>
                                            <p:strVal val="1+#ppt_w/2"/>
                                          </p:val>
                                        </p:tav>
                                        <p:tav tm="100000">
                                          <p:val>
                                            <p:strVal val="#ppt_x"/>
                                          </p:val>
                                        </p:tav>
                                      </p:tavLst>
                                    </p:anim>
                                    <p:anim calcmode="lin" valueType="num">
                                      <p:cBhvr additive="base">
                                        <p:cTn id="75" dur="2000" fill="hold"/>
                                        <p:tgtEl>
                                          <p:spTgt spid="56360"/>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56362"/>
                                        </p:tgtEl>
                                        <p:attrNameLst>
                                          <p:attrName>style.visibility</p:attrName>
                                        </p:attrNameLst>
                                      </p:cBhvr>
                                      <p:to>
                                        <p:strVal val="visible"/>
                                      </p:to>
                                    </p:set>
                                    <p:anim calcmode="lin" valueType="num">
                                      <p:cBhvr additive="base">
                                        <p:cTn id="78" dur="2000" fill="hold"/>
                                        <p:tgtEl>
                                          <p:spTgt spid="56362"/>
                                        </p:tgtEl>
                                        <p:attrNameLst>
                                          <p:attrName>ppt_x</p:attrName>
                                        </p:attrNameLst>
                                      </p:cBhvr>
                                      <p:tavLst>
                                        <p:tav tm="0">
                                          <p:val>
                                            <p:strVal val="1+#ppt_w/2"/>
                                          </p:val>
                                        </p:tav>
                                        <p:tav tm="100000">
                                          <p:val>
                                            <p:strVal val="#ppt_x"/>
                                          </p:val>
                                        </p:tav>
                                      </p:tavLst>
                                    </p:anim>
                                    <p:anim calcmode="lin" valueType="num">
                                      <p:cBhvr additive="base">
                                        <p:cTn id="79" dur="2000" fill="hold"/>
                                        <p:tgtEl>
                                          <p:spTgt spid="56362"/>
                                        </p:tgtEl>
                                        <p:attrNameLst>
                                          <p:attrName>ppt_y</p:attrName>
                                        </p:attrNameLst>
                                      </p:cBhvr>
                                      <p:tavLst>
                                        <p:tav tm="0">
                                          <p:val>
                                            <p:strVal val="1+#ppt_h/2"/>
                                          </p:val>
                                        </p:tav>
                                        <p:tav tm="100000">
                                          <p:val>
                                            <p:strVal val="#ppt_y"/>
                                          </p:val>
                                        </p:tav>
                                      </p:tavLst>
                                    </p:anim>
                                  </p:childTnLst>
                                </p:cTn>
                              </p:par>
                              <p:par>
                                <p:cTn id="80" presetID="2" presetClass="entr" presetSubtype="6" fill="hold"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2000" fill="hold"/>
                                        <p:tgtEl>
                                          <p:spTgt spid="35"/>
                                        </p:tgtEl>
                                        <p:attrNameLst>
                                          <p:attrName>ppt_x</p:attrName>
                                        </p:attrNameLst>
                                      </p:cBhvr>
                                      <p:tavLst>
                                        <p:tav tm="0">
                                          <p:val>
                                            <p:strVal val="1+#ppt_w/2"/>
                                          </p:val>
                                        </p:tav>
                                        <p:tav tm="100000">
                                          <p:val>
                                            <p:strVal val="#ppt_x"/>
                                          </p:val>
                                        </p:tav>
                                      </p:tavLst>
                                    </p:anim>
                                    <p:anim calcmode="lin" valueType="num">
                                      <p:cBhvr additive="base">
                                        <p:cTn id="83" dur="2000" fill="hold"/>
                                        <p:tgtEl>
                                          <p:spTgt spid="35"/>
                                        </p:tgtEl>
                                        <p:attrNameLst>
                                          <p:attrName>ppt_y</p:attrName>
                                        </p:attrNameLst>
                                      </p:cBhvr>
                                      <p:tavLst>
                                        <p:tav tm="0">
                                          <p:val>
                                            <p:strVal val="1+#ppt_h/2"/>
                                          </p:val>
                                        </p:tav>
                                        <p:tav tm="100000">
                                          <p:val>
                                            <p:strVal val="#ppt_y"/>
                                          </p:val>
                                        </p:tav>
                                      </p:tavLst>
                                    </p:anim>
                                  </p:childTnLst>
                                </p:cTn>
                              </p:par>
                              <p:par>
                                <p:cTn id="84" presetID="2" presetClass="entr" presetSubtype="6"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2000" fill="hold"/>
                                        <p:tgtEl>
                                          <p:spTgt spid="36"/>
                                        </p:tgtEl>
                                        <p:attrNameLst>
                                          <p:attrName>ppt_x</p:attrName>
                                        </p:attrNameLst>
                                      </p:cBhvr>
                                      <p:tavLst>
                                        <p:tav tm="0">
                                          <p:val>
                                            <p:strVal val="1+#ppt_w/2"/>
                                          </p:val>
                                        </p:tav>
                                        <p:tav tm="100000">
                                          <p:val>
                                            <p:strVal val="#ppt_x"/>
                                          </p:val>
                                        </p:tav>
                                      </p:tavLst>
                                    </p:anim>
                                    <p:anim calcmode="lin" valueType="num">
                                      <p:cBhvr additive="base">
                                        <p:cTn id="87" dur="2000" fill="hold"/>
                                        <p:tgtEl>
                                          <p:spTgt spid="36"/>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2000" fill="hold"/>
                                        <p:tgtEl>
                                          <p:spTgt spid="37"/>
                                        </p:tgtEl>
                                        <p:attrNameLst>
                                          <p:attrName>ppt_x</p:attrName>
                                        </p:attrNameLst>
                                      </p:cBhvr>
                                      <p:tavLst>
                                        <p:tav tm="0">
                                          <p:val>
                                            <p:strVal val="1+#ppt_w/2"/>
                                          </p:val>
                                        </p:tav>
                                        <p:tav tm="100000">
                                          <p:val>
                                            <p:strVal val="#ppt_x"/>
                                          </p:val>
                                        </p:tav>
                                      </p:tavLst>
                                    </p:anim>
                                    <p:anim calcmode="lin" valueType="num">
                                      <p:cBhvr additive="base">
                                        <p:cTn id="91" dur="2000" fill="hold"/>
                                        <p:tgtEl>
                                          <p:spTgt spid="37"/>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38"/>
                                        </p:tgtEl>
                                        <p:attrNameLst>
                                          <p:attrName>style.visibility</p:attrName>
                                        </p:attrNameLst>
                                      </p:cBhvr>
                                      <p:to>
                                        <p:strVal val="visible"/>
                                      </p:to>
                                    </p:set>
                                    <p:anim calcmode="lin" valueType="num">
                                      <p:cBhvr additive="base">
                                        <p:cTn id="94" dur="2000" fill="hold"/>
                                        <p:tgtEl>
                                          <p:spTgt spid="38"/>
                                        </p:tgtEl>
                                        <p:attrNameLst>
                                          <p:attrName>ppt_x</p:attrName>
                                        </p:attrNameLst>
                                      </p:cBhvr>
                                      <p:tavLst>
                                        <p:tav tm="0">
                                          <p:val>
                                            <p:strVal val="1+#ppt_w/2"/>
                                          </p:val>
                                        </p:tav>
                                        <p:tav tm="100000">
                                          <p:val>
                                            <p:strVal val="#ppt_x"/>
                                          </p:val>
                                        </p:tav>
                                      </p:tavLst>
                                    </p:anim>
                                    <p:anim calcmode="lin" valueType="num">
                                      <p:cBhvr additive="base">
                                        <p:cTn id="95" dur="2000" fill="hold"/>
                                        <p:tgtEl>
                                          <p:spTgt spid="38"/>
                                        </p:tgtEl>
                                        <p:attrNameLst>
                                          <p:attrName>ppt_y</p:attrName>
                                        </p:attrNameLst>
                                      </p:cBhvr>
                                      <p:tavLst>
                                        <p:tav tm="0">
                                          <p:val>
                                            <p:strVal val="1+#ppt_h/2"/>
                                          </p:val>
                                        </p:tav>
                                        <p:tav tm="100000">
                                          <p:val>
                                            <p:strVal val="#ppt_y"/>
                                          </p:val>
                                        </p:tav>
                                      </p:tavLst>
                                    </p:anim>
                                  </p:childTnLst>
                                </p:cTn>
                              </p:par>
                              <p:par>
                                <p:cTn id="96" presetID="2" presetClass="entr" presetSubtype="6" fill="hold" nodeType="withEffect">
                                  <p:stCondLst>
                                    <p:cond delay="0"/>
                                  </p:stCondLst>
                                  <p:childTnLst>
                                    <p:set>
                                      <p:cBhvr>
                                        <p:cTn id="97" dur="1" fill="hold">
                                          <p:stCondLst>
                                            <p:cond delay="0"/>
                                          </p:stCondLst>
                                        </p:cTn>
                                        <p:tgtEl>
                                          <p:spTgt spid="56366"/>
                                        </p:tgtEl>
                                        <p:attrNameLst>
                                          <p:attrName>style.visibility</p:attrName>
                                        </p:attrNameLst>
                                      </p:cBhvr>
                                      <p:to>
                                        <p:strVal val="visible"/>
                                      </p:to>
                                    </p:set>
                                    <p:anim calcmode="lin" valueType="num">
                                      <p:cBhvr additive="base">
                                        <p:cTn id="98" dur="2000" fill="hold"/>
                                        <p:tgtEl>
                                          <p:spTgt spid="56366"/>
                                        </p:tgtEl>
                                        <p:attrNameLst>
                                          <p:attrName>ppt_x</p:attrName>
                                        </p:attrNameLst>
                                      </p:cBhvr>
                                      <p:tavLst>
                                        <p:tav tm="0">
                                          <p:val>
                                            <p:strVal val="1+#ppt_w/2"/>
                                          </p:val>
                                        </p:tav>
                                        <p:tav tm="100000">
                                          <p:val>
                                            <p:strVal val="#ppt_x"/>
                                          </p:val>
                                        </p:tav>
                                      </p:tavLst>
                                    </p:anim>
                                    <p:anim calcmode="lin" valueType="num">
                                      <p:cBhvr additive="base">
                                        <p:cTn id="99" dur="2000" fill="hold"/>
                                        <p:tgtEl>
                                          <p:spTgt spid="56366"/>
                                        </p:tgtEl>
                                        <p:attrNameLst>
                                          <p:attrName>ppt_y</p:attrName>
                                        </p:attrNameLst>
                                      </p:cBhvr>
                                      <p:tavLst>
                                        <p:tav tm="0">
                                          <p:val>
                                            <p:strVal val="1+#ppt_h/2"/>
                                          </p:val>
                                        </p:tav>
                                        <p:tav tm="100000">
                                          <p:val>
                                            <p:strVal val="#ppt_y"/>
                                          </p:val>
                                        </p:tav>
                                      </p:tavLst>
                                    </p:anim>
                                  </p:childTnLst>
                                </p:cTn>
                              </p:par>
                              <p:par>
                                <p:cTn id="100" presetID="2" presetClass="entr" presetSubtype="6" fill="hold" nodeType="withEffect">
                                  <p:stCondLst>
                                    <p:cond delay="0"/>
                                  </p:stCondLst>
                                  <p:childTnLst>
                                    <p:set>
                                      <p:cBhvr>
                                        <p:cTn id="101" dur="1" fill="hold">
                                          <p:stCondLst>
                                            <p:cond delay="0"/>
                                          </p:stCondLst>
                                        </p:cTn>
                                        <p:tgtEl>
                                          <p:spTgt spid="56368"/>
                                        </p:tgtEl>
                                        <p:attrNameLst>
                                          <p:attrName>style.visibility</p:attrName>
                                        </p:attrNameLst>
                                      </p:cBhvr>
                                      <p:to>
                                        <p:strVal val="visible"/>
                                      </p:to>
                                    </p:set>
                                    <p:anim calcmode="lin" valueType="num">
                                      <p:cBhvr additive="base">
                                        <p:cTn id="102" dur="2000" fill="hold"/>
                                        <p:tgtEl>
                                          <p:spTgt spid="56368"/>
                                        </p:tgtEl>
                                        <p:attrNameLst>
                                          <p:attrName>ppt_x</p:attrName>
                                        </p:attrNameLst>
                                      </p:cBhvr>
                                      <p:tavLst>
                                        <p:tav tm="0">
                                          <p:val>
                                            <p:strVal val="1+#ppt_w/2"/>
                                          </p:val>
                                        </p:tav>
                                        <p:tav tm="100000">
                                          <p:val>
                                            <p:strVal val="#ppt_x"/>
                                          </p:val>
                                        </p:tav>
                                      </p:tavLst>
                                    </p:anim>
                                    <p:anim calcmode="lin" valueType="num">
                                      <p:cBhvr additive="base">
                                        <p:cTn id="103" dur="2000" fill="hold"/>
                                        <p:tgtEl>
                                          <p:spTgt spid="56368"/>
                                        </p:tgtEl>
                                        <p:attrNameLst>
                                          <p:attrName>ppt_y</p:attrName>
                                        </p:attrNameLst>
                                      </p:cBhvr>
                                      <p:tavLst>
                                        <p:tav tm="0">
                                          <p:val>
                                            <p:strVal val="1+#ppt_h/2"/>
                                          </p:val>
                                        </p:tav>
                                        <p:tav tm="100000">
                                          <p:val>
                                            <p:strVal val="#ppt_y"/>
                                          </p:val>
                                        </p:tav>
                                      </p:tavLst>
                                    </p:anim>
                                  </p:childTnLst>
                                </p:cTn>
                              </p:par>
                              <p:par>
                                <p:cTn id="104" presetID="35" presetClass="entr" presetSubtype="0" fill="hold" nodeType="withEffect">
                                  <p:stCondLst>
                                    <p:cond delay="0"/>
                                  </p:stCondLst>
                                  <p:childTnLst>
                                    <p:set>
                                      <p:cBhvr>
                                        <p:cTn id="105" dur="1" fill="hold">
                                          <p:stCondLst>
                                            <p:cond delay="0"/>
                                          </p:stCondLst>
                                        </p:cTn>
                                        <p:tgtEl>
                                          <p:spTgt spid="56340"/>
                                        </p:tgtEl>
                                        <p:attrNameLst>
                                          <p:attrName>style.visibility</p:attrName>
                                        </p:attrNameLst>
                                      </p:cBhvr>
                                      <p:to>
                                        <p:strVal val="visible"/>
                                      </p:to>
                                    </p:set>
                                    <p:animEffect transition="in" filter="fade">
                                      <p:cBhvr>
                                        <p:cTn id="106" dur="2000"/>
                                        <p:tgtEl>
                                          <p:spTgt spid="56340"/>
                                        </p:tgtEl>
                                      </p:cBhvr>
                                    </p:animEffect>
                                    <p:anim calcmode="lin" valueType="num">
                                      <p:cBhvr>
                                        <p:cTn id="107" dur="2000" fill="hold"/>
                                        <p:tgtEl>
                                          <p:spTgt spid="56340"/>
                                        </p:tgtEl>
                                        <p:attrNameLst>
                                          <p:attrName>style.rotation</p:attrName>
                                        </p:attrNameLst>
                                      </p:cBhvr>
                                      <p:tavLst>
                                        <p:tav tm="0">
                                          <p:val>
                                            <p:fltVal val="720"/>
                                          </p:val>
                                        </p:tav>
                                        <p:tav tm="100000">
                                          <p:val>
                                            <p:fltVal val="0"/>
                                          </p:val>
                                        </p:tav>
                                      </p:tavLst>
                                    </p:anim>
                                    <p:anim calcmode="lin" valueType="num">
                                      <p:cBhvr>
                                        <p:cTn id="108" dur="2000" fill="hold"/>
                                        <p:tgtEl>
                                          <p:spTgt spid="56340"/>
                                        </p:tgtEl>
                                        <p:attrNameLst>
                                          <p:attrName>ppt_h</p:attrName>
                                        </p:attrNameLst>
                                      </p:cBhvr>
                                      <p:tavLst>
                                        <p:tav tm="0">
                                          <p:val>
                                            <p:fltVal val="0"/>
                                          </p:val>
                                        </p:tav>
                                        <p:tav tm="100000">
                                          <p:val>
                                            <p:strVal val="#ppt_h"/>
                                          </p:val>
                                        </p:tav>
                                      </p:tavLst>
                                    </p:anim>
                                    <p:anim calcmode="lin" valueType="num">
                                      <p:cBhvr>
                                        <p:cTn id="109" dur="2000" fill="hold"/>
                                        <p:tgtEl>
                                          <p:spTgt spid="56340"/>
                                        </p:tgtEl>
                                        <p:attrNameLst>
                                          <p:attrName>ppt_w</p:attrName>
                                        </p:attrNameLst>
                                      </p:cBhvr>
                                      <p:tavLst>
                                        <p:tav tm="0">
                                          <p:val>
                                            <p:fltVal val="0"/>
                                          </p:val>
                                        </p:tav>
                                        <p:tav tm="100000">
                                          <p:val>
                                            <p:strVal val="#ppt_w"/>
                                          </p:val>
                                        </p:tav>
                                      </p:tavLst>
                                    </p:anim>
                                  </p:childTnLst>
                                </p:cTn>
                              </p:par>
                              <p:par>
                                <p:cTn id="110" presetID="35" presetClass="entr" presetSubtype="0" fill="hold" nodeType="withEffect">
                                  <p:stCondLst>
                                    <p:cond delay="0"/>
                                  </p:stCondLst>
                                  <p:childTnLst>
                                    <p:set>
                                      <p:cBhvr>
                                        <p:cTn id="111" dur="1" fill="hold">
                                          <p:stCondLst>
                                            <p:cond delay="0"/>
                                          </p:stCondLst>
                                        </p:cTn>
                                        <p:tgtEl>
                                          <p:spTgt spid="56342"/>
                                        </p:tgtEl>
                                        <p:attrNameLst>
                                          <p:attrName>style.visibility</p:attrName>
                                        </p:attrNameLst>
                                      </p:cBhvr>
                                      <p:to>
                                        <p:strVal val="visible"/>
                                      </p:to>
                                    </p:set>
                                    <p:animEffect transition="in" filter="fade">
                                      <p:cBhvr>
                                        <p:cTn id="112" dur="2000"/>
                                        <p:tgtEl>
                                          <p:spTgt spid="56342"/>
                                        </p:tgtEl>
                                      </p:cBhvr>
                                    </p:animEffect>
                                    <p:anim calcmode="lin" valueType="num">
                                      <p:cBhvr>
                                        <p:cTn id="113" dur="2000" fill="hold"/>
                                        <p:tgtEl>
                                          <p:spTgt spid="56342"/>
                                        </p:tgtEl>
                                        <p:attrNameLst>
                                          <p:attrName>style.rotation</p:attrName>
                                        </p:attrNameLst>
                                      </p:cBhvr>
                                      <p:tavLst>
                                        <p:tav tm="0">
                                          <p:val>
                                            <p:fltVal val="720"/>
                                          </p:val>
                                        </p:tav>
                                        <p:tav tm="100000">
                                          <p:val>
                                            <p:fltVal val="0"/>
                                          </p:val>
                                        </p:tav>
                                      </p:tavLst>
                                    </p:anim>
                                    <p:anim calcmode="lin" valueType="num">
                                      <p:cBhvr>
                                        <p:cTn id="114" dur="2000" fill="hold"/>
                                        <p:tgtEl>
                                          <p:spTgt spid="56342"/>
                                        </p:tgtEl>
                                        <p:attrNameLst>
                                          <p:attrName>ppt_h</p:attrName>
                                        </p:attrNameLst>
                                      </p:cBhvr>
                                      <p:tavLst>
                                        <p:tav tm="0">
                                          <p:val>
                                            <p:fltVal val="0"/>
                                          </p:val>
                                        </p:tav>
                                        <p:tav tm="100000">
                                          <p:val>
                                            <p:strVal val="#ppt_h"/>
                                          </p:val>
                                        </p:tav>
                                      </p:tavLst>
                                    </p:anim>
                                    <p:anim calcmode="lin" valueType="num">
                                      <p:cBhvr>
                                        <p:cTn id="115" dur="2000" fill="hold"/>
                                        <p:tgtEl>
                                          <p:spTgt spid="56342"/>
                                        </p:tgtEl>
                                        <p:attrNameLst>
                                          <p:attrName>ppt_w</p:attrName>
                                        </p:attrNameLst>
                                      </p:cBhvr>
                                      <p:tavLst>
                                        <p:tav tm="0">
                                          <p:val>
                                            <p:fltVal val="0"/>
                                          </p:val>
                                        </p:tav>
                                        <p:tav tm="100000">
                                          <p:val>
                                            <p:strVal val="#ppt_w"/>
                                          </p:val>
                                        </p:tav>
                                      </p:tavLst>
                                    </p:anim>
                                  </p:childTnLst>
                                </p:cTn>
                              </p:par>
                              <p:par>
                                <p:cTn id="116" presetID="35" presetClass="entr" presetSubtype="0" fill="hold" nodeType="withEffect">
                                  <p:stCondLst>
                                    <p:cond delay="0"/>
                                  </p:stCondLst>
                                  <p:childTnLst>
                                    <p:set>
                                      <p:cBhvr>
                                        <p:cTn id="117" dur="1" fill="hold">
                                          <p:stCondLst>
                                            <p:cond delay="0"/>
                                          </p:stCondLst>
                                        </p:cTn>
                                        <p:tgtEl>
                                          <p:spTgt spid="56346"/>
                                        </p:tgtEl>
                                        <p:attrNameLst>
                                          <p:attrName>style.visibility</p:attrName>
                                        </p:attrNameLst>
                                      </p:cBhvr>
                                      <p:to>
                                        <p:strVal val="visible"/>
                                      </p:to>
                                    </p:set>
                                    <p:animEffect transition="in" filter="fade">
                                      <p:cBhvr>
                                        <p:cTn id="118" dur="2000"/>
                                        <p:tgtEl>
                                          <p:spTgt spid="56346"/>
                                        </p:tgtEl>
                                      </p:cBhvr>
                                    </p:animEffect>
                                    <p:anim calcmode="lin" valueType="num">
                                      <p:cBhvr>
                                        <p:cTn id="119" dur="2000" fill="hold"/>
                                        <p:tgtEl>
                                          <p:spTgt spid="56346"/>
                                        </p:tgtEl>
                                        <p:attrNameLst>
                                          <p:attrName>style.rotation</p:attrName>
                                        </p:attrNameLst>
                                      </p:cBhvr>
                                      <p:tavLst>
                                        <p:tav tm="0">
                                          <p:val>
                                            <p:fltVal val="720"/>
                                          </p:val>
                                        </p:tav>
                                        <p:tav tm="100000">
                                          <p:val>
                                            <p:fltVal val="0"/>
                                          </p:val>
                                        </p:tav>
                                      </p:tavLst>
                                    </p:anim>
                                    <p:anim calcmode="lin" valueType="num">
                                      <p:cBhvr>
                                        <p:cTn id="120" dur="2000" fill="hold"/>
                                        <p:tgtEl>
                                          <p:spTgt spid="56346"/>
                                        </p:tgtEl>
                                        <p:attrNameLst>
                                          <p:attrName>ppt_h</p:attrName>
                                        </p:attrNameLst>
                                      </p:cBhvr>
                                      <p:tavLst>
                                        <p:tav tm="0">
                                          <p:val>
                                            <p:fltVal val="0"/>
                                          </p:val>
                                        </p:tav>
                                        <p:tav tm="100000">
                                          <p:val>
                                            <p:strVal val="#ppt_h"/>
                                          </p:val>
                                        </p:tav>
                                      </p:tavLst>
                                    </p:anim>
                                    <p:anim calcmode="lin" valueType="num">
                                      <p:cBhvr>
                                        <p:cTn id="121" dur="2000" fill="hold"/>
                                        <p:tgtEl>
                                          <p:spTgt spid="56346"/>
                                        </p:tgtEl>
                                        <p:attrNameLst>
                                          <p:attrName>ppt_w</p:attrName>
                                        </p:attrNameLst>
                                      </p:cBhvr>
                                      <p:tavLst>
                                        <p:tav tm="0">
                                          <p:val>
                                            <p:fltVal val="0"/>
                                          </p:val>
                                        </p:tav>
                                        <p:tav tm="100000">
                                          <p:val>
                                            <p:strVal val="#ppt_w"/>
                                          </p:val>
                                        </p:tav>
                                      </p:tavLst>
                                    </p:anim>
                                  </p:childTnLst>
                                </p:cTn>
                              </p:par>
                              <p:par>
                                <p:cTn id="122" presetID="35" presetClass="entr" presetSubtype="0" fill="hold" nodeType="withEffect">
                                  <p:stCondLst>
                                    <p:cond delay="0"/>
                                  </p:stCondLst>
                                  <p:childTnLst>
                                    <p:set>
                                      <p:cBhvr>
                                        <p:cTn id="123" dur="1" fill="hold">
                                          <p:stCondLst>
                                            <p:cond delay="0"/>
                                          </p:stCondLst>
                                        </p:cTn>
                                        <p:tgtEl>
                                          <p:spTgt spid="56348"/>
                                        </p:tgtEl>
                                        <p:attrNameLst>
                                          <p:attrName>style.visibility</p:attrName>
                                        </p:attrNameLst>
                                      </p:cBhvr>
                                      <p:to>
                                        <p:strVal val="visible"/>
                                      </p:to>
                                    </p:set>
                                    <p:animEffect transition="in" filter="fade">
                                      <p:cBhvr>
                                        <p:cTn id="124" dur="2000"/>
                                        <p:tgtEl>
                                          <p:spTgt spid="56348"/>
                                        </p:tgtEl>
                                      </p:cBhvr>
                                    </p:animEffect>
                                    <p:anim calcmode="lin" valueType="num">
                                      <p:cBhvr>
                                        <p:cTn id="125" dur="2000" fill="hold"/>
                                        <p:tgtEl>
                                          <p:spTgt spid="56348"/>
                                        </p:tgtEl>
                                        <p:attrNameLst>
                                          <p:attrName>style.rotation</p:attrName>
                                        </p:attrNameLst>
                                      </p:cBhvr>
                                      <p:tavLst>
                                        <p:tav tm="0">
                                          <p:val>
                                            <p:fltVal val="720"/>
                                          </p:val>
                                        </p:tav>
                                        <p:tav tm="100000">
                                          <p:val>
                                            <p:fltVal val="0"/>
                                          </p:val>
                                        </p:tav>
                                      </p:tavLst>
                                    </p:anim>
                                    <p:anim calcmode="lin" valueType="num">
                                      <p:cBhvr>
                                        <p:cTn id="126" dur="2000" fill="hold"/>
                                        <p:tgtEl>
                                          <p:spTgt spid="56348"/>
                                        </p:tgtEl>
                                        <p:attrNameLst>
                                          <p:attrName>ppt_h</p:attrName>
                                        </p:attrNameLst>
                                      </p:cBhvr>
                                      <p:tavLst>
                                        <p:tav tm="0">
                                          <p:val>
                                            <p:fltVal val="0"/>
                                          </p:val>
                                        </p:tav>
                                        <p:tav tm="100000">
                                          <p:val>
                                            <p:strVal val="#ppt_h"/>
                                          </p:val>
                                        </p:tav>
                                      </p:tavLst>
                                    </p:anim>
                                    <p:anim calcmode="lin" valueType="num">
                                      <p:cBhvr>
                                        <p:cTn id="127" dur="2000" fill="hold"/>
                                        <p:tgtEl>
                                          <p:spTgt spid="56348"/>
                                        </p:tgtEl>
                                        <p:attrNameLst>
                                          <p:attrName>ppt_w</p:attrName>
                                        </p:attrNameLst>
                                      </p:cBhvr>
                                      <p:tavLst>
                                        <p:tav tm="0">
                                          <p:val>
                                            <p:fltVal val="0"/>
                                          </p:val>
                                        </p:tav>
                                        <p:tav tm="100000">
                                          <p:val>
                                            <p:strVal val="#ppt_w"/>
                                          </p:val>
                                        </p:tav>
                                      </p:tavLst>
                                    </p:anim>
                                  </p:childTnLst>
                                </p:cTn>
                              </p:par>
                              <p:par>
                                <p:cTn id="128" presetID="35" presetClass="entr" presetSubtype="0" fill="hold" nodeType="withEffect">
                                  <p:stCondLst>
                                    <p:cond delay="0"/>
                                  </p:stCondLst>
                                  <p:childTnLst>
                                    <p:set>
                                      <p:cBhvr>
                                        <p:cTn id="129" dur="1" fill="hold">
                                          <p:stCondLst>
                                            <p:cond delay="0"/>
                                          </p:stCondLst>
                                        </p:cTn>
                                        <p:tgtEl>
                                          <p:spTgt spid="56350"/>
                                        </p:tgtEl>
                                        <p:attrNameLst>
                                          <p:attrName>style.visibility</p:attrName>
                                        </p:attrNameLst>
                                      </p:cBhvr>
                                      <p:to>
                                        <p:strVal val="visible"/>
                                      </p:to>
                                    </p:set>
                                    <p:animEffect transition="in" filter="fade">
                                      <p:cBhvr>
                                        <p:cTn id="130" dur="2000"/>
                                        <p:tgtEl>
                                          <p:spTgt spid="56350"/>
                                        </p:tgtEl>
                                      </p:cBhvr>
                                    </p:animEffect>
                                    <p:anim calcmode="lin" valueType="num">
                                      <p:cBhvr>
                                        <p:cTn id="131" dur="2000" fill="hold"/>
                                        <p:tgtEl>
                                          <p:spTgt spid="56350"/>
                                        </p:tgtEl>
                                        <p:attrNameLst>
                                          <p:attrName>style.rotation</p:attrName>
                                        </p:attrNameLst>
                                      </p:cBhvr>
                                      <p:tavLst>
                                        <p:tav tm="0">
                                          <p:val>
                                            <p:fltVal val="720"/>
                                          </p:val>
                                        </p:tav>
                                        <p:tav tm="100000">
                                          <p:val>
                                            <p:fltVal val="0"/>
                                          </p:val>
                                        </p:tav>
                                      </p:tavLst>
                                    </p:anim>
                                    <p:anim calcmode="lin" valueType="num">
                                      <p:cBhvr>
                                        <p:cTn id="132" dur="2000" fill="hold"/>
                                        <p:tgtEl>
                                          <p:spTgt spid="56350"/>
                                        </p:tgtEl>
                                        <p:attrNameLst>
                                          <p:attrName>ppt_h</p:attrName>
                                        </p:attrNameLst>
                                      </p:cBhvr>
                                      <p:tavLst>
                                        <p:tav tm="0">
                                          <p:val>
                                            <p:fltVal val="0"/>
                                          </p:val>
                                        </p:tav>
                                        <p:tav tm="100000">
                                          <p:val>
                                            <p:strVal val="#ppt_h"/>
                                          </p:val>
                                        </p:tav>
                                      </p:tavLst>
                                    </p:anim>
                                    <p:anim calcmode="lin" valueType="num">
                                      <p:cBhvr>
                                        <p:cTn id="133" dur="2000" fill="hold"/>
                                        <p:tgtEl>
                                          <p:spTgt spid="56350"/>
                                        </p:tgtEl>
                                        <p:attrNameLst>
                                          <p:attrName>ppt_w</p:attrName>
                                        </p:attrNameLst>
                                      </p:cBhvr>
                                      <p:tavLst>
                                        <p:tav tm="0">
                                          <p:val>
                                            <p:fltVal val="0"/>
                                          </p:val>
                                        </p:tav>
                                        <p:tav tm="100000">
                                          <p:val>
                                            <p:strVal val="#ppt_w"/>
                                          </p:val>
                                        </p:tav>
                                      </p:tavLst>
                                    </p:anim>
                                  </p:childTnLst>
                                </p:cTn>
                              </p:par>
                              <p:par>
                                <p:cTn id="134" presetID="35" presetClass="entr" presetSubtype="0" fill="hold" nodeType="withEffect">
                                  <p:stCondLst>
                                    <p:cond delay="0"/>
                                  </p:stCondLst>
                                  <p:childTnLst>
                                    <p:set>
                                      <p:cBhvr>
                                        <p:cTn id="135" dur="1" fill="hold">
                                          <p:stCondLst>
                                            <p:cond delay="0"/>
                                          </p:stCondLst>
                                        </p:cTn>
                                        <p:tgtEl>
                                          <p:spTgt spid="56352"/>
                                        </p:tgtEl>
                                        <p:attrNameLst>
                                          <p:attrName>style.visibility</p:attrName>
                                        </p:attrNameLst>
                                      </p:cBhvr>
                                      <p:to>
                                        <p:strVal val="visible"/>
                                      </p:to>
                                    </p:set>
                                    <p:animEffect transition="in" filter="fade">
                                      <p:cBhvr>
                                        <p:cTn id="136" dur="2000"/>
                                        <p:tgtEl>
                                          <p:spTgt spid="56352"/>
                                        </p:tgtEl>
                                      </p:cBhvr>
                                    </p:animEffect>
                                    <p:anim calcmode="lin" valueType="num">
                                      <p:cBhvr>
                                        <p:cTn id="137" dur="2000" fill="hold"/>
                                        <p:tgtEl>
                                          <p:spTgt spid="56352"/>
                                        </p:tgtEl>
                                        <p:attrNameLst>
                                          <p:attrName>style.rotation</p:attrName>
                                        </p:attrNameLst>
                                      </p:cBhvr>
                                      <p:tavLst>
                                        <p:tav tm="0">
                                          <p:val>
                                            <p:fltVal val="720"/>
                                          </p:val>
                                        </p:tav>
                                        <p:tav tm="100000">
                                          <p:val>
                                            <p:fltVal val="0"/>
                                          </p:val>
                                        </p:tav>
                                      </p:tavLst>
                                    </p:anim>
                                    <p:anim calcmode="lin" valueType="num">
                                      <p:cBhvr>
                                        <p:cTn id="138" dur="2000" fill="hold"/>
                                        <p:tgtEl>
                                          <p:spTgt spid="56352"/>
                                        </p:tgtEl>
                                        <p:attrNameLst>
                                          <p:attrName>ppt_h</p:attrName>
                                        </p:attrNameLst>
                                      </p:cBhvr>
                                      <p:tavLst>
                                        <p:tav tm="0">
                                          <p:val>
                                            <p:fltVal val="0"/>
                                          </p:val>
                                        </p:tav>
                                        <p:tav tm="100000">
                                          <p:val>
                                            <p:strVal val="#ppt_h"/>
                                          </p:val>
                                        </p:tav>
                                      </p:tavLst>
                                    </p:anim>
                                    <p:anim calcmode="lin" valueType="num">
                                      <p:cBhvr>
                                        <p:cTn id="139" dur="2000" fill="hold"/>
                                        <p:tgtEl>
                                          <p:spTgt spid="56352"/>
                                        </p:tgtEl>
                                        <p:attrNameLst>
                                          <p:attrName>ppt_w</p:attrName>
                                        </p:attrNameLst>
                                      </p:cBhvr>
                                      <p:tavLst>
                                        <p:tav tm="0">
                                          <p:val>
                                            <p:fltVal val="0"/>
                                          </p:val>
                                        </p:tav>
                                        <p:tav tm="100000">
                                          <p:val>
                                            <p:strVal val="#ppt_w"/>
                                          </p:val>
                                        </p:tav>
                                      </p:tavLst>
                                    </p:anim>
                                  </p:childTnLst>
                                </p:cTn>
                              </p:par>
                              <p:par>
                                <p:cTn id="140" presetID="35" presetClass="entr" presetSubtype="0" fill="hold" nodeType="with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fade">
                                      <p:cBhvr>
                                        <p:cTn id="142" dur="2000"/>
                                        <p:tgtEl>
                                          <p:spTgt spid="26"/>
                                        </p:tgtEl>
                                      </p:cBhvr>
                                    </p:animEffect>
                                    <p:anim calcmode="lin" valueType="num">
                                      <p:cBhvr>
                                        <p:cTn id="143" dur="2000" fill="hold"/>
                                        <p:tgtEl>
                                          <p:spTgt spid="26"/>
                                        </p:tgtEl>
                                        <p:attrNameLst>
                                          <p:attrName>style.rotation</p:attrName>
                                        </p:attrNameLst>
                                      </p:cBhvr>
                                      <p:tavLst>
                                        <p:tav tm="0">
                                          <p:val>
                                            <p:fltVal val="720"/>
                                          </p:val>
                                        </p:tav>
                                        <p:tav tm="100000">
                                          <p:val>
                                            <p:fltVal val="0"/>
                                          </p:val>
                                        </p:tav>
                                      </p:tavLst>
                                    </p:anim>
                                    <p:anim calcmode="lin" valueType="num">
                                      <p:cBhvr>
                                        <p:cTn id="144" dur="2000" fill="hold"/>
                                        <p:tgtEl>
                                          <p:spTgt spid="26"/>
                                        </p:tgtEl>
                                        <p:attrNameLst>
                                          <p:attrName>ppt_h</p:attrName>
                                        </p:attrNameLst>
                                      </p:cBhvr>
                                      <p:tavLst>
                                        <p:tav tm="0">
                                          <p:val>
                                            <p:fltVal val="0"/>
                                          </p:val>
                                        </p:tav>
                                        <p:tav tm="100000">
                                          <p:val>
                                            <p:strVal val="#ppt_h"/>
                                          </p:val>
                                        </p:tav>
                                      </p:tavLst>
                                    </p:anim>
                                    <p:anim calcmode="lin" valueType="num">
                                      <p:cBhvr>
                                        <p:cTn id="145" dur="2000" fill="hold"/>
                                        <p:tgtEl>
                                          <p:spTgt spid="26"/>
                                        </p:tgtEl>
                                        <p:attrNameLst>
                                          <p:attrName>ppt_w</p:attrName>
                                        </p:attrNameLst>
                                      </p:cBhvr>
                                      <p:tavLst>
                                        <p:tav tm="0">
                                          <p:val>
                                            <p:fltVal val="0"/>
                                          </p:val>
                                        </p:tav>
                                        <p:tav tm="100000">
                                          <p:val>
                                            <p:strVal val="#ppt_w"/>
                                          </p:val>
                                        </p:tav>
                                      </p:tavLst>
                                    </p:anim>
                                  </p:childTnLst>
                                </p:cTn>
                              </p:par>
                              <p:par>
                                <p:cTn id="146" presetID="35" presetClass="entr" presetSubtype="0" fill="hold" nodeType="withEffect">
                                  <p:stCondLst>
                                    <p:cond delay="0"/>
                                  </p:stCondLst>
                                  <p:childTnLst>
                                    <p:set>
                                      <p:cBhvr>
                                        <p:cTn id="147" dur="1" fill="hold">
                                          <p:stCondLst>
                                            <p:cond delay="0"/>
                                          </p:stCondLst>
                                        </p:cTn>
                                        <p:tgtEl>
                                          <p:spTgt spid="56354"/>
                                        </p:tgtEl>
                                        <p:attrNameLst>
                                          <p:attrName>style.visibility</p:attrName>
                                        </p:attrNameLst>
                                      </p:cBhvr>
                                      <p:to>
                                        <p:strVal val="visible"/>
                                      </p:to>
                                    </p:set>
                                    <p:animEffect transition="in" filter="fade">
                                      <p:cBhvr>
                                        <p:cTn id="148" dur="2000"/>
                                        <p:tgtEl>
                                          <p:spTgt spid="56354"/>
                                        </p:tgtEl>
                                      </p:cBhvr>
                                    </p:animEffect>
                                    <p:anim calcmode="lin" valueType="num">
                                      <p:cBhvr>
                                        <p:cTn id="149" dur="2000" fill="hold"/>
                                        <p:tgtEl>
                                          <p:spTgt spid="56354"/>
                                        </p:tgtEl>
                                        <p:attrNameLst>
                                          <p:attrName>style.rotation</p:attrName>
                                        </p:attrNameLst>
                                      </p:cBhvr>
                                      <p:tavLst>
                                        <p:tav tm="0">
                                          <p:val>
                                            <p:fltVal val="720"/>
                                          </p:val>
                                        </p:tav>
                                        <p:tav tm="100000">
                                          <p:val>
                                            <p:fltVal val="0"/>
                                          </p:val>
                                        </p:tav>
                                      </p:tavLst>
                                    </p:anim>
                                    <p:anim calcmode="lin" valueType="num">
                                      <p:cBhvr>
                                        <p:cTn id="150" dur="2000" fill="hold"/>
                                        <p:tgtEl>
                                          <p:spTgt spid="56354"/>
                                        </p:tgtEl>
                                        <p:attrNameLst>
                                          <p:attrName>ppt_h</p:attrName>
                                        </p:attrNameLst>
                                      </p:cBhvr>
                                      <p:tavLst>
                                        <p:tav tm="0">
                                          <p:val>
                                            <p:fltVal val="0"/>
                                          </p:val>
                                        </p:tav>
                                        <p:tav tm="100000">
                                          <p:val>
                                            <p:strVal val="#ppt_h"/>
                                          </p:val>
                                        </p:tav>
                                      </p:tavLst>
                                    </p:anim>
                                    <p:anim calcmode="lin" valueType="num">
                                      <p:cBhvr>
                                        <p:cTn id="151" dur="2000" fill="hold"/>
                                        <p:tgtEl>
                                          <p:spTgt spid="56354"/>
                                        </p:tgtEl>
                                        <p:attrNameLst>
                                          <p:attrName>ppt_w</p:attrName>
                                        </p:attrNameLst>
                                      </p:cBhvr>
                                      <p:tavLst>
                                        <p:tav tm="0">
                                          <p:val>
                                            <p:fltVal val="0"/>
                                          </p:val>
                                        </p:tav>
                                        <p:tav tm="100000">
                                          <p:val>
                                            <p:strVal val="#ppt_w"/>
                                          </p:val>
                                        </p:tav>
                                      </p:tavLst>
                                    </p:anim>
                                  </p:childTnLst>
                                </p:cTn>
                              </p:par>
                              <p:par>
                                <p:cTn id="152" presetID="35" presetClass="entr" presetSubtype="0" fill="hold" nodeType="withEffect">
                                  <p:stCondLst>
                                    <p:cond delay="0"/>
                                  </p:stCondLst>
                                  <p:childTnLst>
                                    <p:set>
                                      <p:cBhvr>
                                        <p:cTn id="153" dur="1" fill="hold">
                                          <p:stCondLst>
                                            <p:cond delay="0"/>
                                          </p:stCondLst>
                                        </p:cTn>
                                        <p:tgtEl>
                                          <p:spTgt spid="56356"/>
                                        </p:tgtEl>
                                        <p:attrNameLst>
                                          <p:attrName>style.visibility</p:attrName>
                                        </p:attrNameLst>
                                      </p:cBhvr>
                                      <p:to>
                                        <p:strVal val="visible"/>
                                      </p:to>
                                    </p:set>
                                    <p:animEffect transition="in" filter="fade">
                                      <p:cBhvr>
                                        <p:cTn id="154" dur="2000"/>
                                        <p:tgtEl>
                                          <p:spTgt spid="56356"/>
                                        </p:tgtEl>
                                      </p:cBhvr>
                                    </p:animEffect>
                                    <p:anim calcmode="lin" valueType="num">
                                      <p:cBhvr>
                                        <p:cTn id="155" dur="2000" fill="hold"/>
                                        <p:tgtEl>
                                          <p:spTgt spid="56356"/>
                                        </p:tgtEl>
                                        <p:attrNameLst>
                                          <p:attrName>style.rotation</p:attrName>
                                        </p:attrNameLst>
                                      </p:cBhvr>
                                      <p:tavLst>
                                        <p:tav tm="0">
                                          <p:val>
                                            <p:fltVal val="720"/>
                                          </p:val>
                                        </p:tav>
                                        <p:tav tm="100000">
                                          <p:val>
                                            <p:fltVal val="0"/>
                                          </p:val>
                                        </p:tav>
                                      </p:tavLst>
                                    </p:anim>
                                    <p:anim calcmode="lin" valueType="num">
                                      <p:cBhvr>
                                        <p:cTn id="156" dur="2000" fill="hold"/>
                                        <p:tgtEl>
                                          <p:spTgt spid="56356"/>
                                        </p:tgtEl>
                                        <p:attrNameLst>
                                          <p:attrName>ppt_h</p:attrName>
                                        </p:attrNameLst>
                                      </p:cBhvr>
                                      <p:tavLst>
                                        <p:tav tm="0">
                                          <p:val>
                                            <p:fltVal val="0"/>
                                          </p:val>
                                        </p:tav>
                                        <p:tav tm="100000">
                                          <p:val>
                                            <p:strVal val="#ppt_h"/>
                                          </p:val>
                                        </p:tav>
                                      </p:tavLst>
                                    </p:anim>
                                    <p:anim calcmode="lin" valueType="num">
                                      <p:cBhvr>
                                        <p:cTn id="157" dur="2000" fill="hold"/>
                                        <p:tgtEl>
                                          <p:spTgt spid="56356"/>
                                        </p:tgtEl>
                                        <p:attrNameLst>
                                          <p:attrName>ppt_w</p:attrName>
                                        </p:attrNameLst>
                                      </p:cBhvr>
                                      <p:tavLst>
                                        <p:tav tm="0">
                                          <p:val>
                                            <p:fltVal val="0"/>
                                          </p:val>
                                        </p:tav>
                                        <p:tav tm="100000">
                                          <p:val>
                                            <p:strVal val="#ppt_w"/>
                                          </p:val>
                                        </p:tav>
                                      </p:tavLst>
                                    </p:anim>
                                  </p:childTnLst>
                                </p:cTn>
                              </p:par>
                              <p:par>
                                <p:cTn id="158" presetID="35" presetClass="entr" presetSubtype="0" fill="hold" nodeType="withEffect">
                                  <p:stCondLst>
                                    <p:cond delay="0"/>
                                  </p:stCondLst>
                                  <p:childTnLst>
                                    <p:set>
                                      <p:cBhvr>
                                        <p:cTn id="159" dur="1" fill="hold">
                                          <p:stCondLst>
                                            <p:cond delay="0"/>
                                          </p:stCondLst>
                                        </p:cTn>
                                        <p:tgtEl>
                                          <p:spTgt spid="29"/>
                                        </p:tgtEl>
                                        <p:attrNameLst>
                                          <p:attrName>style.visibility</p:attrName>
                                        </p:attrNameLst>
                                      </p:cBhvr>
                                      <p:to>
                                        <p:strVal val="visible"/>
                                      </p:to>
                                    </p:set>
                                    <p:animEffect transition="in" filter="fade">
                                      <p:cBhvr>
                                        <p:cTn id="160" dur="2000"/>
                                        <p:tgtEl>
                                          <p:spTgt spid="29"/>
                                        </p:tgtEl>
                                      </p:cBhvr>
                                    </p:animEffect>
                                    <p:anim calcmode="lin" valueType="num">
                                      <p:cBhvr>
                                        <p:cTn id="161" dur="2000" fill="hold"/>
                                        <p:tgtEl>
                                          <p:spTgt spid="29"/>
                                        </p:tgtEl>
                                        <p:attrNameLst>
                                          <p:attrName>style.rotation</p:attrName>
                                        </p:attrNameLst>
                                      </p:cBhvr>
                                      <p:tavLst>
                                        <p:tav tm="0">
                                          <p:val>
                                            <p:fltVal val="720"/>
                                          </p:val>
                                        </p:tav>
                                        <p:tav tm="100000">
                                          <p:val>
                                            <p:fltVal val="0"/>
                                          </p:val>
                                        </p:tav>
                                      </p:tavLst>
                                    </p:anim>
                                    <p:anim calcmode="lin" valueType="num">
                                      <p:cBhvr>
                                        <p:cTn id="162" dur="2000" fill="hold"/>
                                        <p:tgtEl>
                                          <p:spTgt spid="29"/>
                                        </p:tgtEl>
                                        <p:attrNameLst>
                                          <p:attrName>ppt_h</p:attrName>
                                        </p:attrNameLst>
                                      </p:cBhvr>
                                      <p:tavLst>
                                        <p:tav tm="0">
                                          <p:val>
                                            <p:fltVal val="0"/>
                                          </p:val>
                                        </p:tav>
                                        <p:tav tm="100000">
                                          <p:val>
                                            <p:strVal val="#ppt_h"/>
                                          </p:val>
                                        </p:tav>
                                      </p:tavLst>
                                    </p:anim>
                                    <p:anim calcmode="lin" valueType="num">
                                      <p:cBhvr>
                                        <p:cTn id="163" dur="2000" fill="hold"/>
                                        <p:tgtEl>
                                          <p:spTgt spid="29"/>
                                        </p:tgtEl>
                                        <p:attrNameLst>
                                          <p:attrName>ppt_w</p:attrName>
                                        </p:attrNameLst>
                                      </p:cBhvr>
                                      <p:tavLst>
                                        <p:tav tm="0">
                                          <p:val>
                                            <p:fltVal val="0"/>
                                          </p:val>
                                        </p:tav>
                                        <p:tav tm="100000">
                                          <p:val>
                                            <p:strVal val="#ppt_w"/>
                                          </p:val>
                                        </p:tav>
                                      </p:tavLst>
                                    </p:anim>
                                  </p:childTnLst>
                                </p:cTn>
                              </p:par>
                              <p:par>
                                <p:cTn id="164" presetID="35" presetClass="entr" presetSubtype="0" fill="hold" nodeType="withEffect">
                                  <p:stCondLst>
                                    <p:cond delay="0"/>
                                  </p:stCondLst>
                                  <p:childTnLst>
                                    <p:set>
                                      <p:cBhvr>
                                        <p:cTn id="165" dur="1" fill="hold">
                                          <p:stCondLst>
                                            <p:cond delay="0"/>
                                          </p:stCondLst>
                                        </p:cTn>
                                        <p:tgtEl>
                                          <p:spTgt spid="56358"/>
                                        </p:tgtEl>
                                        <p:attrNameLst>
                                          <p:attrName>style.visibility</p:attrName>
                                        </p:attrNameLst>
                                      </p:cBhvr>
                                      <p:to>
                                        <p:strVal val="visible"/>
                                      </p:to>
                                    </p:set>
                                    <p:animEffect transition="in" filter="fade">
                                      <p:cBhvr>
                                        <p:cTn id="166" dur="2000"/>
                                        <p:tgtEl>
                                          <p:spTgt spid="56358"/>
                                        </p:tgtEl>
                                      </p:cBhvr>
                                    </p:animEffect>
                                    <p:anim calcmode="lin" valueType="num">
                                      <p:cBhvr>
                                        <p:cTn id="167" dur="2000" fill="hold"/>
                                        <p:tgtEl>
                                          <p:spTgt spid="56358"/>
                                        </p:tgtEl>
                                        <p:attrNameLst>
                                          <p:attrName>style.rotation</p:attrName>
                                        </p:attrNameLst>
                                      </p:cBhvr>
                                      <p:tavLst>
                                        <p:tav tm="0">
                                          <p:val>
                                            <p:fltVal val="720"/>
                                          </p:val>
                                        </p:tav>
                                        <p:tav tm="100000">
                                          <p:val>
                                            <p:fltVal val="0"/>
                                          </p:val>
                                        </p:tav>
                                      </p:tavLst>
                                    </p:anim>
                                    <p:anim calcmode="lin" valueType="num">
                                      <p:cBhvr>
                                        <p:cTn id="168" dur="2000" fill="hold"/>
                                        <p:tgtEl>
                                          <p:spTgt spid="56358"/>
                                        </p:tgtEl>
                                        <p:attrNameLst>
                                          <p:attrName>ppt_h</p:attrName>
                                        </p:attrNameLst>
                                      </p:cBhvr>
                                      <p:tavLst>
                                        <p:tav tm="0">
                                          <p:val>
                                            <p:fltVal val="0"/>
                                          </p:val>
                                        </p:tav>
                                        <p:tav tm="100000">
                                          <p:val>
                                            <p:strVal val="#ppt_h"/>
                                          </p:val>
                                        </p:tav>
                                      </p:tavLst>
                                    </p:anim>
                                    <p:anim calcmode="lin" valueType="num">
                                      <p:cBhvr>
                                        <p:cTn id="169" dur="2000" fill="hold"/>
                                        <p:tgtEl>
                                          <p:spTgt spid="56358"/>
                                        </p:tgtEl>
                                        <p:attrNameLst>
                                          <p:attrName>ppt_w</p:attrName>
                                        </p:attrNameLst>
                                      </p:cBhvr>
                                      <p:tavLst>
                                        <p:tav tm="0">
                                          <p:val>
                                            <p:fltVal val="0"/>
                                          </p:val>
                                        </p:tav>
                                        <p:tav tm="100000">
                                          <p:val>
                                            <p:strVal val="#ppt_w"/>
                                          </p:val>
                                        </p:tav>
                                      </p:tavLst>
                                    </p:anim>
                                  </p:childTnLst>
                                </p:cTn>
                              </p:par>
                              <p:par>
                                <p:cTn id="170" presetID="35" presetClass="entr" presetSubtype="0" fill="hold" nodeType="withEffect">
                                  <p:stCondLst>
                                    <p:cond delay="0"/>
                                  </p:stCondLst>
                                  <p:childTnLst>
                                    <p:set>
                                      <p:cBhvr>
                                        <p:cTn id="171" dur="1" fill="hold">
                                          <p:stCondLst>
                                            <p:cond delay="0"/>
                                          </p:stCondLst>
                                        </p:cTn>
                                        <p:tgtEl>
                                          <p:spTgt spid="31"/>
                                        </p:tgtEl>
                                        <p:attrNameLst>
                                          <p:attrName>style.visibility</p:attrName>
                                        </p:attrNameLst>
                                      </p:cBhvr>
                                      <p:to>
                                        <p:strVal val="visible"/>
                                      </p:to>
                                    </p:set>
                                    <p:animEffect transition="in" filter="fade">
                                      <p:cBhvr>
                                        <p:cTn id="172" dur="2000"/>
                                        <p:tgtEl>
                                          <p:spTgt spid="31"/>
                                        </p:tgtEl>
                                      </p:cBhvr>
                                    </p:animEffect>
                                    <p:anim calcmode="lin" valueType="num">
                                      <p:cBhvr>
                                        <p:cTn id="173" dur="2000" fill="hold"/>
                                        <p:tgtEl>
                                          <p:spTgt spid="31"/>
                                        </p:tgtEl>
                                        <p:attrNameLst>
                                          <p:attrName>style.rotation</p:attrName>
                                        </p:attrNameLst>
                                      </p:cBhvr>
                                      <p:tavLst>
                                        <p:tav tm="0">
                                          <p:val>
                                            <p:fltVal val="720"/>
                                          </p:val>
                                        </p:tav>
                                        <p:tav tm="100000">
                                          <p:val>
                                            <p:fltVal val="0"/>
                                          </p:val>
                                        </p:tav>
                                      </p:tavLst>
                                    </p:anim>
                                    <p:anim calcmode="lin" valueType="num">
                                      <p:cBhvr>
                                        <p:cTn id="174" dur="2000" fill="hold"/>
                                        <p:tgtEl>
                                          <p:spTgt spid="31"/>
                                        </p:tgtEl>
                                        <p:attrNameLst>
                                          <p:attrName>ppt_h</p:attrName>
                                        </p:attrNameLst>
                                      </p:cBhvr>
                                      <p:tavLst>
                                        <p:tav tm="0">
                                          <p:val>
                                            <p:fltVal val="0"/>
                                          </p:val>
                                        </p:tav>
                                        <p:tav tm="100000">
                                          <p:val>
                                            <p:strVal val="#ppt_h"/>
                                          </p:val>
                                        </p:tav>
                                      </p:tavLst>
                                    </p:anim>
                                    <p:anim calcmode="lin" valueType="num">
                                      <p:cBhvr>
                                        <p:cTn id="175" dur="2000" fill="hold"/>
                                        <p:tgtEl>
                                          <p:spTgt spid="31"/>
                                        </p:tgtEl>
                                        <p:attrNameLst>
                                          <p:attrName>ppt_w</p:attrName>
                                        </p:attrNameLst>
                                      </p:cBhvr>
                                      <p:tavLst>
                                        <p:tav tm="0">
                                          <p:val>
                                            <p:fltVal val="0"/>
                                          </p:val>
                                        </p:tav>
                                        <p:tav tm="100000">
                                          <p:val>
                                            <p:strVal val="#ppt_w"/>
                                          </p:val>
                                        </p:tav>
                                      </p:tavLst>
                                    </p:anim>
                                  </p:childTnLst>
                                </p:cTn>
                              </p:par>
                              <p:par>
                                <p:cTn id="176" presetID="35" presetClass="entr" presetSubtype="0" fill="hold" nodeType="withEffect">
                                  <p:stCondLst>
                                    <p:cond delay="0"/>
                                  </p:stCondLst>
                                  <p:childTnLst>
                                    <p:set>
                                      <p:cBhvr>
                                        <p:cTn id="177" dur="1" fill="hold">
                                          <p:stCondLst>
                                            <p:cond delay="0"/>
                                          </p:stCondLst>
                                        </p:cTn>
                                        <p:tgtEl>
                                          <p:spTgt spid="56360"/>
                                        </p:tgtEl>
                                        <p:attrNameLst>
                                          <p:attrName>style.visibility</p:attrName>
                                        </p:attrNameLst>
                                      </p:cBhvr>
                                      <p:to>
                                        <p:strVal val="visible"/>
                                      </p:to>
                                    </p:set>
                                    <p:animEffect transition="in" filter="fade">
                                      <p:cBhvr>
                                        <p:cTn id="178" dur="2000"/>
                                        <p:tgtEl>
                                          <p:spTgt spid="56360"/>
                                        </p:tgtEl>
                                      </p:cBhvr>
                                    </p:animEffect>
                                    <p:anim calcmode="lin" valueType="num">
                                      <p:cBhvr>
                                        <p:cTn id="179" dur="2000" fill="hold"/>
                                        <p:tgtEl>
                                          <p:spTgt spid="56360"/>
                                        </p:tgtEl>
                                        <p:attrNameLst>
                                          <p:attrName>style.rotation</p:attrName>
                                        </p:attrNameLst>
                                      </p:cBhvr>
                                      <p:tavLst>
                                        <p:tav tm="0">
                                          <p:val>
                                            <p:fltVal val="720"/>
                                          </p:val>
                                        </p:tav>
                                        <p:tav tm="100000">
                                          <p:val>
                                            <p:fltVal val="0"/>
                                          </p:val>
                                        </p:tav>
                                      </p:tavLst>
                                    </p:anim>
                                    <p:anim calcmode="lin" valueType="num">
                                      <p:cBhvr>
                                        <p:cTn id="180" dur="2000" fill="hold"/>
                                        <p:tgtEl>
                                          <p:spTgt spid="56360"/>
                                        </p:tgtEl>
                                        <p:attrNameLst>
                                          <p:attrName>ppt_h</p:attrName>
                                        </p:attrNameLst>
                                      </p:cBhvr>
                                      <p:tavLst>
                                        <p:tav tm="0">
                                          <p:val>
                                            <p:fltVal val="0"/>
                                          </p:val>
                                        </p:tav>
                                        <p:tav tm="100000">
                                          <p:val>
                                            <p:strVal val="#ppt_h"/>
                                          </p:val>
                                        </p:tav>
                                      </p:tavLst>
                                    </p:anim>
                                    <p:anim calcmode="lin" valueType="num">
                                      <p:cBhvr>
                                        <p:cTn id="181" dur="2000" fill="hold"/>
                                        <p:tgtEl>
                                          <p:spTgt spid="56360"/>
                                        </p:tgtEl>
                                        <p:attrNameLst>
                                          <p:attrName>ppt_w</p:attrName>
                                        </p:attrNameLst>
                                      </p:cBhvr>
                                      <p:tavLst>
                                        <p:tav tm="0">
                                          <p:val>
                                            <p:fltVal val="0"/>
                                          </p:val>
                                        </p:tav>
                                        <p:tav tm="100000">
                                          <p:val>
                                            <p:strVal val="#ppt_w"/>
                                          </p:val>
                                        </p:tav>
                                      </p:tavLst>
                                    </p:anim>
                                  </p:childTnLst>
                                </p:cTn>
                              </p:par>
                              <p:par>
                                <p:cTn id="182" presetID="35" presetClass="entr" presetSubtype="0" fill="hold" nodeType="withEffect">
                                  <p:stCondLst>
                                    <p:cond delay="0"/>
                                  </p:stCondLst>
                                  <p:childTnLst>
                                    <p:set>
                                      <p:cBhvr>
                                        <p:cTn id="183" dur="1" fill="hold">
                                          <p:stCondLst>
                                            <p:cond delay="0"/>
                                          </p:stCondLst>
                                        </p:cTn>
                                        <p:tgtEl>
                                          <p:spTgt spid="56362"/>
                                        </p:tgtEl>
                                        <p:attrNameLst>
                                          <p:attrName>style.visibility</p:attrName>
                                        </p:attrNameLst>
                                      </p:cBhvr>
                                      <p:to>
                                        <p:strVal val="visible"/>
                                      </p:to>
                                    </p:set>
                                    <p:animEffect transition="in" filter="fade">
                                      <p:cBhvr>
                                        <p:cTn id="184" dur="2000"/>
                                        <p:tgtEl>
                                          <p:spTgt spid="56362"/>
                                        </p:tgtEl>
                                      </p:cBhvr>
                                    </p:animEffect>
                                    <p:anim calcmode="lin" valueType="num">
                                      <p:cBhvr>
                                        <p:cTn id="185" dur="2000" fill="hold"/>
                                        <p:tgtEl>
                                          <p:spTgt spid="56362"/>
                                        </p:tgtEl>
                                        <p:attrNameLst>
                                          <p:attrName>style.rotation</p:attrName>
                                        </p:attrNameLst>
                                      </p:cBhvr>
                                      <p:tavLst>
                                        <p:tav tm="0">
                                          <p:val>
                                            <p:fltVal val="720"/>
                                          </p:val>
                                        </p:tav>
                                        <p:tav tm="100000">
                                          <p:val>
                                            <p:fltVal val="0"/>
                                          </p:val>
                                        </p:tav>
                                      </p:tavLst>
                                    </p:anim>
                                    <p:anim calcmode="lin" valueType="num">
                                      <p:cBhvr>
                                        <p:cTn id="186" dur="2000" fill="hold"/>
                                        <p:tgtEl>
                                          <p:spTgt spid="56362"/>
                                        </p:tgtEl>
                                        <p:attrNameLst>
                                          <p:attrName>ppt_h</p:attrName>
                                        </p:attrNameLst>
                                      </p:cBhvr>
                                      <p:tavLst>
                                        <p:tav tm="0">
                                          <p:val>
                                            <p:fltVal val="0"/>
                                          </p:val>
                                        </p:tav>
                                        <p:tav tm="100000">
                                          <p:val>
                                            <p:strVal val="#ppt_h"/>
                                          </p:val>
                                        </p:tav>
                                      </p:tavLst>
                                    </p:anim>
                                    <p:anim calcmode="lin" valueType="num">
                                      <p:cBhvr>
                                        <p:cTn id="187" dur="2000" fill="hold"/>
                                        <p:tgtEl>
                                          <p:spTgt spid="56362"/>
                                        </p:tgtEl>
                                        <p:attrNameLst>
                                          <p:attrName>ppt_w</p:attrName>
                                        </p:attrNameLst>
                                      </p:cBhvr>
                                      <p:tavLst>
                                        <p:tav tm="0">
                                          <p:val>
                                            <p:fltVal val="0"/>
                                          </p:val>
                                        </p:tav>
                                        <p:tav tm="100000">
                                          <p:val>
                                            <p:strVal val="#ppt_w"/>
                                          </p:val>
                                        </p:tav>
                                      </p:tavLst>
                                    </p:anim>
                                  </p:childTnLst>
                                </p:cTn>
                              </p:par>
                              <p:par>
                                <p:cTn id="188" presetID="35" presetClass="entr" presetSubtype="0" fill="hold" nodeType="with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fade">
                                      <p:cBhvr>
                                        <p:cTn id="190" dur="2000"/>
                                        <p:tgtEl>
                                          <p:spTgt spid="35"/>
                                        </p:tgtEl>
                                      </p:cBhvr>
                                    </p:animEffect>
                                    <p:anim calcmode="lin" valueType="num">
                                      <p:cBhvr>
                                        <p:cTn id="191" dur="2000" fill="hold"/>
                                        <p:tgtEl>
                                          <p:spTgt spid="35"/>
                                        </p:tgtEl>
                                        <p:attrNameLst>
                                          <p:attrName>style.rotation</p:attrName>
                                        </p:attrNameLst>
                                      </p:cBhvr>
                                      <p:tavLst>
                                        <p:tav tm="0">
                                          <p:val>
                                            <p:fltVal val="720"/>
                                          </p:val>
                                        </p:tav>
                                        <p:tav tm="100000">
                                          <p:val>
                                            <p:fltVal val="0"/>
                                          </p:val>
                                        </p:tav>
                                      </p:tavLst>
                                    </p:anim>
                                    <p:anim calcmode="lin" valueType="num">
                                      <p:cBhvr>
                                        <p:cTn id="192" dur="2000" fill="hold"/>
                                        <p:tgtEl>
                                          <p:spTgt spid="35"/>
                                        </p:tgtEl>
                                        <p:attrNameLst>
                                          <p:attrName>ppt_h</p:attrName>
                                        </p:attrNameLst>
                                      </p:cBhvr>
                                      <p:tavLst>
                                        <p:tav tm="0">
                                          <p:val>
                                            <p:fltVal val="0"/>
                                          </p:val>
                                        </p:tav>
                                        <p:tav tm="100000">
                                          <p:val>
                                            <p:strVal val="#ppt_h"/>
                                          </p:val>
                                        </p:tav>
                                      </p:tavLst>
                                    </p:anim>
                                    <p:anim calcmode="lin" valueType="num">
                                      <p:cBhvr>
                                        <p:cTn id="193" dur="2000" fill="hold"/>
                                        <p:tgtEl>
                                          <p:spTgt spid="35"/>
                                        </p:tgtEl>
                                        <p:attrNameLst>
                                          <p:attrName>ppt_w</p:attrName>
                                        </p:attrNameLst>
                                      </p:cBhvr>
                                      <p:tavLst>
                                        <p:tav tm="0">
                                          <p:val>
                                            <p:fltVal val="0"/>
                                          </p:val>
                                        </p:tav>
                                        <p:tav tm="100000">
                                          <p:val>
                                            <p:strVal val="#ppt_w"/>
                                          </p:val>
                                        </p:tav>
                                      </p:tavLst>
                                    </p:anim>
                                  </p:childTnLst>
                                </p:cTn>
                              </p:par>
                              <p:par>
                                <p:cTn id="194" presetID="35" presetClass="entr" presetSubtype="0" fill="hold" nodeType="withEffect">
                                  <p:stCondLst>
                                    <p:cond delay="0"/>
                                  </p:stCondLst>
                                  <p:childTnLst>
                                    <p:set>
                                      <p:cBhvr>
                                        <p:cTn id="195" dur="1" fill="hold">
                                          <p:stCondLst>
                                            <p:cond delay="0"/>
                                          </p:stCondLst>
                                        </p:cTn>
                                        <p:tgtEl>
                                          <p:spTgt spid="36"/>
                                        </p:tgtEl>
                                        <p:attrNameLst>
                                          <p:attrName>style.visibility</p:attrName>
                                        </p:attrNameLst>
                                      </p:cBhvr>
                                      <p:to>
                                        <p:strVal val="visible"/>
                                      </p:to>
                                    </p:set>
                                    <p:animEffect transition="in" filter="fade">
                                      <p:cBhvr>
                                        <p:cTn id="196" dur="2000"/>
                                        <p:tgtEl>
                                          <p:spTgt spid="36"/>
                                        </p:tgtEl>
                                      </p:cBhvr>
                                    </p:animEffect>
                                    <p:anim calcmode="lin" valueType="num">
                                      <p:cBhvr>
                                        <p:cTn id="197" dur="2000" fill="hold"/>
                                        <p:tgtEl>
                                          <p:spTgt spid="36"/>
                                        </p:tgtEl>
                                        <p:attrNameLst>
                                          <p:attrName>style.rotation</p:attrName>
                                        </p:attrNameLst>
                                      </p:cBhvr>
                                      <p:tavLst>
                                        <p:tav tm="0">
                                          <p:val>
                                            <p:fltVal val="720"/>
                                          </p:val>
                                        </p:tav>
                                        <p:tav tm="100000">
                                          <p:val>
                                            <p:fltVal val="0"/>
                                          </p:val>
                                        </p:tav>
                                      </p:tavLst>
                                    </p:anim>
                                    <p:anim calcmode="lin" valueType="num">
                                      <p:cBhvr>
                                        <p:cTn id="198" dur="2000" fill="hold"/>
                                        <p:tgtEl>
                                          <p:spTgt spid="36"/>
                                        </p:tgtEl>
                                        <p:attrNameLst>
                                          <p:attrName>ppt_h</p:attrName>
                                        </p:attrNameLst>
                                      </p:cBhvr>
                                      <p:tavLst>
                                        <p:tav tm="0">
                                          <p:val>
                                            <p:fltVal val="0"/>
                                          </p:val>
                                        </p:tav>
                                        <p:tav tm="100000">
                                          <p:val>
                                            <p:strVal val="#ppt_h"/>
                                          </p:val>
                                        </p:tav>
                                      </p:tavLst>
                                    </p:anim>
                                    <p:anim calcmode="lin" valueType="num">
                                      <p:cBhvr>
                                        <p:cTn id="199" dur="2000" fill="hold"/>
                                        <p:tgtEl>
                                          <p:spTgt spid="36"/>
                                        </p:tgtEl>
                                        <p:attrNameLst>
                                          <p:attrName>ppt_w</p:attrName>
                                        </p:attrNameLst>
                                      </p:cBhvr>
                                      <p:tavLst>
                                        <p:tav tm="0">
                                          <p:val>
                                            <p:fltVal val="0"/>
                                          </p:val>
                                        </p:tav>
                                        <p:tav tm="100000">
                                          <p:val>
                                            <p:strVal val="#ppt_w"/>
                                          </p:val>
                                        </p:tav>
                                      </p:tavLst>
                                    </p:anim>
                                  </p:childTnLst>
                                </p:cTn>
                              </p:par>
                              <p:par>
                                <p:cTn id="200" presetID="35" presetClass="entr" presetSubtype="0" fill="hold" nodeType="withEffect">
                                  <p:stCondLst>
                                    <p:cond delay="0"/>
                                  </p:stCondLst>
                                  <p:childTnLst>
                                    <p:set>
                                      <p:cBhvr>
                                        <p:cTn id="201" dur="1" fill="hold">
                                          <p:stCondLst>
                                            <p:cond delay="0"/>
                                          </p:stCondLst>
                                        </p:cTn>
                                        <p:tgtEl>
                                          <p:spTgt spid="37"/>
                                        </p:tgtEl>
                                        <p:attrNameLst>
                                          <p:attrName>style.visibility</p:attrName>
                                        </p:attrNameLst>
                                      </p:cBhvr>
                                      <p:to>
                                        <p:strVal val="visible"/>
                                      </p:to>
                                    </p:set>
                                    <p:animEffect transition="in" filter="fade">
                                      <p:cBhvr>
                                        <p:cTn id="202" dur="2000"/>
                                        <p:tgtEl>
                                          <p:spTgt spid="37"/>
                                        </p:tgtEl>
                                      </p:cBhvr>
                                    </p:animEffect>
                                    <p:anim calcmode="lin" valueType="num">
                                      <p:cBhvr>
                                        <p:cTn id="203" dur="2000" fill="hold"/>
                                        <p:tgtEl>
                                          <p:spTgt spid="37"/>
                                        </p:tgtEl>
                                        <p:attrNameLst>
                                          <p:attrName>style.rotation</p:attrName>
                                        </p:attrNameLst>
                                      </p:cBhvr>
                                      <p:tavLst>
                                        <p:tav tm="0">
                                          <p:val>
                                            <p:fltVal val="720"/>
                                          </p:val>
                                        </p:tav>
                                        <p:tav tm="100000">
                                          <p:val>
                                            <p:fltVal val="0"/>
                                          </p:val>
                                        </p:tav>
                                      </p:tavLst>
                                    </p:anim>
                                    <p:anim calcmode="lin" valueType="num">
                                      <p:cBhvr>
                                        <p:cTn id="204" dur="2000" fill="hold"/>
                                        <p:tgtEl>
                                          <p:spTgt spid="37"/>
                                        </p:tgtEl>
                                        <p:attrNameLst>
                                          <p:attrName>ppt_h</p:attrName>
                                        </p:attrNameLst>
                                      </p:cBhvr>
                                      <p:tavLst>
                                        <p:tav tm="0">
                                          <p:val>
                                            <p:fltVal val="0"/>
                                          </p:val>
                                        </p:tav>
                                        <p:tav tm="100000">
                                          <p:val>
                                            <p:strVal val="#ppt_h"/>
                                          </p:val>
                                        </p:tav>
                                      </p:tavLst>
                                    </p:anim>
                                    <p:anim calcmode="lin" valueType="num">
                                      <p:cBhvr>
                                        <p:cTn id="205" dur="2000" fill="hold"/>
                                        <p:tgtEl>
                                          <p:spTgt spid="37"/>
                                        </p:tgtEl>
                                        <p:attrNameLst>
                                          <p:attrName>ppt_w</p:attrName>
                                        </p:attrNameLst>
                                      </p:cBhvr>
                                      <p:tavLst>
                                        <p:tav tm="0">
                                          <p:val>
                                            <p:fltVal val="0"/>
                                          </p:val>
                                        </p:tav>
                                        <p:tav tm="100000">
                                          <p:val>
                                            <p:strVal val="#ppt_w"/>
                                          </p:val>
                                        </p:tav>
                                      </p:tavLst>
                                    </p:anim>
                                  </p:childTnLst>
                                </p:cTn>
                              </p:par>
                              <p:par>
                                <p:cTn id="206" presetID="35" presetClass="entr" presetSubtype="0" fill="hold" nodeType="withEffect">
                                  <p:stCondLst>
                                    <p:cond delay="0"/>
                                  </p:stCondLst>
                                  <p:childTnLst>
                                    <p:set>
                                      <p:cBhvr>
                                        <p:cTn id="207" dur="1" fill="hold">
                                          <p:stCondLst>
                                            <p:cond delay="0"/>
                                          </p:stCondLst>
                                        </p:cTn>
                                        <p:tgtEl>
                                          <p:spTgt spid="38"/>
                                        </p:tgtEl>
                                        <p:attrNameLst>
                                          <p:attrName>style.visibility</p:attrName>
                                        </p:attrNameLst>
                                      </p:cBhvr>
                                      <p:to>
                                        <p:strVal val="visible"/>
                                      </p:to>
                                    </p:set>
                                    <p:animEffect transition="in" filter="fade">
                                      <p:cBhvr>
                                        <p:cTn id="208" dur="2000"/>
                                        <p:tgtEl>
                                          <p:spTgt spid="38"/>
                                        </p:tgtEl>
                                      </p:cBhvr>
                                    </p:animEffect>
                                    <p:anim calcmode="lin" valueType="num">
                                      <p:cBhvr>
                                        <p:cTn id="209" dur="2000" fill="hold"/>
                                        <p:tgtEl>
                                          <p:spTgt spid="38"/>
                                        </p:tgtEl>
                                        <p:attrNameLst>
                                          <p:attrName>style.rotation</p:attrName>
                                        </p:attrNameLst>
                                      </p:cBhvr>
                                      <p:tavLst>
                                        <p:tav tm="0">
                                          <p:val>
                                            <p:fltVal val="720"/>
                                          </p:val>
                                        </p:tav>
                                        <p:tav tm="100000">
                                          <p:val>
                                            <p:fltVal val="0"/>
                                          </p:val>
                                        </p:tav>
                                      </p:tavLst>
                                    </p:anim>
                                    <p:anim calcmode="lin" valueType="num">
                                      <p:cBhvr>
                                        <p:cTn id="210" dur="2000" fill="hold"/>
                                        <p:tgtEl>
                                          <p:spTgt spid="38"/>
                                        </p:tgtEl>
                                        <p:attrNameLst>
                                          <p:attrName>ppt_h</p:attrName>
                                        </p:attrNameLst>
                                      </p:cBhvr>
                                      <p:tavLst>
                                        <p:tav tm="0">
                                          <p:val>
                                            <p:fltVal val="0"/>
                                          </p:val>
                                        </p:tav>
                                        <p:tav tm="100000">
                                          <p:val>
                                            <p:strVal val="#ppt_h"/>
                                          </p:val>
                                        </p:tav>
                                      </p:tavLst>
                                    </p:anim>
                                    <p:anim calcmode="lin" valueType="num">
                                      <p:cBhvr>
                                        <p:cTn id="211" dur="2000" fill="hold"/>
                                        <p:tgtEl>
                                          <p:spTgt spid="38"/>
                                        </p:tgtEl>
                                        <p:attrNameLst>
                                          <p:attrName>ppt_w</p:attrName>
                                        </p:attrNameLst>
                                      </p:cBhvr>
                                      <p:tavLst>
                                        <p:tav tm="0">
                                          <p:val>
                                            <p:fltVal val="0"/>
                                          </p:val>
                                        </p:tav>
                                        <p:tav tm="100000">
                                          <p:val>
                                            <p:strVal val="#ppt_w"/>
                                          </p:val>
                                        </p:tav>
                                      </p:tavLst>
                                    </p:anim>
                                  </p:childTnLst>
                                </p:cTn>
                              </p:par>
                              <p:par>
                                <p:cTn id="212" presetID="35" presetClass="entr" presetSubtype="0" fill="hold" nodeType="withEffect">
                                  <p:stCondLst>
                                    <p:cond delay="0"/>
                                  </p:stCondLst>
                                  <p:childTnLst>
                                    <p:set>
                                      <p:cBhvr>
                                        <p:cTn id="213" dur="1" fill="hold">
                                          <p:stCondLst>
                                            <p:cond delay="0"/>
                                          </p:stCondLst>
                                        </p:cTn>
                                        <p:tgtEl>
                                          <p:spTgt spid="56366"/>
                                        </p:tgtEl>
                                        <p:attrNameLst>
                                          <p:attrName>style.visibility</p:attrName>
                                        </p:attrNameLst>
                                      </p:cBhvr>
                                      <p:to>
                                        <p:strVal val="visible"/>
                                      </p:to>
                                    </p:set>
                                    <p:animEffect transition="in" filter="fade">
                                      <p:cBhvr>
                                        <p:cTn id="214" dur="2000"/>
                                        <p:tgtEl>
                                          <p:spTgt spid="56366"/>
                                        </p:tgtEl>
                                      </p:cBhvr>
                                    </p:animEffect>
                                    <p:anim calcmode="lin" valueType="num">
                                      <p:cBhvr>
                                        <p:cTn id="215" dur="2000" fill="hold"/>
                                        <p:tgtEl>
                                          <p:spTgt spid="56366"/>
                                        </p:tgtEl>
                                        <p:attrNameLst>
                                          <p:attrName>style.rotation</p:attrName>
                                        </p:attrNameLst>
                                      </p:cBhvr>
                                      <p:tavLst>
                                        <p:tav tm="0">
                                          <p:val>
                                            <p:fltVal val="720"/>
                                          </p:val>
                                        </p:tav>
                                        <p:tav tm="100000">
                                          <p:val>
                                            <p:fltVal val="0"/>
                                          </p:val>
                                        </p:tav>
                                      </p:tavLst>
                                    </p:anim>
                                    <p:anim calcmode="lin" valueType="num">
                                      <p:cBhvr>
                                        <p:cTn id="216" dur="2000" fill="hold"/>
                                        <p:tgtEl>
                                          <p:spTgt spid="56366"/>
                                        </p:tgtEl>
                                        <p:attrNameLst>
                                          <p:attrName>ppt_h</p:attrName>
                                        </p:attrNameLst>
                                      </p:cBhvr>
                                      <p:tavLst>
                                        <p:tav tm="0">
                                          <p:val>
                                            <p:fltVal val="0"/>
                                          </p:val>
                                        </p:tav>
                                        <p:tav tm="100000">
                                          <p:val>
                                            <p:strVal val="#ppt_h"/>
                                          </p:val>
                                        </p:tav>
                                      </p:tavLst>
                                    </p:anim>
                                    <p:anim calcmode="lin" valueType="num">
                                      <p:cBhvr>
                                        <p:cTn id="217" dur="2000" fill="hold"/>
                                        <p:tgtEl>
                                          <p:spTgt spid="56366"/>
                                        </p:tgtEl>
                                        <p:attrNameLst>
                                          <p:attrName>ppt_w</p:attrName>
                                        </p:attrNameLst>
                                      </p:cBhvr>
                                      <p:tavLst>
                                        <p:tav tm="0">
                                          <p:val>
                                            <p:fltVal val="0"/>
                                          </p:val>
                                        </p:tav>
                                        <p:tav tm="100000">
                                          <p:val>
                                            <p:strVal val="#ppt_w"/>
                                          </p:val>
                                        </p:tav>
                                      </p:tavLst>
                                    </p:anim>
                                  </p:childTnLst>
                                </p:cTn>
                              </p:par>
                              <p:par>
                                <p:cTn id="218" presetID="35" presetClass="entr" presetSubtype="0" fill="hold" nodeType="withEffect">
                                  <p:stCondLst>
                                    <p:cond delay="0"/>
                                  </p:stCondLst>
                                  <p:childTnLst>
                                    <p:set>
                                      <p:cBhvr>
                                        <p:cTn id="219" dur="1" fill="hold">
                                          <p:stCondLst>
                                            <p:cond delay="0"/>
                                          </p:stCondLst>
                                        </p:cTn>
                                        <p:tgtEl>
                                          <p:spTgt spid="56368"/>
                                        </p:tgtEl>
                                        <p:attrNameLst>
                                          <p:attrName>style.visibility</p:attrName>
                                        </p:attrNameLst>
                                      </p:cBhvr>
                                      <p:to>
                                        <p:strVal val="visible"/>
                                      </p:to>
                                    </p:set>
                                    <p:animEffect transition="in" filter="fade">
                                      <p:cBhvr>
                                        <p:cTn id="220" dur="2000"/>
                                        <p:tgtEl>
                                          <p:spTgt spid="56368"/>
                                        </p:tgtEl>
                                      </p:cBhvr>
                                    </p:animEffect>
                                    <p:anim calcmode="lin" valueType="num">
                                      <p:cBhvr>
                                        <p:cTn id="221" dur="2000" fill="hold"/>
                                        <p:tgtEl>
                                          <p:spTgt spid="56368"/>
                                        </p:tgtEl>
                                        <p:attrNameLst>
                                          <p:attrName>style.rotation</p:attrName>
                                        </p:attrNameLst>
                                      </p:cBhvr>
                                      <p:tavLst>
                                        <p:tav tm="0">
                                          <p:val>
                                            <p:fltVal val="720"/>
                                          </p:val>
                                        </p:tav>
                                        <p:tav tm="100000">
                                          <p:val>
                                            <p:fltVal val="0"/>
                                          </p:val>
                                        </p:tav>
                                      </p:tavLst>
                                    </p:anim>
                                    <p:anim calcmode="lin" valueType="num">
                                      <p:cBhvr>
                                        <p:cTn id="222" dur="2000" fill="hold"/>
                                        <p:tgtEl>
                                          <p:spTgt spid="56368"/>
                                        </p:tgtEl>
                                        <p:attrNameLst>
                                          <p:attrName>ppt_h</p:attrName>
                                        </p:attrNameLst>
                                      </p:cBhvr>
                                      <p:tavLst>
                                        <p:tav tm="0">
                                          <p:val>
                                            <p:fltVal val="0"/>
                                          </p:val>
                                        </p:tav>
                                        <p:tav tm="100000">
                                          <p:val>
                                            <p:strVal val="#ppt_h"/>
                                          </p:val>
                                        </p:tav>
                                      </p:tavLst>
                                    </p:anim>
                                    <p:anim calcmode="lin" valueType="num">
                                      <p:cBhvr>
                                        <p:cTn id="223" dur="2000" fill="hold"/>
                                        <p:tgtEl>
                                          <p:spTgt spid="56368"/>
                                        </p:tgtEl>
                                        <p:attrNameLst>
                                          <p:attrName>ppt_w</p:attrName>
                                        </p:attrNameLst>
                                      </p:cBhvr>
                                      <p:tavLst>
                                        <p:tav tm="0">
                                          <p:val>
                                            <p:fltVal val="0"/>
                                          </p:val>
                                        </p:tav>
                                        <p:tav tm="100000">
                                          <p:val>
                                            <p:strVal val="#ppt_w"/>
                                          </p:val>
                                        </p:tav>
                                      </p:tavLst>
                                    </p:anim>
                                  </p:childTnLst>
                                </p:cTn>
                              </p:par>
                            </p:childTnLst>
                          </p:cTn>
                        </p:par>
                        <p:par>
                          <p:cTn id="224" fill="hold">
                            <p:stCondLst>
                              <p:cond delay="7500"/>
                            </p:stCondLst>
                            <p:childTnLst>
                              <p:par>
                                <p:cTn id="225" presetID="29" presetClass="entr" presetSubtype="0" fill="hold" nodeType="afterEffect">
                                  <p:stCondLst>
                                    <p:cond delay="0"/>
                                  </p:stCondLst>
                                  <p:childTnLst>
                                    <p:set>
                                      <p:cBhvr>
                                        <p:cTn id="226" dur="1" fill="hold">
                                          <p:stCondLst>
                                            <p:cond delay="0"/>
                                          </p:stCondLst>
                                        </p:cTn>
                                        <p:tgtEl>
                                          <p:spTgt spid="62466"/>
                                        </p:tgtEl>
                                        <p:attrNameLst>
                                          <p:attrName>style.visibility</p:attrName>
                                        </p:attrNameLst>
                                      </p:cBhvr>
                                      <p:to>
                                        <p:strVal val="visible"/>
                                      </p:to>
                                    </p:set>
                                    <p:anim calcmode="lin" valueType="num">
                                      <p:cBhvr>
                                        <p:cTn id="227" dur="2000" fill="hold"/>
                                        <p:tgtEl>
                                          <p:spTgt spid="62466"/>
                                        </p:tgtEl>
                                        <p:attrNameLst>
                                          <p:attrName>ppt_x</p:attrName>
                                        </p:attrNameLst>
                                      </p:cBhvr>
                                      <p:tavLst>
                                        <p:tav tm="0">
                                          <p:val>
                                            <p:strVal val="#ppt_x-.2"/>
                                          </p:val>
                                        </p:tav>
                                        <p:tav tm="100000">
                                          <p:val>
                                            <p:strVal val="#ppt_x"/>
                                          </p:val>
                                        </p:tav>
                                      </p:tavLst>
                                    </p:anim>
                                    <p:anim calcmode="lin" valueType="num">
                                      <p:cBhvr>
                                        <p:cTn id="228" dur="2000" fill="hold"/>
                                        <p:tgtEl>
                                          <p:spTgt spid="62466"/>
                                        </p:tgtEl>
                                        <p:attrNameLst>
                                          <p:attrName>ppt_y</p:attrName>
                                        </p:attrNameLst>
                                      </p:cBhvr>
                                      <p:tavLst>
                                        <p:tav tm="0">
                                          <p:val>
                                            <p:strVal val="#ppt_y"/>
                                          </p:val>
                                        </p:tav>
                                        <p:tav tm="100000">
                                          <p:val>
                                            <p:strVal val="#ppt_y"/>
                                          </p:val>
                                        </p:tav>
                                      </p:tavLst>
                                    </p:anim>
                                    <p:animEffect transition="in" filter="wipe(right)" prLst="gradientSize: 0.1">
                                      <p:cBhvr>
                                        <p:cTn id="229" dur="2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1502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1071546"/>
            <a:ext cx="7000924" cy="492442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Desde que las aves aparecieron sobre la Tierra su diversificación las llevó a conquistar todos los hábitats de la superficie. Las alas les daban la capacidad de volar y con ello de llegar allí donde ninguna otra clase animal podía hacerlo. Sólo el mar se les resistía. Hasta que llegaron los pingüinos.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Dispuestos a conquistar el océano, los pingüinos tardaron millones de años en lograrlo. Consiguieron adaptaciones como nunca antes se habían visto entre las aves. Se hicieron capaces de vivir sobre el agua durante meses, de bucear hasta casi 300 m de profundidad y de soportar los rigores de las regiones mas frías del hemisferio sur. Pero en el largo camino hasta conseguirlo pagaron un precio muy alto.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Diversificados en diferentes especies, capaces de soportar temperaturas imposibles, maestros de la adaptación al medio, sufridores silenciosos y bulliciosos miembros de grandes colonias, ninguna otra familia de aves cuenta con una historia tan extraordinaria como la de los pingüinos, las aves que quisieron ser peces.</a:t>
            </a:r>
          </a:p>
          <a:p>
            <a:endParaRPr lang="es-ES" sz="1400" b="1" dirty="0">
              <a:effectLst>
                <a:outerShdw blurRad="38100" dist="38100" dir="2700000" algn="tl">
                  <a:srgbClr val="000000">
                    <a:alpha val="43137"/>
                  </a:srgbClr>
                </a:outerShdw>
              </a:effectLst>
            </a:endParaRPr>
          </a:p>
        </p:txBody>
      </p:sp>
    </p:spTree>
  </p:cSld>
  <p:clrMapOvr>
    <a:masterClrMapping/>
  </p:clrMapOvr>
  <p:transition spd="slow" advTm="59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q.jpeg"/>
          <p:cNvPicPr>
            <a:picLocks noChangeAspect="1"/>
          </p:cNvPicPr>
          <p:nvPr/>
        </p:nvPicPr>
        <p:blipFill>
          <a:blip r:embed="rId2"/>
          <a:stretch>
            <a:fillRect/>
          </a:stretch>
        </p:blipFill>
        <p:spPr>
          <a:xfrm>
            <a:off x="0" y="0"/>
            <a:ext cx="9144000" cy="6858000"/>
          </a:xfrm>
          <a:prstGeom prst="rect">
            <a:avLst/>
          </a:prstGeom>
        </p:spPr>
      </p:pic>
      <p:pic>
        <p:nvPicPr>
          <p:cNvPr id="5" name="4 Imagen" descr="3q.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1gymg.jpg"/>
          <p:cNvPicPr>
            <a:picLocks noChangeAspect="1"/>
          </p:cNvPicPr>
          <p:nvPr/>
        </p:nvPicPr>
        <p:blipFill>
          <a:blip r:embed="rId2"/>
          <a:stretch>
            <a:fillRect/>
          </a:stretch>
        </p:blipFill>
        <p:spPr>
          <a:xfrm>
            <a:off x="0" y="0"/>
            <a:ext cx="9144000" cy="6858000"/>
          </a:xfrm>
          <a:prstGeom prst="rect">
            <a:avLst/>
          </a:prstGeom>
        </p:spPr>
      </p:pic>
      <p:pic>
        <p:nvPicPr>
          <p:cNvPr id="5" name="4 Imagen" descr="351gym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Pinguino_rey_1.JPG"/>
          <p:cNvPicPr>
            <a:picLocks noChangeAspect="1"/>
          </p:cNvPicPr>
          <p:nvPr/>
        </p:nvPicPr>
        <p:blipFill>
          <a:blip r:embed="rId3"/>
          <a:stretch>
            <a:fillRect/>
          </a:stretch>
        </p:blipFill>
        <p:spPr>
          <a:xfrm>
            <a:off x="0" y="6684"/>
            <a:ext cx="9144000" cy="6844632"/>
          </a:xfrm>
          <a:prstGeom prst="rect">
            <a:avLst/>
          </a:prstGeom>
        </p:spPr>
      </p:pic>
      <p:pic>
        <p:nvPicPr>
          <p:cNvPr id="5" name="4 Imagen" descr="1280px-Pinguino_rey_1.JPG"/>
          <p:cNvPicPr>
            <a:picLocks noChangeAspect="1"/>
          </p:cNvPicPr>
          <p:nvPr/>
        </p:nvPicPr>
        <p:blipFill>
          <a:blip r:embed="rId3"/>
          <a:stretch>
            <a:fillRect/>
          </a:stretch>
        </p:blipFill>
        <p:spPr>
          <a:xfrm>
            <a:off x="0" y="0"/>
            <a:ext cx="9144000" cy="6844632"/>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2380002.jpg"/>
          <p:cNvPicPr>
            <a:picLocks noChangeAspect="1"/>
          </p:cNvPicPr>
          <p:nvPr/>
        </p:nvPicPr>
        <p:blipFill>
          <a:blip r:embed="rId2"/>
          <a:stretch>
            <a:fillRect/>
          </a:stretch>
        </p:blipFill>
        <p:spPr>
          <a:xfrm>
            <a:off x="1857356" y="0"/>
            <a:ext cx="5678856" cy="6858000"/>
          </a:xfrm>
          <a:prstGeom prst="rect">
            <a:avLst/>
          </a:prstGeom>
          <a:scene3d>
            <a:camera prst="orthographicFront"/>
            <a:lightRig rig="threePt" dir="t"/>
          </a:scene3d>
          <a:sp3d>
            <a:bevelT prst="angle"/>
          </a:sp3d>
        </p:spPr>
      </p:pic>
      <p:pic>
        <p:nvPicPr>
          <p:cNvPr id="6" name="5 Imagen" descr="Imagen60.jpg"/>
          <p:cNvPicPr>
            <a:picLocks noChangeAspect="1"/>
          </p:cNvPicPr>
          <p:nvPr/>
        </p:nvPicPr>
        <p:blipFill>
          <a:blip r:embed="rId3"/>
          <a:stretch>
            <a:fillRect/>
          </a:stretch>
        </p:blipFill>
        <p:spPr>
          <a:xfrm>
            <a:off x="1785918" y="0"/>
            <a:ext cx="5781945" cy="6858000"/>
          </a:xfrm>
          <a:prstGeom prst="rect">
            <a:avLst/>
          </a:prstGeom>
          <a:scene3d>
            <a:camera prst="orthographicFront"/>
            <a:lightRig rig="threePt" dir="t"/>
          </a:scene3d>
          <a:sp3d>
            <a:bevelT prst="angle"/>
          </a:sp3d>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8170598.jpg"/>
          <p:cNvPicPr>
            <a:picLocks noChangeAspect="1"/>
          </p:cNvPicPr>
          <p:nvPr/>
        </p:nvPicPr>
        <p:blipFill>
          <a:blip r:embed="rId2"/>
          <a:stretch>
            <a:fillRect/>
          </a:stretch>
        </p:blipFill>
        <p:spPr>
          <a:xfrm>
            <a:off x="0" y="0"/>
            <a:ext cx="9144000" cy="6858000"/>
          </a:xfrm>
          <a:prstGeom prst="rect">
            <a:avLst/>
          </a:prstGeom>
        </p:spPr>
      </p:pic>
      <p:pic>
        <p:nvPicPr>
          <p:cNvPr id="5" name="4 Imagen" descr="78170598.jpg"/>
          <p:cNvPicPr>
            <a:picLocks noChangeAspect="1"/>
          </p:cNvPicPr>
          <p:nvPr/>
        </p:nvPicPr>
        <p:blipFill>
          <a:blip r:embed="rId2"/>
          <a:stretch>
            <a:fillRect/>
          </a:stretch>
        </p:blipFill>
        <p:spPr>
          <a:xfrm>
            <a:off x="0" y="0"/>
            <a:ext cx="9144000" cy="6858000"/>
          </a:xfrm>
          <a:prstGeom prst="rect">
            <a:avLst/>
          </a:prstGeom>
        </p:spPr>
      </p:pic>
      <p:pic>
        <p:nvPicPr>
          <p:cNvPr id="6" name="5 Imagen" descr="7817059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2189310.jpg"/>
          <p:cNvPicPr>
            <a:picLocks noChangeAspect="1"/>
          </p:cNvPicPr>
          <p:nvPr/>
        </p:nvPicPr>
        <p:blipFill>
          <a:blip r:embed="rId2"/>
          <a:stretch>
            <a:fillRect/>
          </a:stretch>
        </p:blipFill>
        <p:spPr>
          <a:xfrm>
            <a:off x="0" y="0"/>
            <a:ext cx="9144000" cy="6858000"/>
          </a:xfrm>
          <a:prstGeom prst="rect">
            <a:avLst/>
          </a:prstGeom>
        </p:spPr>
      </p:pic>
      <p:pic>
        <p:nvPicPr>
          <p:cNvPr id="5" name="4 Imagen" descr="29218931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1204082_c30b98def1_o.jpg"/>
          <p:cNvPicPr>
            <a:picLocks noChangeAspect="1"/>
          </p:cNvPicPr>
          <p:nvPr/>
        </p:nvPicPr>
        <p:blipFill>
          <a:blip r:embed="rId2"/>
          <a:stretch>
            <a:fillRect/>
          </a:stretch>
        </p:blipFill>
        <p:spPr>
          <a:xfrm>
            <a:off x="0" y="13342"/>
            <a:ext cx="9144000" cy="6831315"/>
          </a:xfrm>
          <a:prstGeom prst="rect">
            <a:avLst/>
          </a:prstGeom>
        </p:spPr>
      </p:pic>
      <p:pic>
        <p:nvPicPr>
          <p:cNvPr id="5" name="4 Imagen" descr="381204082_c30b98def1_o.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502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214414" y="1357298"/>
            <a:ext cx="6715172" cy="409342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Los pingüinos son aves marinas. No son “pájaros”, pero definitivamente son aves ya que tienen plumas. Tal vez más sorprendente para algunas personas es que a pesar que pasan la mayor parte del tiempo en el agua y no pueden volar por el aire como muchas </a:t>
            </a:r>
            <a:r>
              <a:rPr lang="es-ES" sz="2000" b="1" smtClean="0">
                <a:effectLst>
                  <a:outerShdw blurRad="38100" dist="38100" dir="2700000" algn="tl">
                    <a:srgbClr val="000000">
                      <a:alpha val="43137"/>
                    </a:srgbClr>
                  </a:outerShdw>
                </a:effectLst>
                <a:latin typeface="Agency FB" pitchFamily="34" charset="0"/>
              </a:rPr>
              <a:t>otras </a:t>
            </a:r>
            <a:r>
              <a:rPr lang="es-ES" sz="2000" b="1" smtClean="0">
                <a:effectLst>
                  <a:outerShdw blurRad="38100" dist="38100" dir="2700000" algn="tl">
                    <a:srgbClr val="000000">
                      <a:alpha val="43137"/>
                    </a:srgbClr>
                  </a:outerShdw>
                </a:effectLst>
                <a:latin typeface="Agency FB" pitchFamily="34" charset="0"/>
              </a:rPr>
              <a:t>aves</a:t>
            </a:r>
            <a:endParaRPr lang="es-ES" sz="2000" b="1" dirty="0" smtClean="0">
              <a:effectLst>
                <a:outerShdw blurRad="38100" dist="38100" dir="2700000" algn="tl">
                  <a:srgbClr val="000000">
                    <a:alpha val="43137"/>
                  </a:srgbClr>
                </a:outerShdw>
              </a:effectLst>
              <a:latin typeface="Agency FB" pitchFamily="34" charset="0"/>
            </a:endParaRPr>
          </a:p>
          <a:p>
            <a:r>
              <a:rPr lang="es-ES" sz="2000" b="1" dirty="0" smtClean="0">
                <a:effectLst>
                  <a:outerShdw blurRad="38100" dist="38100" dir="2700000" algn="tl">
                    <a:srgbClr val="000000">
                      <a:alpha val="43137"/>
                    </a:srgbClr>
                  </a:outerShdw>
                </a:effectLst>
                <a:latin typeface="Agency FB" pitchFamily="34" charset="0"/>
              </a:rPr>
              <a:t> </a:t>
            </a:r>
          </a:p>
          <a:p>
            <a:r>
              <a:rPr lang="es-ES" sz="2000" b="1" dirty="0" smtClean="0">
                <a:effectLst>
                  <a:outerShdw blurRad="38100" dist="38100" dir="2700000" algn="tl">
                    <a:srgbClr val="000000">
                      <a:alpha val="43137"/>
                    </a:srgbClr>
                  </a:outerShdw>
                </a:effectLst>
                <a:latin typeface="Agency FB" pitchFamily="34" charset="0"/>
              </a:rPr>
              <a:t>Algunas especies de pingüinos se mantienen la mayor parte del tiempo nadando en los océanos lejos de tierra; lo cual nos crea cierta dificultad para verlos. Afortunadamente durante la temporada de cría vienen a tierra para anidar y criar sus pichones. Terminada la  </a:t>
            </a:r>
            <a:r>
              <a:rPr lang="es-ES" sz="2000" b="1" dirty="0" err="1" smtClean="0">
                <a:effectLst>
                  <a:outerShdw blurRad="38100" dist="38100" dir="2700000" algn="tl">
                    <a:srgbClr val="000000">
                      <a:alpha val="43137"/>
                    </a:srgbClr>
                  </a:outerShdw>
                </a:effectLst>
                <a:latin typeface="Agency FB" pitchFamily="34" charset="0"/>
              </a:rPr>
              <a:t>anidación</a:t>
            </a:r>
            <a:r>
              <a:rPr lang="es-ES" sz="2000" b="1" dirty="0" smtClean="0">
                <a:effectLst>
                  <a:outerShdw blurRad="38100" dist="38100" dir="2700000" algn="tl">
                    <a:srgbClr val="000000">
                      <a:alpha val="43137"/>
                    </a:srgbClr>
                  </a:outerShdw>
                </a:effectLst>
                <a:latin typeface="Agency FB" pitchFamily="34" charset="0"/>
              </a:rPr>
              <a:t> regresan al mar y poco después vuelven a regresar a tierra, o a algún témpano de hielo flotante, por un par de semanas para mudar sus plumas. Es durante estos descansos fuera del agua cuando mejor los podemos observar.</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d.jpg"/>
          <p:cNvPicPr>
            <a:picLocks noChangeAspect="1"/>
          </p:cNvPicPr>
          <p:nvPr/>
        </p:nvPicPr>
        <p:blipFill>
          <a:blip r:embed="rId2"/>
          <a:stretch>
            <a:fillRect/>
          </a:stretch>
        </p:blipFill>
        <p:spPr>
          <a:xfrm>
            <a:off x="0" y="0"/>
            <a:ext cx="9144000" cy="6858000"/>
          </a:xfrm>
          <a:prstGeom prst="rect">
            <a:avLst/>
          </a:prstGeom>
        </p:spPr>
      </p:pic>
      <p:pic>
        <p:nvPicPr>
          <p:cNvPr id="5" name="4 Imagen" descr="18663572.png"/>
          <p:cNvPicPr>
            <a:picLocks noChangeAspect="1"/>
          </p:cNvPicPr>
          <p:nvPr/>
        </p:nvPicPr>
        <p:blipFill>
          <a:blip r:embed="rId3"/>
          <a:stretch>
            <a:fillRect/>
          </a:stretch>
        </p:blipFill>
        <p:spPr>
          <a:xfrm flipH="1">
            <a:off x="0" y="2487404"/>
            <a:ext cx="3929090" cy="4370596"/>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elie_Penguin_South_Shetland_Islands_Antarctic_Peninsula.jpg"/>
          <p:cNvPicPr>
            <a:picLocks noChangeAspect="1"/>
          </p:cNvPicPr>
          <p:nvPr/>
        </p:nvPicPr>
        <p:blipFill>
          <a:blip r:embed="rId2"/>
          <a:stretch>
            <a:fillRect/>
          </a:stretch>
        </p:blipFill>
        <p:spPr>
          <a:xfrm>
            <a:off x="0" y="0"/>
            <a:ext cx="9144000" cy="6858000"/>
          </a:xfrm>
          <a:prstGeom prst="rect">
            <a:avLst/>
          </a:prstGeom>
        </p:spPr>
      </p:pic>
      <p:pic>
        <p:nvPicPr>
          <p:cNvPr id="5" name="4 Imagen" descr="Adelie_Penguin_South_Shetland_Islands_Antarctic_Peninsul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56250194_7.jpg"/>
          <p:cNvPicPr>
            <a:picLocks noChangeAspect="1"/>
          </p:cNvPicPr>
          <p:nvPr/>
        </p:nvPicPr>
        <p:blipFill>
          <a:blip r:embed="rId2"/>
          <a:stretch>
            <a:fillRect/>
          </a:stretch>
        </p:blipFill>
        <p:spPr>
          <a:xfrm>
            <a:off x="0" y="0"/>
            <a:ext cx="9144000" cy="6858000"/>
          </a:xfrm>
          <a:prstGeom prst="rect">
            <a:avLst/>
          </a:prstGeom>
        </p:spPr>
      </p:pic>
      <p:pic>
        <p:nvPicPr>
          <p:cNvPr id="5" name="4 Imagen" descr="1356250194_7.jpg"/>
          <p:cNvPicPr>
            <a:picLocks noChangeAspect="1"/>
          </p:cNvPicPr>
          <p:nvPr/>
        </p:nvPicPr>
        <p:blipFill>
          <a:blip r:embed="rId2"/>
          <a:stretch>
            <a:fillRect/>
          </a:stretch>
        </p:blipFill>
        <p:spPr>
          <a:xfrm>
            <a:off x="0" y="0"/>
            <a:ext cx="9144000" cy="6858000"/>
          </a:xfrm>
          <a:prstGeom prst="rect">
            <a:avLst/>
          </a:prstGeom>
        </p:spPr>
      </p:pic>
      <p:pic>
        <p:nvPicPr>
          <p:cNvPr id="6" name="5 Imagen" descr="1356250194_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s-Wallpapers-191.jpg"/>
          <p:cNvPicPr>
            <a:picLocks noChangeAspect="1"/>
          </p:cNvPicPr>
          <p:nvPr/>
        </p:nvPicPr>
        <p:blipFill>
          <a:blip r:embed="rId2"/>
          <a:stretch>
            <a:fillRect/>
          </a:stretch>
        </p:blipFill>
        <p:spPr>
          <a:xfrm>
            <a:off x="0" y="0"/>
            <a:ext cx="9144000" cy="6858000"/>
          </a:xfrm>
          <a:prstGeom prst="rect">
            <a:avLst/>
          </a:prstGeom>
        </p:spPr>
      </p:pic>
      <p:pic>
        <p:nvPicPr>
          <p:cNvPr id="5" name="4 Imagen" descr="Animals-Wallpapers-19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59506566295.jpg"/>
          <p:cNvPicPr>
            <a:picLocks noChangeAspect="1"/>
          </p:cNvPicPr>
          <p:nvPr/>
        </p:nvPicPr>
        <p:blipFill>
          <a:blip r:embed="rId2"/>
          <a:stretch>
            <a:fillRect/>
          </a:stretch>
        </p:blipFill>
        <p:spPr>
          <a:xfrm>
            <a:off x="0" y="0"/>
            <a:ext cx="9144000" cy="6858000"/>
          </a:xfrm>
          <a:prstGeom prst="rect">
            <a:avLst/>
          </a:prstGeom>
        </p:spPr>
      </p:pic>
      <p:pic>
        <p:nvPicPr>
          <p:cNvPr id="5" name="4 Imagen" descr="135950656629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mperor_Penguins_009_-753367.jpg"/>
          <p:cNvPicPr>
            <a:picLocks noChangeAspect="1"/>
          </p:cNvPicPr>
          <p:nvPr/>
        </p:nvPicPr>
        <p:blipFill>
          <a:blip r:embed="rId2"/>
          <a:stretch>
            <a:fillRect/>
          </a:stretch>
        </p:blipFill>
        <p:spPr>
          <a:xfrm>
            <a:off x="0" y="13342"/>
            <a:ext cx="9144000" cy="6831315"/>
          </a:xfrm>
          <a:prstGeom prst="rect">
            <a:avLst/>
          </a:prstGeom>
        </p:spPr>
      </p:pic>
      <p:pic>
        <p:nvPicPr>
          <p:cNvPr id="5" name="4 Imagen" descr="Emperor_Penguins_009_-753367.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1ad6b89e130a953579a43d559c.jpg"/>
          <p:cNvPicPr>
            <a:picLocks noChangeAspect="1"/>
          </p:cNvPicPr>
          <p:nvPr/>
        </p:nvPicPr>
        <p:blipFill>
          <a:blip r:embed="rId2"/>
          <a:stretch>
            <a:fillRect/>
          </a:stretch>
        </p:blipFill>
        <p:spPr>
          <a:xfrm>
            <a:off x="0" y="0"/>
            <a:ext cx="9144000" cy="6858000"/>
          </a:xfrm>
          <a:prstGeom prst="rect">
            <a:avLst/>
          </a:prstGeom>
        </p:spPr>
      </p:pic>
      <p:pic>
        <p:nvPicPr>
          <p:cNvPr id="5" name="4 Imagen" descr="f1ad6b89e130a953579a43d559c.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jpg"/>
          <p:cNvPicPr>
            <a:picLocks noChangeAspect="1"/>
          </p:cNvPicPr>
          <p:nvPr/>
        </p:nvPicPr>
        <p:blipFill>
          <a:blip r:embed="rId2"/>
          <a:stretch>
            <a:fillRect/>
          </a:stretch>
        </p:blipFill>
        <p:spPr>
          <a:xfrm>
            <a:off x="17790" y="0"/>
            <a:ext cx="9108420" cy="6858000"/>
          </a:xfrm>
          <a:prstGeom prst="rect">
            <a:avLst/>
          </a:prstGeom>
        </p:spPr>
      </p:pic>
      <p:pic>
        <p:nvPicPr>
          <p:cNvPr id="6" name="5 Imagen" descr="Imagen1.jpg"/>
          <p:cNvPicPr>
            <a:picLocks noChangeAspect="1"/>
          </p:cNvPicPr>
          <p:nvPr/>
        </p:nvPicPr>
        <p:blipFill>
          <a:blip r:embed="rId2"/>
          <a:stretch>
            <a:fillRect/>
          </a:stretch>
        </p:blipFill>
        <p:spPr>
          <a:xfrm>
            <a:off x="35580" y="0"/>
            <a:ext cx="910842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p:val>
                                            <p:strVal val="4/3*#ppt_w"/>
                                          </p:val>
                                        </p:tav>
                                        <p:tav tm="100000">
                                          <p:val>
                                            <p:strVal val="#ppt_w"/>
                                          </p:val>
                                        </p:tav>
                                      </p:tavLst>
                                    </p:anim>
                                    <p:anim calcmode="lin" valueType="num">
                                      <p:cBhvr>
                                        <p:cTn id="13"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1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nimaatjes-pinquins-32351.JPG"/>
          <p:cNvPicPr>
            <a:picLocks noChangeAspect="1"/>
          </p:cNvPicPr>
          <p:nvPr/>
        </p:nvPicPr>
        <p:blipFill>
          <a:blip r:embed="rId2"/>
          <a:stretch>
            <a:fillRect/>
          </a:stretch>
        </p:blipFill>
        <p:spPr>
          <a:xfrm>
            <a:off x="0" y="0"/>
            <a:ext cx="9144000" cy="6858000"/>
          </a:xfrm>
          <a:prstGeom prst="rect">
            <a:avLst/>
          </a:prstGeom>
        </p:spPr>
      </p:pic>
      <p:pic>
        <p:nvPicPr>
          <p:cNvPr id="6" name="5 Imagen" descr="animaatjes-pinquins-3235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strVal val="4/3*#ppt_w"/>
                                          </p:val>
                                        </p:tav>
                                        <p:tav tm="100000">
                                          <p:val>
                                            <p:strVal val="#ppt_w"/>
                                          </p:val>
                                        </p:tav>
                                      </p:tavLst>
                                    </p:anim>
                                    <p:anim calcmode="lin" valueType="num">
                                      <p:cBhvr>
                                        <p:cTn id="13"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502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214414" y="1285860"/>
            <a:ext cx="6715172" cy="4370427"/>
          </a:xfrm>
          <a:prstGeom prst="rect">
            <a:avLst/>
          </a:prstGeom>
          <a:noFill/>
        </p:spPr>
        <p:txBody>
          <a:bodyPr wrap="square" rtlCol="0">
            <a:spAutoFit/>
          </a:bodyPr>
          <a:lstStyle/>
          <a:p>
            <a:r>
              <a:rPr lang="es-ES" dirty="0" smtClean="0"/>
              <a:t> </a:t>
            </a:r>
          </a:p>
          <a:p>
            <a:r>
              <a:rPr lang="es-ES" sz="2000" b="1" dirty="0" smtClean="0">
                <a:effectLst>
                  <a:outerShdw blurRad="38100" dist="38100" dir="2700000" algn="tl">
                    <a:srgbClr val="000000">
                      <a:alpha val="43137"/>
                    </a:srgbClr>
                  </a:outerShdw>
                </a:effectLst>
                <a:latin typeface="Agency FB" pitchFamily="34" charset="0"/>
              </a:rPr>
              <a:t>DISTRIBUCIÓN:</a:t>
            </a:r>
          </a:p>
          <a:p>
            <a:r>
              <a:rPr lang="es-ES" sz="2000" b="1" dirty="0" smtClean="0">
                <a:effectLst>
                  <a:outerShdw blurRad="38100" dist="38100" dir="2700000" algn="tl">
                    <a:srgbClr val="000000">
                      <a:alpha val="43137"/>
                    </a:srgbClr>
                  </a:outerShdw>
                </a:effectLst>
                <a:latin typeface="Agency FB" pitchFamily="34" charset="0"/>
              </a:rPr>
              <a:t>Los pingüinos viven en el hemisferio Sur. Estas aves son pelágicas y permanecen la mayor parte del año nadando en aguas de temperatura fría, bajo los 20ºC, excepto por el Pingüino de los Galápagos que habita en aguas de unos 23ºC.</a:t>
            </a:r>
          </a:p>
          <a:p>
            <a:r>
              <a:rPr lang="es-ES" sz="2000" b="1" dirty="0" smtClean="0">
                <a:effectLst>
                  <a:outerShdw blurRad="38100" dist="38100" dir="2700000" algn="tl">
                    <a:srgbClr val="000000">
                      <a:alpha val="43137"/>
                    </a:srgbClr>
                  </a:outerShdw>
                </a:effectLst>
                <a:latin typeface="Agency FB" pitchFamily="34" charset="0"/>
              </a:rPr>
              <a:t> </a:t>
            </a:r>
          </a:p>
          <a:p>
            <a:r>
              <a:rPr lang="es-ES" sz="2000" b="1" dirty="0" smtClean="0">
                <a:effectLst>
                  <a:outerShdw blurRad="38100" dist="38100" dir="2700000" algn="tl">
                    <a:srgbClr val="000000">
                      <a:alpha val="43137"/>
                    </a:srgbClr>
                  </a:outerShdw>
                </a:effectLst>
                <a:latin typeface="Agency FB" pitchFamily="34" charset="0"/>
              </a:rPr>
              <a:t>Varias especies anidan en Antártica e islas próximas, el Pingüino Emperador haciéndolo durante el invierno austral. Otras prefieren criar en América del Sur, en las Islas Malvinas, Argentina, Chile, Perú y el Pingüino de los Galápagos en estas islas de Ecuador. Otros van a África, anidando al sur del continente, en Namibia y Sudáfrica. El resto anida en Nueva Zelanda y al sur de Australia e islas menores al sur de estas localidades.</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rcRect b="13281"/>
          <a:stretch>
            <a:fillRect/>
          </a:stretch>
        </p:blipFill>
        <p:spPr>
          <a:xfrm>
            <a:off x="0" y="0"/>
            <a:ext cx="9144000" cy="6858000"/>
          </a:xfrm>
          <a:prstGeom prst="rect">
            <a:avLst/>
          </a:prstGeom>
        </p:spPr>
      </p:pic>
      <p:pic>
        <p:nvPicPr>
          <p:cNvPr id="5" name="4 Imagen" descr="Imagen17.jpg"/>
          <p:cNvPicPr>
            <a:picLocks noChangeAspect="1"/>
          </p:cNvPicPr>
          <p:nvPr/>
        </p:nvPicPr>
        <p:blipFill>
          <a:blip r:embed="rId2"/>
          <a:srcRect b="13281"/>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3000"/>
                                        <p:tgtEl>
                                          <p:spTgt spid="5"/>
                                        </p:tgtEl>
                                      </p:cBhvr>
                                    </p:animEffect>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ondos-de-pinguinos-2807.jpg"/>
          <p:cNvPicPr>
            <a:picLocks noChangeAspect="1"/>
          </p:cNvPicPr>
          <p:nvPr/>
        </p:nvPicPr>
        <p:blipFill>
          <a:blip r:embed="rId2"/>
          <a:stretch>
            <a:fillRect/>
          </a:stretch>
        </p:blipFill>
        <p:spPr>
          <a:xfrm>
            <a:off x="0" y="6684"/>
            <a:ext cx="9144000" cy="6844632"/>
          </a:xfrm>
          <a:prstGeom prst="rect">
            <a:avLst/>
          </a:prstGeom>
        </p:spPr>
      </p:pic>
      <p:pic>
        <p:nvPicPr>
          <p:cNvPr id="6" name="5 Imagen" descr="fondos-de-pinguinos-2807.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4/3*#ppt_w"/>
                                          </p:val>
                                        </p:tav>
                                        <p:tav tm="100000">
                                          <p:val>
                                            <p:strVal val="#ppt_w"/>
                                          </p:val>
                                        </p:tav>
                                      </p:tavLst>
                                    </p:anim>
                                    <p:anim calcmode="lin" valueType="num">
                                      <p:cBhvr>
                                        <p:cTn id="8" dur="2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4/3*#ppt_w"/>
                                          </p:val>
                                        </p:tav>
                                        <p:tav tm="100000">
                                          <p:val>
                                            <p:strVal val="#ppt_w"/>
                                          </p:val>
                                        </p:tav>
                                      </p:tavLst>
                                    </p:anim>
                                    <p:anim calcmode="lin" valueType="num">
                                      <p:cBhvr>
                                        <p:cTn id="12" dur="2000" fill="hold"/>
                                        <p:tgtEl>
                                          <p:spTgt spid="6"/>
                                        </p:tgtEl>
                                        <p:attrNameLst>
                                          <p:attrName>ppt_h</p:attrName>
                                        </p:attrNameLst>
                                      </p:cBhvr>
                                      <p:tavLst>
                                        <p:tav tm="0">
                                          <p:val>
                                            <p:strVal val="4/3*#ppt_h"/>
                                          </p:val>
                                        </p:tav>
                                        <p:tav tm="100000">
                                          <p:val>
                                            <p:strVal val="#ppt_h"/>
                                          </p:val>
                                        </p:tav>
                                      </p:tavLst>
                                    </p:anim>
                                  </p:childTnLst>
                                </p:cTn>
                              </p:par>
                              <p:par>
                                <p:cTn id="13" presetID="14"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vertical)">
                                      <p:cBhvr>
                                        <p:cTn id="15" dur="2000"/>
                                        <p:tgtEl>
                                          <p:spTgt spid="5"/>
                                        </p:tgtEl>
                                      </p:cBhvr>
                                    </p:animEffect>
                                  </p:childTnLst>
                                </p:cTn>
                              </p:par>
                              <p:par>
                                <p:cTn id="16" presetID="14"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3000"/>
                                        <p:tgtEl>
                                          <p:spTgt spid="4"/>
                                        </p:tgtEl>
                                      </p:cBhvr>
                                    </p:animEffect>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502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000108"/>
            <a:ext cx="6786610" cy="4370427"/>
          </a:xfrm>
          <a:prstGeom prst="rect">
            <a:avLst/>
          </a:prstGeom>
          <a:noFill/>
        </p:spPr>
        <p:txBody>
          <a:bodyPr wrap="square" rtlCol="0">
            <a:spAutoFit/>
          </a:bodyPr>
          <a:lstStyle/>
          <a:p>
            <a:r>
              <a:rPr lang="es-ES" dirty="0" smtClean="0"/>
              <a:t> </a:t>
            </a:r>
          </a:p>
          <a:p>
            <a:r>
              <a:rPr lang="es-ES" sz="2000" b="1" dirty="0" smtClean="0">
                <a:effectLst>
                  <a:outerShdw blurRad="38100" dist="38100" dir="2700000" algn="tl">
                    <a:srgbClr val="000000">
                      <a:alpha val="43137"/>
                    </a:srgbClr>
                  </a:outerShdw>
                </a:effectLst>
                <a:latin typeface="Agency FB" pitchFamily="34" charset="0"/>
              </a:rPr>
              <a:t>DIFERENCIAS ENTRE LAS ESPECIES:</a:t>
            </a:r>
          </a:p>
          <a:p>
            <a:r>
              <a:rPr lang="es-ES" sz="2000" b="1" dirty="0" smtClean="0">
                <a:effectLst>
                  <a:outerShdw blurRad="38100" dist="38100" dir="2700000" algn="tl">
                    <a:srgbClr val="000000">
                      <a:alpha val="43137"/>
                    </a:srgbClr>
                  </a:outerShdw>
                </a:effectLst>
                <a:latin typeface="Agency FB" pitchFamily="34" charset="0"/>
              </a:rPr>
              <a:t>Todos los pingüinos se estudian en la familia </a:t>
            </a:r>
            <a:r>
              <a:rPr lang="es-ES" sz="2000" b="1" dirty="0" err="1" smtClean="0">
                <a:effectLst>
                  <a:outerShdw blurRad="38100" dist="38100" dir="2700000" algn="tl">
                    <a:srgbClr val="000000">
                      <a:alpha val="43137"/>
                    </a:srgbClr>
                  </a:outerShdw>
                </a:effectLst>
                <a:latin typeface="Agency FB" pitchFamily="34" charset="0"/>
              </a:rPr>
              <a:t>Spheniscidae</a:t>
            </a:r>
            <a:r>
              <a:rPr lang="es-ES" sz="2000" b="1" dirty="0" smtClean="0">
                <a:effectLst>
                  <a:outerShdw blurRad="38100" dist="38100" dir="2700000" algn="tl">
                    <a:srgbClr val="000000">
                      <a:alpha val="43137"/>
                    </a:srgbClr>
                  </a:outerShdw>
                </a:effectLst>
                <a:latin typeface="Agency FB" pitchFamily="34" charset="0"/>
              </a:rPr>
              <a:t> del orden </a:t>
            </a:r>
            <a:r>
              <a:rPr lang="es-ES" sz="2000" b="1" dirty="0" err="1" smtClean="0">
                <a:effectLst>
                  <a:outerShdw blurRad="38100" dist="38100" dir="2700000" algn="tl">
                    <a:srgbClr val="000000">
                      <a:alpha val="43137"/>
                    </a:srgbClr>
                  </a:outerShdw>
                </a:effectLst>
                <a:latin typeface="Agency FB" pitchFamily="34" charset="0"/>
              </a:rPr>
              <a:t>Sphenisciformes</a:t>
            </a:r>
            <a:r>
              <a:rPr lang="es-ES" sz="2000" b="1" dirty="0" smtClean="0">
                <a:effectLst>
                  <a:outerShdw blurRad="38100" dist="38100" dir="2700000" algn="tl">
                    <a:srgbClr val="000000">
                      <a:alpha val="43137"/>
                    </a:srgbClr>
                  </a:outerShdw>
                </a:effectLst>
                <a:latin typeface="Agency FB" pitchFamily="34" charset="0"/>
              </a:rPr>
              <a:t>, pero dentro de esta familia no todos los pingüinos son iguales, en realidad las especies son bien diferentes en su forma y comportamiento. De tamaño varían desde el Pingüino Pequeño, que no logra el medio metro y pesa poco más de un kilogramo, hasta el Pingüino Emperador que sobrepasa el metro de altura y puede pesar hasta 45 Kg. Con respecto al hábitat, el Pingüino de los Galápagos vive en una zona cálida mientras el Pingüino de </a:t>
            </a:r>
            <a:r>
              <a:rPr lang="es-ES" sz="2000" b="1" dirty="0" err="1" smtClean="0">
                <a:effectLst>
                  <a:outerShdw blurRad="38100" dist="38100" dir="2700000" algn="tl">
                    <a:srgbClr val="000000">
                      <a:alpha val="43137"/>
                    </a:srgbClr>
                  </a:outerShdw>
                </a:effectLst>
                <a:latin typeface="Agency FB" pitchFamily="34" charset="0"/>
              </a:rPr>
              <a:t>Adelia</a:t>
            </a:r>
            <a:r>
              <a:rPr lang="es-ES" sz="2000" b="1" dirty="0" smtClean="0">
                <a:effectLst>
                  <a:outerShdw blurRad="38100" dist="38100" dir="2700000" algn="tl">
                    <a:srgbClr val="000000">
                      <a:alpha val="43137"/>
                    </a:srgbClr>
                  </a:outerShdw>
                </a:effectLst>
                <a:latin typeface="Agency FB" pitchFamily="34" charset="0"/>
              </a:rPr>
              <a:t>, y otros, rara vez abandona la región antártica. Sin embargo, las diferencias más drásticas las encontramos en la </a:t>
            </a:r>
            <a:r>
              <a:rPr lang="es-ES" sz="2000" b="1" dirty="0" err="1" smtClean="0">
                <a:effectLst>
                  <a:outerShdw blurRad="38100" dist="38100" dir="2700000" algn="tl">
                    <a:srgbClr val="000000">
                      <a:alpha val="43137"/>
                    </a:srgbClr>
                  </a:outerShdw>
                </a:effectLst>
                <a:latin typeface="Agency FB" pitchFamily="34" charset="0"/>
              </a:rPr>
              <a:t>anidación</a:t>
            </a:r>
            <a:r>
              <a:rPr lang="es-ES" sz="2000" b="1" dirty="0" smtClean="0">
                <a:effectLst>
                  <a:outerShdw blurRad="38100" dist="38100" dir="2700000" algn="tl">
                    <a:srgbClr val="000000">
                      <a:alpha val="43137"/>
                    </a:srgbClr>
                  </a:outerShdw>
                </a:effectLst>
                <a:latin typeface="Agency FB" pitchFamily="34" charset="0"/>
              </a:rPr>
              <a:t>. Como ya mencionamos, la cría del Pingüino Emperador es bien peculiar, aunque la del Pingüino Rey tal vez sea aun más intrigante.</a:t>
            </a:r>
          </a:p>
          <a:p>
            <a:r>
              <a:rPr lang="es-ES" sz="2000" b="1" dirty="0" smtClean="0">
                <a:effectLst>
                  <a:outerShdw blurRad="38100" dist="38100" dir="2700000" algn="tl">
                    <a:srgbClr val="000000">
                      <a:alpha val="43137"/>
                    </a:srgbClr>
                  </a:outerShdw>
                </a:effectLst>
                <a:latin typeface="Agency FB" pitchFamily="34" charset="0"/>
              </a:rPr>
              <a:t> </a:t>
            </a:r>
          </a:p>
        </p:txBody>
      </p:sp>
    </p:spTree>
  </p:cSld>
  <p:clrMapOvr>
    <a:masterClrMapping/>
  </p:clrMapOvr>
  <p:transition spd="slow" advTm="40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uchos-pingüinos-wallpapers_4787_1600x1200.jpg"/>
          <p:cNvPicPr>
            <a:picLocks noChangeAspect="1"/>
          </p:cNvPicPr>
          <p:nvPr/>
        </p:nvPicPr>
        <p:blipFill>
          <a:blip r:embed="rId2"/>
          <a:stretch>
            <a:fillRect/>
          </a:stretch>
        </p:blipFill>
        <p:spPr>
          <a:xfrm>
            <a:off x="0" y="0"/>
            <a:ext cx="9144000" cy="6858000"/>
          </a:xfrm>
          <a:prstGeom prst="rect">
            <a:avLst/>
          </a:prstGeom>
        </p:spPr>
      </p:pic>
      <p:pic>
        <p:nvPicPr>
          <p:cNvPr id="6" name="5 Imagen" descr="muchos-pingüinos-wallpapers_4787_160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strVal val="4/3*#ppt_w"/>
                                          </p:val>
                                        </p:tav>
                                        <p:tav tm="100000">
                                          <p:val>
                                            <p:strVal val="#ppt_w"/>
                                          </p:val>
                                        </p:tav>
                                      </p:tavLst>
                                    </p:anim>
                                    <p:anim calcmode="lin" valueType="num">
                                      <p:cBhvr>
                                        <p:cTn id="13"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16662"/>
            <a:ext cx="9144000" cy="6824676"/>
          </a:xfrm>
          <a:prstGeom prst="rect">
            <a:avLst/>
          </a:prstGeom>
        </p:spPr>
      </p:pic>
      <p:pic>
        <p:nvPicPr>
          <p:cNvPr id="5" name="4 Imagen" descr="Imagen21.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13342"/>
            <a:ext cx="9144000" cy="6831315"/>
          </a:xfrm>
          <a:prstGeom prst="rect">
            <a:avLst/>
          </a:prstGeom>
        </p:spPr>
      </p:pic>
      <p:pic>
        <p:nvPicPr>
          <p:cNvPr id="5" name="4 Imagen" descr="Imagen35.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1502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071546"/>
            <a:ext cx="6929486" cy="4370427"/>
          </a:xfrm>
          <a:prstGeom prst="rect">
            <a:avLst/>
          </a:prstGeom>
          <a:noFill/>
        </p:spPr>
        <p:txBody>
          <a:bodyPr wrap="square" rtlCol="0">
            <a:spAutoFit/>
          </a:bodyPr>
          <a:lstStyle/>
          <a:p>
            <a:r>
              <a:rPr lang="es-ES" dirty="0" smtClean="0"/>
              <a:t> </a:t>
            </a:r>
          </a:p>
          <a:p>
            <a:r>
              <a:rPr lang="es-ES" sz="2000" b="1" dirty="0" smtClean="0">
                <a:effectLst>
                  <a:outerShdw blurRad="38100" dist="38100" dir="2700000" algn="tl">
                    <a:srgbClr val="000000">
                      <a:alpha val="43137"/>
                    </a:srgbClr>
                  </a:outerShdw>
                </a:effectLst>
                <a:latin typeface="Agency FB" pitchFamily="34" charset="0"/>
              </a:rPr>
              <a:t>DEPREDADORES:</a:t>
            </a:r>
          </a:p>
          <a:p>
            <a:r>
              <a:rPr lang="es-ES" sz="2000" b="1" dirty="0" smtClean="0">
                <a:effectLst>
                  <a:outerShdw blurRad="38100" dist="38100" dir="2700000" algn="tl">
                    <a:srgbClr val="000000">
                      <a:alpha val="43137"/>
                    </a:srgbClr>
                  </a:outerShdw>
                </a:effectLst>
                <a:latin typeface="Agency FB" pitchFamily="34" charset="0"/>
              </a:rPr>
              <a:t>Los pingüinos son cazados por los leopardos marinos, los tiburones y en ocasiones por las orcas. Los huevos y pichones a menudo son víctimas de los págalos, las gaviotas, las ibis, las zorras, los lagartos y las serpientes, dependiendo donde se encuentre la colonia.</a:t>
            </a:r>
          </a:p>
          <a:p>
            <a:r>
              <a:rPr lang="es-ES" sz="2000" b="1" dirty="0" smtClean="0">
                <a:effectLst>
                  <a:outerShdw blurRad="38100" dist="38100" dir="2700000" algn="tl">
                    <a:srgbClr val="000000">
                      <a:alpha val="43137"/>
                    </a:srgbClr>
                  </a:outerShdw>
                </a:effectLst>
                <a:latin typeface="Agency FB" pitchFamily="34" charset="0"/>
              </a:rPr>
              <a:t> </a:t>
            </a:r>
          </a:p>
          <a:p>
            <a:r>
              <a:rPr lang="es-ES" sz="2000" b="1" dirty="0" smtClean="0">
                <a:effectLst>
                  <a:outerShdw blurRad="38100" dist="38100" dir="2700000" algn="tl">
                    <a:srgbClr val="000000">
                      <a:alpha val="43137"/>
                    </a:srgbClr>
                  </a:outerShdw>
                </a:effectLst>
                <a:latin typeface="Agency FB" pitchFamily="34" charset="0"/>
              </a:rPr>
              <a:t>REPRODUCCIÓN:</a:t>
            </a:r>
          </a:p>
          <a:p>
            <a:r>
              <a:rPr lang="es-ES" sz="2000" b="1" dirty="0" smtClean="0">
                <a:effectLst>
                  <a:outerShdw blurRad="38100" dist="38100" dir="2700000" algn="tl">
                    <a:srgbClr val="000000">
                      <a:alpha val="43137"/>
                    </a:srgbClr>
                  </a:outerShdw>
                </a:effectLst>
                <a:latin typeface="Agency FB" pitchFamily="34" charset="0"/>
              </a:rPr>
              <a:t>La mayoría de los pingüinos anida una vez por año. Por lo general forman colonias donde se congregan hasta millones de ellos. Los dos padres cuidan de los pichones. El Pingüino Emperador cría durante el invierno austral en Antártica, incubando el huevo entre las patas en temperaturas de 40ºC bajo cero.</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7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31.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3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inguinos-1024x768-948659.jpeg"/>
          <p:cNvPicPr>
            <a:picLocks noChangeAspect="1"/>
          </p:cNvPicPr>
          <p:nvPr/>
        </p:nvPicPr>
        <p:blipFill>
          <a:blip r:embed="rId2"/>
          <a:stretch>
            <a:fillRect/>
          </a:stretch>
        </p:blipFill>
        <p:spPr>
          <a:xfrm>
            <a:off x="0" y="0"/>
            <a:ext cx="9144000" cy="6858000"/>
          </a:xfrm>
          <a:prstGeom prst="rect">
            <a:avLst/>
          </a:prstGeom>
        </p:spPr>
      </p:pic>
      <p:pic>
        <p:nvPicPr>
          <p:cNvPr id="6" name="5 Imagen" descr="Pinguinos-1024x768-948659.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8.jpg"/>
          <p:cNvPicPr>
            <a:picLocks noChangeAspect="1"/>
          </p:cNvPicPr>
          <p:nvPr/>
        </p:nvPicPr>
        <p:blipFill>
          <a:blip r:embed="rId2"/>
          <a:stretch>
            <a:fillRect/>
          </a:stretch>
        </p:blipFill>
        <p:spPr>
          <a:xfrm>
            <a:off x="0" y="22237"/>
            <a:ext cx="9144000" cy="6813525"/>
          </a:xfrm>
          <a:prstGeom prst="rect">
            <a:avLst/>
          </a:prstGeom>
        </p:spPr>
      </p:pic>
      <p:pic>
        <p:nvPicPr>
          <p:cNvPr id="5" name="4 Imagen" descr="Imagen38.jpg"/>
          <p:cNvPicPr>
            <a:picLocks noChangeAspect="1"/>
          </p:cNvPicPr>
          <p:nvPr/>
        </p:nvPicPr>
        <p:blipFill>
          <a:blip r:embed="rId2"/>
          <a:stretch>
            <a:fillRect/>
          </a:stretch>
        </p:blipFill>
        <p:spPr>
          <a:xfrm>
            <a:off x="0" y="44475"/>
            <a:ext cx="9144000" cy="6813525"/>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pPr algn="r"/>
            <a:endParaRPr lang="es-ES" dirty="0"/>
          </a:p>
        </p:txBody>
      </p:sp>
      <p:pic>
        <p:nvPicPr>
          <p:cNvPr id="5" name="4 Imagen" descr="pingueinos_20120122_2009133706.jpg"/>
          <p:cNvPicPr>
            <a:picLocks noChangeAspect="1"/>
          </p:cNvPicPr>
          <p:nvPr/>
        </p:nvPicPr>
        <p:blipFill>
          <a:blip r:embed="rId2"/>
          <a:stretch>
            <a:fillRect/>
          </a:stretch>
        </p:blipFill>
        <p:spPr>
          <a:xfrm>
            <a:off x="0" y="0"/>
            <a:ext cx="9144000" cy="6858000"/>
          </a:xfrm>
          <a:prstGeom prst="rect">
            <a:avLst/>
          </a:prstGeom>
        </p:spPr>
      </p:pic>
      <p:pic>
        <p:nvPicPr>
          <p:cNvPr id="7" name="6 Imagen" descr="pingueinos_20120122_200913370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par>
                                <p:cTn id="16" presetID="21"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3)">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89" y="0"/>
            <a:ext cx="9144000" cy="6857999"/>
          </a:xfrm>
        </p:spPr>
        <p:txBody>
          <a:bodyPr/>
          <a:lstStyle/>
          <a:p>
            <a:endParaRPr lang="es-ES" dirty="0"/>
          </a:p>
        </p:txBody>
      </p:sp>
      <p:sp>
        <p:nvSpPr>
          <p:cNvPr id="3" name="2 Subtítulo"/>
          <p:cNvSpPr>
            <a:spLocks noGrp="1"/>
          </p:cNvSpPr>
          <p:nvPr>
            <p:ph type="subTitle" idx="1"/>
          </p:nvPr>
        </p:nvSpPr>
        <p:spPr>
          <a:xfrm>
            <a:off x="-23689" y="0"/>
            <a:ext cx="9144000" cy="6858000"/>
          </a:xfrm>
        </p:spPr>
        <p:txBody>
          <a:bodyPr/>
          <a:lstStyle/>
          <a:p>
            <a:endParaRPr lang="es-ES" dirty="0"/>
          </a:p>
        </p:txBody>
      </p:sp>
      <p:pic>
        <p:nvPicPr>
          <p:cNvPr id="4" name="3 Imagen" descr="Imagen39.jpg"/>
          <p:cNvPicPr>
            <a:picLocks noChangeAspect="1"/>
          </p:cNvPicPr>
          <p:nvPr/>
        </p:nvPicPr>
        <p:blipFill>
          <a:blip r:embed="rId2"/>
          <a:stretch>
            <a:fillRect/>
          </a:stretch>
        </p:blipFill>
        <p:spPr>
          <a:xfrm>
            <a:off x="0" y="0"/>
            <a:ext cx="9096622" cy="6858000"/>
          </a:xfrm>
          <a:prstGeom prst="rect">
            <a:avLst/>
          </a:prstGeom>
        </p:spPr>
      </p:pic>
      <p:pic>
        <p:nvPicPr>
          <p:cNvPr id="5" name="4 Imagen" descr="Imagen39.jpg"/>
          <p:cNvPicPr>
            <a:picLocks noChangeAspect="1"/>
          </p:cNvPicPr>
          <p:nvPr/>
        </p:nvPicPr>
        <p:blipFill>
          <a:blip r:embed="rId2"/>
          <a:stretch>
            <a:fillRect/>
          </a:stretch>
        </p:blipFill>
        <p:spPr>
          <a:xfrm>
            <a:off x="0" y="0"/>
            <a:ext cx="9096622" cy="6858000"/>
          </a:xfrm>
          <a:prstGeom prst="rect">
            <a:avLst/>
          </a:prstGeom>
        </p:spPr>
      </p:pic>
      <p:pic>
        <p:nvPicPr>
          <p:cNvPr id="6" name="3 Imagen" descr="Imagen39.jpg"/>
          <p:cNvPicPr>
            <a:picLocks noChangeAspect="1"/>
          </p:cNvPicPr>
          <p:nvPr/>
        </p:nvPicPr>
        <p:blipFill>
          <a:blip r:embed="rId2"/>
          <a:stretch>
            <a:fillRect/>
          </a:stretch>
        </p:blipFill>
        <p:spPr>
          <a:xfrm>
            <a:off x="0" y="0"/>
            <a:ext cx="9096622"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5.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5.jpg"/>
          <p:cNvPicPr>
            <a:picLocks noChangeAspect="1"/>
          </p:cNvPicPr>
          <p:nvPr/>
        </p:nvPicPr>
        <p:blipFill>
          <a:blip r:embed="rId2"/>
          <a:stretch>
            <a:fillRect/>
          </a:stretch>
        </p:blipFill>
        <p:spPr>
          <a:xfrm>
            <a:off x="-1357354"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42.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42.jpg"/>
          <p:cNvPicPr>
            <a:picLocks noChangeAspect="1"/>
          </p:cNvPicPr>
          <p:nvPr/>
        </p:nvPicPr>
        <p:blipFill>
          <a:blip r:embed="rId2"/>
          <a:stretch>
            <a:fillRect/>
          </a:stretch>
        </p:blipFill>
        <p:spPr>
          <a:xfrm>
            <a:off x="0" y="0"/>
            <a:ext cx="9144000" cy="6858000"/>
          </a:xfrm>
          <a:prstGeom prst="rect">
            <a:avLst/>
          </a:prstGeom>
        </p:spPr>
      </p:pic>
      <p:pic>
        <p:nvPicPr>
          <p:cNvPr id="7" name="6 Imagen" descr="Imagen4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2/3*#ppt_w"/>
                                          </p:val>
                                        </p:tav>
                                        <p:tav tm="100000">
                                          <p:val>
                                            <p:strVal val="#ppt_w"/>
                                          </p:val>
                                        </p:tav>
                                      </p:tavLst>
                                    </p:anim>
                                    <p:anim calcmode="lin" valueType="num">
                                      <p:cBhvr>
                                        <p:cTn id="16" dur="3000" fill="hold"/>
                                        <p:tgtEl>
                                          <p:spTgt spid="7"/>
                                        </p:tgtEl>
                                        <p:attrNameLst>
                                          <p:attrName>ppt_h</p:attrName>
                                        </p:attrNameLst>
                                      </p:cBhvr>
                                      <p:tavLst>
                                        <p:tav tm="0">
                                          <p:val>
                                            <p:strVal val="2/3*#ppt_h"/>
                                          </p:val>
                                        </p:tav>
                                        <p:tav tm="100000">
                                          <p:val>
                                            <p:strVal val="#ppt_h"/>
                                          </p:val>
                                        </p:tav>
                                      </p:tavLst>
                                    </p:anim>
                                  </p:childTnLst>
                                </p:cTn>
                              </p:par>
                              <p:par>
                                <p:cTn id="17" presetID="18"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downRight)">
                                      <p:cBhvr>
                                        <p:cTn id="19" dur="3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trips(downLeft)">
                                      <p:cBhvr>
                                        <p:cTn id="22" dur="3000"/>
                                        <p:tgtEl>
                                          <p:spTgt spid="7"/>
                                        </p:tgtEl>
                                      </p:cBhvr>
                                    </p:animEffect>
                                  </p:childTnLst>
                                </p:cTn>
                              </p:par>
                              <p:par>
                                <p:cTn id="23" presetID="16" presetClass="entr" presetSubtype="4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Horizontal)">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4.jpg"/>
          <p:cNvPicPr>
            <a:picLocks noChangeAspect="1"/>
          </p:cNvPicPr>
          <p:nvPr/>
        </p:nvPicPr>
        <p:blipFill>
          <a:blip r:embed="rId2"/>
          <a:stretch>
            <a:fillRect/>
          </a:stretch>
        </p:blipFill>
        <p:spPr>
          <a:xfrm>
            <a:off x="13342" y="0"/>
            <a:ext cx="9117315" cy="6858000"/>
          </a:xfrm>
          <a:prstGeom prst="rect">
            <a:avLst/>
          </a:prstGeom>
        </p:spPr>
      </p:pic>
      <p:pic>
        <p:nvPicPr>
          <p:cNvPr id="5" name="4 Imagen" descr="Imagen44.jpg"/>
          <p:cNvPicPr>
            <a:picLocks noChangeAspect="1"/>
          </p:cNvPicPr>
          <p:nvPr/>
        </p:nvPicPr>
        <p:blipFill>
          <a:blip r:embed="rId2"/>
          <a:stretch>
            <a:fillRect/>
          </a:stretch>
        </p:blipFill>
        <p:spPr>
          <a:xfrm>
            <a:off x="26685" y="0"/>
            <a:ext cx="9117315"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inguinos_nadando-1280x1024.jpg"/>
          <p:cNvPicPr>
            <a:picLocks noChangeAspect="1"/>
          </p:cNvPicPr>
          <p:nvPr/>
        </p:nvPicPr>
        <p:blipFill>
          <a:blip r:embed="rId2"/>
          <a:stretch>
            <a:fillRect/>
          </a:stretch>
        </p:blipFill>
        <p:spPr>
          <a:xfrm>
            <a:off x="0" y="0"/>
            <a:ext cx="9144000" cy="6858000"/>
          </a:xfrm>
          <a:prstGeom prst="rect">
            <a:avLst/>
          </a:prstGeom>
        </p:spPr>
      </p:pic>
      <p:pic>
        <p:nvPicPr>
          <p:cNvPr id="6" name="5 Imagen" descr="pinguinos_nadando-1280x10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3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502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071546"/>
            <a:ext cx="6786610" cy="4616648"/>
          </a:xfrm>
          <a:prstGeom prst="rect">
            <a:avLst/>
          </a:prstGeom>
          <a:noFill/>
        </p:spPr>
        <p:txBody>
          <a:bodyPr wrap="square" rtlCol="0">
            <a:spAutoFit/>
          </a:bodyPr>
          <a:lstStyle/>
          <a:p>
            <a:r>
              <a:rPr lang="es-ES" dirty="0" smtClean="0"/>
              <a:t> </a:t>
            </a:r>
          </a:p>
          <a:p>
            <a:r>
              <a:rPr lang="es-ES" sz="2000" b="1" dirty="0" smtClean="0">
                <a:effectLst>
                  <a:outerShdw blurRad="38100" dist="38100" dir="2700000" algn="tl">
                    <a:srgbClr val="000000">
                      <a:alpha val="43137"/>
                    </a:srgbClr>
                  </a:outerShdw>
                </a:effectLst>
                <a:latin typeface="Agency FB" pitchFamily="34" charset="0"/>
              </a:rPr>
              <a:t>LOCOMOCIÓN:</a:t>
            </a:r>
          </a:p>
          <a:p>
            <a:r>
              <a:rPr lang="es-ES" sz="2000" b="1" dirty="0" smtClean="0">
                <a:effectLst>
                  <a:outerShdw blurRad="38100" dist="38100" dir="2700000" algn="tl">
                    <a:srgbClr val="000000">
                      <a:alpha val="43137"/>
                    </a:srgbClr>
                  </a:outerShdw>
                </a:effectLst>
                <a:latin typeface="Agency FB" pitchFamily="34" charset="0"/>
              </a:rPr>
              <a:t>Tienen las patas en la parte posterior del cuerpo y en la tierra pueden caminar, y hasta correr más rápido que nosotros. Caminan de forma erecta, hay veces al andar se tambalean como lo hacen los patos. Al menos una especie, el Pingüino de Penacho Amarillo, se traslada por tierra dando salticos. También se deslizan sobre la nieve como toboganes.</a:t>
            </a:r>
          </a:p>
          <a:p>
            <a:r>
              <a:rPr lang="es-ES" sz="2000" b="1" dirty="0" smtClean="0">
                <a:effectLst>
                  <a:outerShdw blurRad="38100" dist="38100" dir="2700000" algn="tl">
                    <a:srgbClr val="000000">
                      <a:alpha val="43137"/>
                    </a:srgbClr>
                  </a:outerShdw>
                </a:effectLst>
                <a:latin typeface="Agency FB" pitchFamily="34" charset="0"/>
              </a:rPr>
              <a:t> Como en la mayoría de las aves, en cada pata tienen cuatro dedos. Tres dedos son delanteros y uno es posterior. El dedo posterior es pequeño y se mantiene separado. Los tres delanteros son largos, gruesos y están unidos por una membrana interdigital.</a:t>
            </a:r>
          </a:p>
          <a:p>
            <a:r>
              <a:rPr lang="es-ES" sz="2000" b="1" dirty="0" smtClean="0">
                <a:effectLst>
                  <a:outerShdw blurRad="38100" dist="38100" dir="2700000" algn="tl">
                    <a:srgbClr val="000000">
                      <a:alpha val="43137"/>
                    </a:srgbClr>
                  </a:outerShdw>
                </a:effectLst>
                <a:latin typeface="Agency FB" pitchFamily="34" charset="0"/>
              </a:rPr>
              <a:t> Cuando nadan ejercen las alas como otras aves lo hacen en el vuelo, esta acción produce la fuerza requerida para trasladarse. Las patas y la cola, que varía el largo según la especie, las emplean como timón.</a:t>
            </a:r>
          </a:p>
          <a:p>
            <a:endParaRPr lang="es-ES" sz="1600" dirty="0"/>
          </a:p>
        </p:txBody>
      </p:sp>
    </p:spTree>
  </p:cSld>
  <p:clrMapOvr>
    <a:masterClrMapping/>
  </p:clrMapOvr>
  <p:transition spd="slow" advTm="50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8.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48.jpg"/>
          <p:cNvPicPr>
            <a:picLocks noChangeAspect="1"/>
          </p:cNvPicPr>
          <p:nvPr/>
        </p:nvPicPr>
        <p:blipFill>
          <a:blip r:embed="rId2"/>
          <a:stretch>
            <a:fillRect/>
          </a:stretch>
        </p:blipFill>
        <p:spPr>
          <a:xfrm>
            <a:off x="0" y="6691"/>
            <a:ext cx="9144000" cy="6851309"/>
          </a:xfrm>
          <a:prstGeom prst="rect">
            <a:avLst/>
          </a:prstGeom>
        </p:spPr>
      </p:pic>
      <p:pic>
        <p:nvPicPr>
          <p:cNvPr id="6" name="5 Imagen" descr="Imagen48.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1.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51.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15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9.jpg"/>
          <p:cNvPicPr>
            <a:picLocks noChangeAspect="1"/>
          </p:cNvPicPr>
          <p:nvPr/>
        </p:nvPicPr>
        <p:blipFill>
          <a:blip r:embed="rId2"/>
          <a:stretch>
            <a:fillRect/>
          </a:stretch>
        </p:blipFill>
        <p:spPr>
          <a:xfrm>
            <a:off x="0" y="23281"/>
            <a:ext cx="9144000" cy="6811437"/>
          </a:xfrm>
          <a:prstGeom prst="rect">
            <a:avLst/>
          </a:prstGeom>
        </p:spPr>
      </p:pic>
      <p:pic>
        <p:nvPicPr>
          <p:cNvPr id="5" name="4 Imagen" descr="Imagen49.jpg"/>
          <p:cNvPicPr>
            <a:picLocks noChangeAspect="1"/>
          </p:cNvPicPr>
          <p:nvPr/>
        </p:nvPicPr>
        <p:blipFill>
          <a:blip r:embed="rId2"/>
          <a:stretch>
            <a:fillRect/>
          </a:stretch>
        </p:blipFill>
        <p:spPr>
          <a:xfrm>
            <a:off x="0" y="46563"/>
            <a:ext cx="9144000" cy="6811437"/>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3.jpg"/>
          <p:cNvPicPr>
            <a:picLocks noChangeAspect="1"/>
          </p:cNvPicPr>
          <p:nvPr/>
        </p:nvPicPr>
        <p:blipFill>
          <a:blip r:embed="rId2"/>
          <a:stretch>
            <a:fillRect/>
          </a:stretch>
        </p:blipFill>
        <p:spPr>
          <a:xfrm>
            <a:off x="17790" y="0"/>
            <a:ext cx="9108420" cy="6858000"/>
          </a:xfrm>
          <a:prstGeom prst="rect">
            <a:avLst/>
          </a:prstGeom>
        </p:spPr>
      </p:pic>
      <p:pic>
        <p:nvPicPr>
          <p:cNvPr id="5" name="4 Imagen" descr="Imagen53.jpg"/>
          <p:cNvPicPr>
            <a:picLocks noChangeAspect="1"/>
          </p:cNvPicPr>
          <p:nvPr/>
        </p:nvPicPr>
        <p:blipFill>
          <a:blip r:embed="rId2"/>
          <a:stretch>
            <a:fillRect/>
          </a:stretch>
        </p:blipFill>
        <p:spPr>
          <a:xfrm>
            <a:off x="0" y="0"/>
            <a:ext cx="910842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guinos_jpg.jpg"/>
          <p:cNvPicPr>
            <a:picLocks noChangeAspect="1"/>
          </p:cNvPicPr>
          <p:nvPr/>
        </p:nvPicPr>
        <p:blipFill>
          <a:blip r:embed="rId2"/>
          <a:stretch>
            <a:fillRect/>
          </a:stretch>
        </p:blipFill>
        <p:spPr>
          <a:xfrm>
            <a:off x="0" y="0"/>
            <a:ext cx="9144000" cy="6858000"/>
          </a:xfrm>
          <a:prstGeom prst="rect">
            <a:avLst/>
          </a:prstGeom>
        </p:spPr>
      </p:pic>
      <p:pic>
        <p:nvPicPr>
          <p:cNvPr id="5" name="4 Imagen" descr="pinguinos_jp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2.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52.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15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inguinos Antarticos-845990.jpeg"/>
          <p:cNvPicPr>
            <a:picLocks noChangeAspect="1"/>
          </p:cNvPicPr>
          <p:nvPr/>
        </p:nvPicPr>
        <p:blipFill>
          <a:blip r:embed="rId2"/>
          <a:stretch>
            <a:fillRect/>
          </a:stretch>
        </p:blipFill>
        <p:spPr>
          <a:xfrm>
            <a:off x="0" y="0"/>
            <a:ext cx="9144000" cy="6858000"/>
          </a:xfrm>
          <a:prstGeom prst="rect">
            <a:avLst/>
          </a:prstGeom>
        </p:spPr>
      </p:pic>
      <p:pic>
        <p:nvPicPr>
          <p:cNvPr id="6" name="5 Imagen" descr="Pinguinos Antarticos-845990.jpeg"/>
          <p:cNvPicPr>
            <a:picLocks noChangeAspect="1"/>
          </p:cNvPicPr>
          <p:nvPr/>
        </p:nvPicPr>
        <p:blipFill>
          <a:blip r:embed="rId2"/>
          <a:stretch>
            <a:fillRect/>
          </a:stretch>
        </p:blipFill>
        <p:spPr>
          <a:xfrm flipH="1">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ppt_w/2"/>
                                          </p:val>
                                        </p:tav>
                                        <p:tav tm="100000">
                                          <p:val>
                                            <p:strVal val="#ppt_x"/>
                                          </p:val>
                                        </p:tav>
                                      </p:tavLst>
                                    </p:anim>
                                    <p:anim calcmode="lin" valueType="num">
                                      <p:cBhvr>
                                        <p:cTn id="14" dur="3000" fill="hold"/>
                                        <p:tgtEl>
                                          <p:spTgt spid="5"/>
                                        </p:tgtEl>
                                        <p:attrNameLst>
                                          <p:attrName>ppt_y</p:attrName>
                                        </p:attrNameLst>
                                      </p:cBhvr>
                                      <p:tavLst>
                                        <p:tav tm="0">
                                          <p:val>
                                            <p:strVal val="#ppt_y"/>
                                          </p:val>
                                        </p:tav>
                                        <p:tav tm="100000">
                                          <p:val>
                                            <p:strVal val="#ppt_y"/>
                                          </p:val>
                                        </p:tav>
                                      </p:tavLst>
                                    </p:anim>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5.jpg"/>
          <p:cNvPicPr>
            <a:picLocks noChangeAspect="1"/>
          </p:cNvPicPr>
          <p:nvPr/>
        </p:nvPicPr>
        <p:blipFill>
          <a:blip r:embed="rId2"/>
          <a:stretch>
            <a:fillRect/>
          </a:stretch>
        </p:blipFill>
        <p:spPr>
          <a:xfrm>
            <a:off x="0" y="4465"/>
            <a:ext cx="9144000" cy="6849070"/>
          </a:xfrm>
          <a:prstGeom prst="rect">
            <a:avLst/>
          </a:prstGeom>
        </p:spPr>
      </p:pic>
      <p:pic>
        <p:nvPicPr>
          <p:cNvPr id="5" name="4 Imagen" descr="Imagen55.jpg"/>
          <p:cNvPicPr>
            <a:picLocks noChangeAspect="1"/>
          </p:cNvPicPr>
          <p:nvPr/>
        </p:nvPicPr>
        <p:blipFill>
          <a:blip r:embed="rId2"/>
          <a:stretch>
            <a:fillRect/>
          </a:stretch>
        </p:blipFill>
        <p:spPr>
          <a:xfrm>
            <a:off x="0" y="0"/>
            <a:ext cx="9144000" cy="684907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6.jpg"/>
          <p:cNvPicPr>
            <a:picLocks noChangeAspect="1"/>
          </p:cNvPicPr>
          <p:nvPr/>
        </p:nvPicPr>
        <p:blipFill>
          <a:blip r:embed="rId2"/>
          <a:stretch>
            <a:fillRect/>
          </a:stretch>
        </p:blipFill>
        <p:spPr>
          <a:xfrm>
            <a:off x="11875" y="0"/>
            <a:ext cx="9120249" cy="6858000"/>
          </a:xfrm>
          <a:prstGeom prst="rect">
            <a:avLst/>
          </a:prstGeom>
        </p:spPr>
      </p:pic>
      <p:pic>
        <p:nvPicPr>
          <p:cNvPr id="5" name="4 Imagen" descr="Imagen56.jpg"/>
          <p:cNvPicPr>
            <a:picLocks noChangeAspect="1"/>
          </p:cNvPicPr>
          <p:nvPr/>
        </p:nvPicPr>
        <p:blipFill>
          <a:blip r:embed="rId2"/>
          <a:stretch>
            <a:fillRect/>
          </a:stretch>
        </p:blipFill>
        <p:spPr>
          <a:xfrm>
            <a:off x="0" y="0"/>
            <a:ext cx="9120249"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nodeType="withEffect">
                                  <p:stCondLst>
                                    <p:cond delay="100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ingüinos-emperador-imagen-Penguin-animal-desktop01.jpg"/>
          <p:cNvPicPr>
            <a:picLocks noChangeAspect="1"/>
          </p:cNvPicPr>
          <p:nvPr/>
        </p:nvPicPr>
        <p:blipFill>
          <a:blip r:embed="rId2"/>
          <a:stretch>
            <a:fillRect/>
          </a:stretch>
        </p:blipFill>
        <p:spPr>
          <a:xfrm>
            <a:off x="0" y="0"/>
            <a:ext cx="9144000" cy="6858000"/>
          </a:xfrm>
          <a:prstGeom prst="rect">
            <a:avLst/>
          </a:prstGeom>
        </p:spPr>
      </p:pic>
      <p:pic>
        <p:nvPicPr>
          <p:cNvPr id="6" name="5 Imagen" descr="Pingüinos-emperador-imagen-Penguin-animal-desktop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9.jpg"/>
          <p:cNvPicPr>
            <a:picLocks noChangeAspect="1"/>
          </p:cNvPicPr>
          <p:nvPr/>
        </p:nvPicPr>
        <p:blipFill>
          <a:blip r:embed="rId2"/>
          <a:stretch>
            <a:fillRect/>
          </a:stretch>
        </p:blipFill>
        <p:spPr>
          <a:xfrm>
            <a:off x="5945" y="0"/>
            <a:ext cx="9132109" cy="6858000"/>
          </a:xfrm>
          <a:prstGeom prst="rect">
            <a:avLst/>
          </a:prstGeom>
        </p:spPr>
      </p:pic>
      <p:pic>
        <p:nvPicPr>
          <p:cNvPr id="5" name="4 Imagen" descr="Imagen59.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1.jpg"/>
          <p:cNvPicPr>
            <a:picLocks noChangeAspect="1"/>
          </p:cNvPicPr>
          <p:nvPr/>
        </p:nvPicPr>
        <p:blipFill>
          <a:blip r:embed="rId2"/>
          <a:stretch>
            <a:fillRect/>
          </a:stretch>
        </p:blipFill>
        <p:spPr>
          <a:xfrm>
            <a:off x="11875" y="0"/>
            <a:ext cx="9120249" cy="6858000"/>
          </a:xfrm>
          <a:prstGeom prst="rect">
            <a:avLst/>
          </a:prstGeom>
        </p:spPr>
      </p:pic>
      <p:pic>
        <p:nvPicPr>
          <p:cNvPr id="5" name="4 Imagen" descr="Imagen61.jpg"/>
          <p:cNvPicPr>
            <a:picLocks noChangeAspect="1"/>
          </p:cNvPicPr>
          <p:nvPr/>
        </p:nvPicPr>
        <p:blipFill>
          <a:blip r:embed="rId2"/>
          <a:stretch>
            <a:fillRect/>
          </a:stretch>
        </p:blipFill>
        <p:spPr>
          <a:xfrm>
            <a:off x="0" y="0"/>
            <a:ext cx="9120249"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guinos_de_la_antartida_20130318_1188858763.jpg"/>
          <p:cNvPicPr>
            <a:picLocks noChangeAspect="1"/>
          </p:cNvPicPr>
          <p:nvPr/>
        </p:nvPicPr>
        <p:blipFill>
          <a:blip r:embed="rId2"/>
          <a:stretch>
            <a:fillRect/>
          </a:stretch>
        </p:blipFill>
        <p:spPr>
          <a:xfrm>
            <a:off x="0" y="3345"/>
            <a:ext cx="9144000" cy="6851309"/>
          </a:xfrm>
          <a:prstGeom prst="rect">
            <a:avLst/>
          </a:prstGeom>
        </p:spPr>
      </p:pic>
      <p:pic>
        <p:nvPicPr>
          <p:cNvPr id="5" name="4 Imagen" descr="pinguinos_de_la_antartida_20130318_1188858763.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maehijo.jpg"/>
          <p:cNvPicPr>
            <a:picLocks noChangeAspect="1"/>
          </p:cNvPicPr>
          <p:nvPr/>
        </p:nvPicPr>
        <p:blipFill>
          <a:blip r:embed="rId2"/>
          <a:stretch>
            <a:fillRect/>
          </a:stretch>
        </p:blipFill>
        <p:spPr>
          <a:xfrm>
            <a:off x="0" y="0"/>
            <a:ext cx="9144000" cy="6858000"/>
          </a:xfrm>
          <a:prstGeom prst="rect">
            <a:avLst/>
          </a:prstGeom>
        </p:spPr>
      </p:pic>
      <p:pic>
        <p:nvPicPr>
          <p:cNvPr id="5" name="4 Imagen" descr="mamaehij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agen65.jpg"/>
          <p:cNvPicPr>
            <a:picLocks noChangeAspect="1"/>
          </p:cNvPicPr>
          <p:nvPr/>
        </p:nvPicPr>
        <p:blipFill>
          <a:blip r:embed="rId2"/>
          <a:stretch>
            <a:fillRect/>
          </a:stretch>
        </p:blipFill>
        <p:spPr>
          <a:xfrm>
            <a:off x="23751" y="0"/>
            <a:ext cx="9120249" cy="6858000"/>
          </a:xfrm>
          <a:prstGeom prst="rect">
            <a:avLst/>
          </a:prstGeom>
        </p:spPr>
      </p:pic>
      <p:pic>
        <p:nvPicPr>
          <p:cNvPr id="5" name="4 Imagen" descr="Imagen65.jpg"/>
          <p:cNvPicPr>
            <a:picLocks noChangeAspect="1"/>
          </p:cNvPicPr>
          <p:nvPr/>
        </p:nvPicPr>
        <p:blipFill>
          <a:blip r:embed="rId2"/>
          <a:stretch>
            <a:fillRect/>
          </a:stretch>
        </p:blipFill>
        <p:spPr>
          <a:xfrm>
            <a:off x="1"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3"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out)">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guinos_lindos-9454671024.jpg"/>
          <p:cNvPicPr>
            <a:picLocks noChangeAspect="1"/>
          </p:cNvPicPr>
          <p:nvPr/>
        </p:nvPicPr>
        <p:blipFill>
          <a:blip r:embed="rId2"/>
          <a:stretch>
            <a:fillRect/>
          </a:stretch>
        </p:blipFill>
        <p:spPr>
          <a:xfrm>
            <a:off x="0" y="0"/>
            <a:ext cx="9144000" cy="6858000"/>
          </a:xfrm>
          <a:prstGeom prst="rect">
            <a:avLst/>
          </a:prstGeom>
        </p:spPr>
      </p:pic>
      <p:pic>
        <p:nvPicPr>
          <p:cNvPr id="5" name="4 Imagen" descr="Pinguinos_lindos-94546710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68.jpg"/>
          <p:cNvPicPr>
            <a:picLocks noChangeAspect="1"/>
          </p:cNvPicPr>
          <p:nvPr/>
        </p:nvPicPr>
        <p:blipFill>
          <a:blip r:embed="rId2"/>
          <a:stretch>
            <a:fillRect/>
          </a:stretch>
        </p:blipFill>
        <p:spPr>
          <a:xfrm>
            <a:off x="2069283" y="0"/>
            <a:ext cx="5434061" cy="6858000"/>
          </a:xfrm>
          <a:prstGeom prst="rect">
            <a:avLst/>
          </a:prstGeom>
          <a:scene3d>
            <a:camera prst="orthographicFront"/>
            <a:lightRig rig="threePt" dir="t"/>
          </a:scene3d>
          <a:sp3d>
            <a:bevelT prst="angle"/>
          </a:sp3d>
        </p:spPr>
      </p:pic>
      <p:pic>
        <p:nvPicPr>
          <p:cNvPr id="6" name="5 Imagen" descr="Imagen70.jpg"/>
          <p:cNvPicPr>
            <a:picLocks noChangeAspect="1"/>
          </p:cNvPicPr>
          <p:nvPr/>
        </p:nvPicPr>
        <p:blipFill>
          <a:blip r:embed="rId3"/>
          <a:stretch>
            <a:fillRect/>
          </a:stretch>
        </p:blipFill>
        <p:spPr>
          <a:xfrm>
            <a:off x="2071670" y="0"/>
            <a:ext cx="5418088" cy="6858000"/>
          </a:xfrm>
          <a:prstGeom prst="rect">
            <a:avLst/>
          </a:prstGeom>
          <a:scene3d>
            <a:camera prst="orthographicFront"/>
            <a:lightRig rig="threePt" dir="t"/>
          </a:scene3d>
          <a:sp3d>
            <a:bevelT prst="angle"/>
          </a:sp3d>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 fill="hold" nodeType="withEffect">
                                  <p:stCondLst>
                                    <p:cond delay="3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inguinos (10).jpg"/>
          <p:cNvPicPr>
            <a:picLocks noGrp="1" noChangeAspect="1"/>
          </p:cNvPicPr>
          <p:nvPr>
            <p:ph idx="1"/>
          </p:nvPr>
        </p:nvPicPr>
        <p:blipFill>
          <a:blip r:embed="rId2"/>
          <a:stretch>
            <a:fillRect/>
          </a:stretch>
        </p:blipFill>
        <p:spPr>
          <a:xfrm>
            <a:off x="0" y="13342"/>
            <a:ext cx="9144000" cy="6831315"/>
          </a:xfrm>
        </p:spPr>
      </p:pic>
      <p:pic>
        <p:nvPicPr>
          <p:cNvPr id="5" name="3 Marcador de contenido" descr="pinguinos (10).jpg"/>
          <p:cNvPicPr>
            <a:picLocks noChangeAspect="1"/>
          </p:cNvPicPr>
          <p:nvPr/>
        </p:nvPicPr>
        <p:blipFill>
          <a:blip r:embed="rId2"/>
          <a:stretch>
            <a:fillRect/>
          </a:stretch>
        </p:blipFill>
        <p:spPr>
          <a:xfrm>
            <a:off x="0" y="0"/>
            <a:ext cx="9144000" cy="6831315"/>
          </a:xfrm>
          <a:prstGeom prst="rect">
            <a:avLst/>
          </a:prstGeom>
        </p:spPr>
      </p:pic>
      <p:pic>
        <p:nvPicPr>
          <p:cNvPr id="10244" name="Picture 4" descr="Rendered Image"/>
          <p:cNvPicPr>
            <a:picLocks noChangeAspect="1" noChangeArrowheads="1"/>
          </p:cNvPicPr>
          <p:nvPr/>
        </p:nvPicPr>
        <p:blipFill>
          <a:blip r:embed="rId3">
            <a:duotone>
              <a:prstClr val="black"/>
              <a:schemeClr val="accent1">
                <a:tint val="45000"/>
                <a:satMod val="400000"/>
              </a:schemeClr>
            </a:duotone>
            <a:lum contrast="40000"/>
          </a:blip>
          <a:srcRect/>
          <a:stretch>
            <a:fillRect/>
          </a:stretch>
        </p:blipFill>
        <p:spPr bwMode="auto">
          <a:xfrm rot="20353470">
            <a:off x="5257346" y="4993666"/>
            <a:ext cx="1904591" cy="1227200"/>
          </a:xfrm>
          <a:prstGeom prst="rect">
            <a:avLst/>
          </a:prstGeom>
          <a:noFill/>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5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par>
                          <p:cTn id="23" fill="hold">
                            <p:stCondLst>
                              <p:cond delay="5500"/>
                            </p:stCondLst>
                            <p:childTnLst>
                              <p:par>
                                <p:cTn id="24" presetID="23" presetClass="entr" presetSubtype="16" fill="hold" nodeType="afterEffect">
                                  <p:stCondLst>
                                    <p:cond delay="0"/>
                                  </p:stCondLst>
                                  <p:childTnLst>
                                    <p:set>
                                      <p:cBhvr>
                                        <p:cTn id="25" dur="1" fill="hold">
                                          <p:stCondLst>
                                            <p:cond delay="0"/>
                                          </p:stCondLst>
                                        </p:cTn>
                                        <p:tgtEl>
                                          <p:spTgt spid="10244"/>
                                        </p:tgtEl>
                                        <p:attrNameLst>
                                          <p:attrName>style.visibility</p:attrName>
                                        </p:attrNameLst>
                                      </p:cBhvr>
                                      <p:to>
                                        <p:strVal val="visible"/>
                                      </p:to>
                                    </p:set>
                                    <p:anim calcmode="lin" valueType="num">
                                      <p:cBhvr>
                                        <p:cTn id="26" dur="2000" fill="hold"/>
                                        <p:tgtEl>
                                          <p:spTgt spid="10244"/>
                                        </p:tgtEl>
                                        <p:attrNameLst>
                                          <p:attrName>ppt_w</p:attrName>
                                        </p:attrNameLst>
                                      </p:cBhvr>
                                      <p:tavLst>
                                        <p:tav tm="0">
                                          <p:val>
                                            <p:fltVal val="0"/>
                                          </p:val>
                                        </p:tav>
                                        <p:tav tm="100000">
                                          <p:val>
                                            <p:strVal val="#ppt_w"/>
                                          </p:val>
                                        </p:tav>
                                      </p:tavLst>
                                    </p:anim>
                                    <p:anim calcmode="lin" valueType="num">
                                      <p:cBhvr>
                                        <p:cTn id="27" dur="2000" fill="hold"/>
                                        <p:tgtEl>
                                          <p:spTgt spid="10244"/>
                                        </p:tgtEl>
                                        <p:attrNameLst>
                                          <p:attrName>ppt_h</p:attrName>
                                        </p:attrNameLst>
                                      </p:cBhvr>
                                      <p:tavLst>
                                        <p:tav tm="0">
                                          <p:val>
                                            <p:fltVal val="0"/>
                                          </p:val>
                                        </p:tav>
                                        <p:tav tm="100000">
                                          <p:val>
                                            <p:strVal val="#ppt_h"/>
                                          </p:val>
                                        </p:tav>
                                      </p:tavLst>
                                    </p:anim>
                                  </p:childTnLst>
                                </p:cTn>
                              </p:par>
                              <p:par>
                                <p:cTn id="28" presetID="35" presetClass="entr" presetSubtype="0" fill="hold" nodeType="withEffect">
                                  <p:stCondLst>
                                    <p:cond delay="0"/>
                                  </p:stCondLst>
                                  <p:childTnLst>
                                    <p:set>
                                      <p:cBhvr>
                                        <p:cTn id="29" dur="1" fill="hold">
                                          <p:stCondLst>
                                            <p:cond delay="0"/>
                                          </p:stCondLst>
                                        </p:cTn>
                                        <p:tgtEl>
                                          <p:spTgt spid="10244"/>
                                        </p:tgtEl>
                                        <p:attrNameLst>
                                          <p:attrName>style.visibility</p:attrName>
                                        </p:attrNameLst>
                                      </p:cBhvr>
                                      <p:to>
                                        <p:strVal val="visible"/>
                                      </p:to>
                                    </p:set>
                                    <p:animEffect transition="in" filter="fade">
                                      <p:cBhvr>
                                        <p:cTn id="30" dur="2000"/>
                                        <p:tgtEl>
                                          <p:spTgt spid="10244"/>
                                        </p:tgtEl>
                                      </p:cBhvr>
                                    </p:animEffect>
                                    <p:anim calcmode="lin" valueType="num">
                                      <p:cBhvr>
                                        <p:cTn id="31" dur="2000" fill="hold"/>
                                        <p:tgtEl>
                                          <p:spTgt spid="10244"/>
                                        </p:tgtEl>
                                        <p:attrNameLst>
                                          <p:attrName>style.rotation</p:attrName>
                                        </p:attrNameLst>
                                      </p:cBhvr>
                                      <p:tavLst>
                                        <p:tav tm="0">
                                          <p:val>
                                            <p:fltVal val="720"/>
                                          </p:val>
                                        </p:tav>
                                        <p:tav tm="100000">
                                          <p:val>
                                            <p:fltVal val="0"/>
                                          </p:val>
                                        </p:tav>
                                      </p:tavLst>
                                    </p:anim>
                                    <p:anim calcmode="lin" valueType="num">
                                      <p:cBhvr>
                                        <p:cTn id="32" dur="2000" fill="hold"/>
                                        <p:tgtEl>
                                          <p:spTgt spid="10244"/>
                                        </p:tgtEl>
                                        <p:attrNameLst>
                                          <p:attrName>ppt_h</p:attrName>
                                        </p:attrNameLst>
                                      </p:cBhvr>
                                      <p:tavLst>
                                        <p:tav tm="0">
                                          <p:val>
                                            <p:fltVal val="0"/>
                                          </p:val>
                                        </p:tav>
                                        <p:tav tm="100000">
                                          <p:val>
                                            <p:strVal val="#ppt_h"/>
                                          </p:val>
                                        </p:tav>
                                      </p:tavLst>
                                    </p:anim>
                                    <p:anim calcmode="lin" valueType="num">
                                      <p:cBhvr>
                                        <p:cTn id="33" dur="2000" fill="hold"/>
                                        <p:tgtEl>
                                          <p:spTgt spid="1024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IMPATICOS PINGÜIN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--SIMPATICOS PINGÜINOS--</Template>
  <TotalTime>0</TotalTime>
  <Words>111</Words>
  <Application>Microsoft Office PowerPoint</Application>
  <PresentationFormat>Presentación en pantalla (4:3)</PresentationFormat>
  <Paragraphs>40</Paragraphs>
  <Slides>58</Slides>
  <Notes>1</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--SIMPATICOS PINGÜINOS--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2013-10-24T12:55:01Z</dcterms:created>
  <dcterms:modified xsi:type="dcterms:W3CDTF">2013-10-24T12:56:05Z</dcterms:modified>
</cp:coreProperties>
</file>