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289" r:id="rId4"/>
    <p:sldId id="288" r:id="rId5"/>
    <p:sldId id="286" r:id="rId6"/>
    <p:sldId id="284" r:id="rId7"/>
    <p:sldId id="282" r:id="rId8"/>
    <p:sldId id="280" r:id="rId9"/>
    <p:sldId id="279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94" r:id="rId28"/>
    <p:sldId id="293" r:id="rId29"/>
    <p:sldId id="292" r:id="rId30"/>
    <p:sldId id="291" r:id="rId31"/>
    <p:sldId id="260" r:id="rId32"/>
    <p:sldId id="259" r:id="rId33"/>
    <p:sldId id="258" r:id="rId34"/>
    <p:sldId id="257" r:id="rId35"/>
    <p:sldId id="296" r:id="rId36"/>
    <p:sldId id="310" r:id="rId37"/>
    <p:sldId id="309" r:id="rId38"/>
    <p:sldId id="308" r:id="rId39"/>
    <p:sldId id="307" r:id="rId40"/>
    <p:sldId id="306" r:id="rId41"/>
    <p:sldId id="305" r:id="rId42"/>
    <p:sldId id="304" r:id="rId43"/>
    <p:sldId id="298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jZMAlJodq4xUWqUWgY3Kg==" hashData="G//C/l/AZgpZxlSSA9g56hWf2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D6A1-FB88-43D9-B40B-5A9A9BE37672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8B67B-C237-4645-8A93-4125FFA72C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8B67B-C237-4645-8A93-4125FFA72CE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A477A-4EC5-4442-A453-89E33EA1B45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94323-F720-41D9-80B7-3F496C6FE98E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40390-D3CD-45A1-A515-410334CC0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E754A2-C7D5-47D0-A125-486677CFA87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8736_dfbc2b7f_XXL[1]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22225" cy="6858000"/>
          </a:xfrm>
          <a:prstGeom prst="rect">
            <a:avLst/>
          </a:prstGeom>
        </p:spPr>
      </p:pic>
      <p:pic>
        <p:nvPicPr>
          <p:cNvPr id="1026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  <p:pic>
        <p:nvPicPr>
          <p:cNvPr id="3789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2492896"/>
            <a:ext cx="4914900" cy="2238376"/>
          </a:xfrm>
          <a:prstGeom prst="rect">
            <a:avLst/>
          </a:prstGeom>
          <a:noFill/>
        </p:spPr>
      </p:pic>
      <p:pic>
        <p:nvPicPr>
          <p:cNvPr id="37893" name="Picture 5" descr="C:\Users\Usuario\Desktop\descargas\cooltext139663203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260648"/>
            <a:ext cx="4724400" cy="685800"/>
          </a:xfrm>
          <a:prstGeom prst="rect">
            <a:avLst/>
          </a:prstGeom>
          <a:noFill/>
        </p:spPr>
      </p:pic>
      <p:pic>
        <p:nvPicPr>
          <p:cNvPr id="37895" name="Picture 7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2040" y="6093296"/>
            <a:ext cx="3790950" cy="438151"/>
          </a:xfrm>
          <a:prstGeom prst="rect">
            <a:avLst/>
          </a:prstGeom>
          <a:noFill/>
        </p:spPr>
      </p:pic>
      <p:pic>
        <p:nvPicPr>
          <p:cNvPr id="37896" name="Picture 8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5733256"/>
            <a:ext cx="688206" cy="765264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ZNECESARIO PARA PPS\TomásM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88640"/>
            <a:ext cx="1631537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3"/>
    <p:sndAc>
      <p:stSnd>
        <p:snd r:embed="rId3" name="La_Musica_de_los_Dioses_-_CELTA_5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081390_0_a9f1c_5ab32d5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1598376_oboi-6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081393_0_a9f17_dc0d7b1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366469424_0_da064_c469661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081412_0_a9f1b_f212a52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081414_0_a9f4e_efd47e9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081437_0_a9f2f_5b3781e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8081457_0_a9f2c_c9bda2b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366469442_0_da05e_fab56c7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1366469437_0_da063_3fa7d78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10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2765077_0_3c117_1cc587b0_-4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366469447_0_da06b_e65889f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2765095_0_59ce7_d132c16e_-1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4521539_103214625_95043636_large_64171013_cb03ec5b36aat1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4521545_103214626_95043669_large_8ba1d4435120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4521554_103214635_1208793360_14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4521565_103214624_85946442_1647803_0500x375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4658697_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608437_92097130_ge202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608438_92097083_78368247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386772850_0_e3d5e_b781948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386772850_0_e3d60_6fe8160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241050_0_88ccc_ebbe7ee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252466_00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760612_0_a5162_e3a9969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760650_0_a516e_a221290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760653_0_a5160_dfe9aea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386772865_0_e3d4e_948e10c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998790_68104_1024_76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998798_0_6876d_e20a12a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998802_106222081_0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0461_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1004_novenkaya-kollekciya-miks-oboev-2013-0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01_0_b6e72_f3d8269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26_0_b6e6b_1ea6681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30_0_b6e73_408f100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" y="0"/>
            <a:ext cx="91059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35_104795458_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57_osen_osennyaya_priroda_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71_0_b6e7a_9ce53c1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237788_0_b6ea3_15694c3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4"/>
            <a:ext cx="6858000" cy="9797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aaaaaaaaaaaaaaa\49548145_divisoreglitterviol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4"/>
            <a:ext cx="6858000" cy="9797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41</Words>
  <Application>Microsoft Office PowerPoint</Application>
  <PresentationFormat>Presentación en pantalla (4:3)</PresentationFormat>
  <Paragraphs>16</Paragraphs>
  <Slides>42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2014-01-26T13:03:02Z</dcterms:created>
  <dcterms:modified xsi:type="dcterms:W3CDTF">2014-01-28T15:51:31Z</dcterms:modified>
</cp:coreProperties>
</file>