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429" r:id="rId3"/>
    <p:sldId id="268" r:id="rId4"/>
    <p:sldId id="426" r:id="rId5"/>
    <p:sldId id="427" r:id="rId6"/>
    <p:sldId id="304" r:id="rId7"/>
    <p:sldId id="428" r:id="rId8"/>
    <p:sldId id="312" r:id="rId9"/>
    <p:sldId id="317" r:id="rId10"/>
    <p:sldId id="319" r:id="rId11"/>
    <p:sldId id="323" r:id="rId12"/>
    <p:sldId id="327" r:id="rId13"/>
    <p:sldId id="329" r:id="rId14"/>
    <p:sldId id="334" r:id="rId15"/>
    <p:sldId id="430" r:id="rId16"/>
    <p:sldId id="434" r:id="rId17"/>
    <p:sldId id="262" r:id="rId18"/>
    <p:sldId id="260" r:id="rId19"/>
    <p:sldId id="363" r:id="rId20"/>
    <p:sldId id="362" r:id="rId21"/>
    <p:sldId id="285" r:id="rId22"/>
    <p:sldId id="267" r:id="rId23"/>
    <p:sldId id="347" r:id="rId24"/>
    <p:sldId id="379" r:id="rId25"/>
    <p:sldId id="433" r:id="rId26"/>
    <p:sldId id="387" r:id="rId27"/>
    <p:sldId id="293" r:id="rId28"/>
    <p:sldId id="288" r:id="rId29"/>
    <p:sldId id="398" r:id="rId30"/>
    <p:sldId id="310" r:id="rId31"/>
    <p:sldId id="410" r:id="rId32"/>
    <p:sldId id="418" r:id="rId33"/>
    <p:sldId id="425" r:id="rId34"/>
    <p:sldId id="280" r:id="rId35"/>
    <p:sldId id="431" r:id="rId36"/>
    <p:sldId id="300" r:id="rId37"/>
    <p:sldId id="259" r:id="rId38"/>
    <p:sldId id="432" r:id="rId39"/>
    <p:sldId id="435" r:id="rId4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PlJae5z1BKH/UOisZkyYw==" hashData="6+C7/Gqrhz9JkpgTBKpSDnCI2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8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0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33BD864-3A33-402A-B825-E3536B43EA5E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D52A2E9-45DB-4EBE-92E2-6D2EC62734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z="3200" smtClean="0">
              <a:latin typeface="Comic Sans MS" pitchFamily="66" charset="0"/>
            </a:endParaRPr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AB05A3-90E4-49C2-B9A7-536244703657}" type="slidenum">
              <a:rPr lang="es-ES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>
              <a:latin typeface="Comic Sans MS" pitchFamily="66" charset="0"/>
            </a:endParaRPr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9D3062D-9145-46CB-858F-EB56DC08361D}" type="slidenum">
              <a:rPr lang="es-ES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256DB-4AE8-4AEF-B90A-06433DFFF609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C0307-067E-43F5-8231-73AFFD6B15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B986F-166F-4CC8-A510-D21D597FF061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A7829-0918-4305-9608-7CCE415950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7BC80-B296-4BCF-8176-13D7C4C40E7D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7D84-6B2C-4E2C-9B78-CC22CD8CBC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44C88-F326-46EA-B42E-335215EC64FE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E742-4815-433A-8C62-7520FE9E53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7E891-B914-484A-A712-AB83B414AE59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A9E9F-E318-4C56-B74A-8D17305EF1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DB31D-9D31-440B-AB5A-35B2FEA4A9E8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E6FA0-F92C-4119-840D-0BF45AAB0B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A5318-6DA8-4DE7-9A06-0A7211BFEDDA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4AF6D-3228-41EA-A56A-DE0B7E82A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D70B0-AFB4-4C4B-9DE1-3DEC342DCC82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FA20D-3705-427B-ACF8-705CF7F9CD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8A802-CE4C-44D4-9AA5-81E33CCA9FD6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63F94-E2CE-4120-88AA-EC59B49E22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4C264-2410-4038-8A55-862AC1CE5DA3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02263-7F24-4DCB-85A7-FA7FB46F3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4B7B0-E242-4548-847A-5A86A17E040A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E1804-B15E-4157-B529-2DF1B03612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DC18F-58EE-4727-8D59-87E904F6EF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0338449-D1C7-4F2A-94F3-69A8830281C7}" type="datetimeFigureOut">
              <a:rPr lang="es-ES"/>
              <a:pPr>
                <a:defRPr/>
              </a:pPr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F4AA67-EE0F-41A9-8164-43A04B2F82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98C85F-16A0-4B73-85DD-EFDEEE659DD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2656"/>
            <a:ext cx="914400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“LENGUAJE Y PROPIEDADES DE LAS FLORES” 2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6093296"/>
            <a:ext cx="4283968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Imágenes Internet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24128" y="6093296"/>
            <a:ext cx="3419872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Automático</a:t>
            </a:r>
          </a:p>
        </p:txBody>
      </p:sp>
      <p:pic>
        <p:nvPicPr>
          <p:cNvPr id="6" name="5 Imagen" descr="flores-en-coci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132856"/>
            <a:ext cx="5256584" cy="3744416"/>
          </a:xfrm>
          <a:prstGeom prst="rect">
            <a:avLst/>
          </a:prstGeom>
        </p:spPr>
      </p:pic>
    </p:spTree>
  </p:cSld>
  <p:clrMapOvr>
    <a:masterClrMapping/>
  </p:clrMapOvr>
  <p:transition advTm="10000">
    <p:sndAc>
      <p:stSnd>
        <p:snd r:embed="rId2" name="LA BIKINA...RAUL DIBLAS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Belladon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Mi nombre es “Belladona” y soy la “Sinceridad”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4797153"/>
            <a:ext cx="9144000" cy="206210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Soy beneficiosa para las neuralgias y la “epilepsia”</a:t>
            </a:r>
          </a:p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Pero también soy </a:t>
            </a:r>
            <a:r>
              <a:rPr lang="es-ES" sz="32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venenosa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así que tienes que tener mucho cuidado conmigo</a:t>
            </a:r>
            <a:endParaRPr lang="es-ES" sz="32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rbolcerezoflor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2 Imagen" descr="arbolcerezoflor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Soy el “Cerezo” y contagio puro “Entusiasmo”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87105" y="5805264"/>
            <a:ext cx="6769803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Me recomiendan para la “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Artritis</a:t>
            </a:r>
            <a:r>
              <a:rPr lang="es-ES" sz="28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</a:t>
            </a:r>
            <a:endParaRPr lang="es-ES" sz="2800" b="1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_cerezas_Valle_del_Jer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2 Imagen" descr="cerezo valle jer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mi fruto contiene “Ácido </a:t>
            </a:r>
            <a:r>
              <a:rPr lang="es-ES" sz="3200" b="1" spc="150" dirty="0" err="1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Elágico</a:t>
            </a: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siendo protector contra el cáncer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limo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1 Imagen" descr="limo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3999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Nosotros los “Limones” </a:t>
            </a:r>
            <a:r>
              <a:rPr lang="es-ES" sz="32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2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pura “Salud”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1" y="6165304"/>
            <a:ext cx="9144001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nuestra flor es sencilla pero bonita...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Imagen" descr="florlim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5 Imagen" descr="florlimon.jpg"/>
          <p:cNvPicPr>
            <a:picLocks noChangeAspect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" y="5157192"/>
            <a:ext cx="9143999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ayudamos con la “</a:t>
            </a:r>
            <a:r>
              <a:rPr lang="es-ES" sz="3200" b="1" spc="150" dirty="0" err="1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Hipertensión”,”Gripe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“Hemorragias” entre otras muchas patologías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MEMBRILLO+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2 Imagen" descr="membrillo-roj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Soy la flor del “Membrillo” y dicen que soy la “Tentación”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1" y="5229200"/>
            <a:ext cx="9144001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Mi exquisito “Fruto” te ayuda en los problemas </a:t>
            </a:r>
            <a:r>
              <a:rPr lang="es-ES" sz="3200" b="1" spc="150" dirty="0" err="1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gástricos,colesterol</a:t>
            </a: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y ácido úrico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Menta 3-bi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2 Imagen" descr="menta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1 Imagen" descr="Menta 3-bi.JPG"/>
          <p:cNvPicPr>
            <a:picLocks noGrp="1" noChangeAspect="1"/>
          </p:cNvPicPr>
          <p:nvPr isPhoto="1"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Yo soy la “Menta” </a:t>
            </a:r>
            <a:r>
              <a:rPr lang="es-ES" sz="32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despido un aroma exquisito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733256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Evito cólicos abdominales y la formación de </a:t>
            </a:r>
            <a:r>
              <a:rPr lang="es-ES" sz="3200" b="1" spc="150" dirty="0" err="1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gases,también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me utilizan en cocina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milenrama1.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1 Imagen" descr="milenrama1.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1 Imagen" descr="milenrama1.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Hoolaaa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!!…Soy el “Mirto” y significo “Verdadero Amor”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1" y="5517232"/>
            <a:ext cx="9144001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Soy muy buena para los “Nervios”, la “Cistitis” y las infecciones de “Riñón”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mirto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3 Imagen" descr="mirto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1 Imagen" descr="mirto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5 Imagen" descr="mirto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Nuestro nombre es “Milenrama” y dicen que estamos llenas de “Magia”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5661248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Servimos para el lavado de “Eczemas” y en la “Congestión respiratoria”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Narciso dobl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0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1 Imagen" descr="Narciso dobl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3 Imagen" descr="flor-de-narciso-en-primavera-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1"/>
            <a:ext cx="9144001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Heyy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..Soy el “Narciso” y aunque dicen que soy “</a:t>
            </a: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Egoista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Científicos aseguran que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soy y seré 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la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gran cura 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para la “Depresión” y “Enfermedades cerebrales”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nenufar-azu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1 Imagen" descr="nenufar-azu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1 Imagen" descr="nenufar-azu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1 Imagen" descr="nenufar-azu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Yo, el “Nenúfar”, primo de el “Loto” soy “Puro Corazón”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" y="5661248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ayudo en la “</a:t>
            </a:r>
            <a:r>
              <a:rPr lang="es-ES" sz="3200" b="1" spc="150" dirty="0" err="1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Diarrea”,”Cáncer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de útero” y “Quemaduras”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Nome-olvid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1 Imagen" descr="Nome-olvid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1 Imagen" descr="Nome-olvid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477521" y="1"/>
            <a:ext cx="4188967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Soy “Nomeolvides”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Mejoro la “Memoria” y potencio la “Lucidez Mental”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OLIVO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2 Imagen" descr="OLIVO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44729" y="1"/>
            <a:ext cx="845455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Yo, el “Olivo” me asocian con la “Paz”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725144"/>
            <a:ext cx="9144000" cy="206210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</a:t>
            </a:r>
            <a:r>
              <a:rPr lang="es-ES" sz="32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revengo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de “Angina de Pecho</a:t>
            </a:r>
            <a:r>
              <a:rPr lang="es-ES" sz="32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”,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“</a:t>
            </a:r>
            <a:r>
              <a:rPr lang="es-ES" sz="3200" b="1" spc="150" dirty="0" err="1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Arterioesclerosis</a:t>
            </a:r>
            <a:r>
              <a:rPr lang="es-ES" sz="3200" b="1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”.Nunca</a:t>
            </a:r>
            <a:r>
              <a:rPr lang="es-ES" sz="3200" b="1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olvides lo bueno que es el “aceite” que hacen de mi fruto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6orquide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7999"/>
          </a:xfrm>
          <a:prstGeom prst="rect">
            <a:avLst/>
          </a:prstGeom>
        </p:spPr>
      </p:pic>
      <p:pic>
        <p:nvPicPr>
          <p:cNvPr id="3" name="2 Imagen" descr="orquide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3 Imagen" descr="orquidea.jp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Nosotras, las “</a:t>
            </a:r>
            <a:r>
              <a:rPr lang="es-ES" sz="3200" b="1" spc="150" dirty="0" err="1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O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rquideas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somos La Flor de las Hadas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“Afrodisíacas” y te damos “Energía Vital” que nunca está de más ¿eh?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12-Pensamientos-Oració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1 Imagen" descr="12-Pensamientos-Oració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430761" y="1"/>
            <a:ext cx="628249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Mi nombre es “Pensamiento”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5661248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te puedo ayudar con el “Acné” y “Afecciones de la Piel”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1peon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0"/>
            <a:ext cx="5580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1 Imagen" descr="1peon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0"/>
            <a:ext cx="5580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1 Imagen" descr="1peon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1 Imagen" descr="1peon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Pues nosotras “La Peonía” significamos “Veracidad”</a:t>
            </a:r>
          </a:p>
        </p:txBody>
      </p:sp>
      <p:sp>
        <p:nvSpPr>
          <p:cNvPr id="8" name="7 Rectángulo"/>
          <p:cNvSpPr/>
          <p:nvPr/>
        </p:nvSpPr>
        <p:spPr>
          <a:xfrm>
            <a:off x="-1" y="5157191"/>
            <a:ext cx="9144001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Colaboramos en “Problemas inflamatorios” y somos un buen “tónico venoso”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1  0.125 0.16632  C 0.125 0.25813  0.069 0.33264  0 0.33264  C -0.069 0.33264  -0.125 0.25813  -0.125 0.16632  C -0.125 0.07451  -0.069 0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petunias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2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1 Imagen" descr="petunias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0"/>
            <a:ext cx="912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nosotras las “Petunias” </a:t>
            </a:r>
            <a:r>
              <a:rPr lang="es-ES" sz="3200" b="1" spc="150" dirty="0" err="1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el alivio de las penas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petunia------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1 Imagen" descr="petunia------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4 Imagen" descr="flor-petunia.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1" y="5517232"/>
            <a:ext cx="9144001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por nuestra producción en “Alcaloides” nos utilizan en “Farmacología y Medicina”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Flor-de-Rom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1 Imagen" descr="Flor-de-Rom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1 Imagen" descr="Flor-de-Rom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Yo, el humilde “Romero” significo el recuerdo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5157192"/>
            <a:ext cx="9144000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aparte de usos culinarios, sirvo para curar el vértigo, cansancio cerebral y mi aceite es bueno para los golpes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balk_baccara-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0"/>
            <a:ext cx="4508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1 Imagen" descr="balk_baccara-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os_rosas_blancas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468544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Nosotras..”Las Rosas”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el símbolo del “Amor”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" y="5661248"/>
            <a:ext cx="9468544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Si masticas nuestros pétalos, mejoramos tu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circulación.</a:t>
            </a:r>
            <a:endParaRPr lang="es-ES" sz="32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paisajes-rosas-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3 Imagen" descr="rosas-azule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osanaranj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5589239"/>
            <a:ext cx="9144000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Y nuestros riquísimos aceites </a:t>
            </a:r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corporales y faciales, </a:t>
            </a: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tienen </a:t>
            </a:r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muchas </a:t>
            </a: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propiedades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SALVIA+SPLENDEN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1 Imagen" descr="SALVIA+SPLENDENS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11560" y="476672"/>
            <a:ext cx="792088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Yo me llamo “Salvia” , dicen que soy la </a:t>
            </a:r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virtud.</a:t>
            </a:r>
            <a:endParaRPr lang="es-ES" sz="32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V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SALV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SALV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" y="4869160"/>
            <a:ext cx="9144001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i me mezclas al 50% en agua, con mi amigo el “Romero” daré un buen descanso a tus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piés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doloridos y también alivio la “Hernia de Hiato”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LA BIKINA...RAUL DIBLAS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-sauce-lloron-en-primave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1 Imagen" descr="-sauce-lloron-en-primave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 mí me llaman “Sauce Llorón” y significo “Aflicción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5661248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Sin embargo de mí se deriva el “Ácido Salicílico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(la aspirina)</a:t>
            </a:r>
            <a:endParaRPr lang="es-ES" sz="32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florsauceblanco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1 Imagen" descr="florsauceblanco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5013176"/>
            <a:ext cx="9144001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por lo tanto soy un buen </a:t>
            </a: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analgésico,sirvo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para la fiebre y neuralgias.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Flores+del+Tomillo+perrun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0"/>
            <a:ext cx="4859337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2 Imagen" descr="-tomillo-en-flo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61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3 Imagen" descr="tomillo flor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463"/>
            <a:ext cx="4284663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5 Imagen" descr="tomillo flor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1 Imagen" descr="Flores+del+Tomillo+perrun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0"/>
            <a:ext cx="4859337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1 Imagen" descr="Flores+del+Tomillo+perrun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0"/>
            <a:ext cx="4787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9 Imagen" descr="-tomillo-en-flo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61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10 Imagen" descr="tomillo flor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" y="1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Pués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yo soy el conocido “Tomillo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</a:t>
            </a:r>
            <a:endParaRPr lang="es-ES" sz="32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1" y="5373216"/>
            <a:ext cx="9144001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Ayudo en la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digestión,también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en 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la anemia pues soy rico en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hierro y me utilizan en cocina</a:t>
            </a:r>
            <a:endParaRPr lang="es-ES" sz="32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trebol cuat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1 Imagen" descr="trebol cuatro.jpg"/>
          <p:cNvPicPr>
            <a:picLocks noGrp="1" noChangeAspect="1"/>
          </p:cNvPicPr>
          <p:nvPr isPhoto="1"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yo qué??..Soy el “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Trebol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y además de dar suerte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4725144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Por mi contenido en “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Genisteina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favorezco la disminución de tumores cancerígenos, especialmente los de los “Fumadores” y prevengo su aparición.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Los-tulipanes-de-color-beige-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interior-de-flor-de-tulipa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Mi nombre es “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Tulipan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y algunos me utilizan para declarar su “Amor”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" y="5157192"/>
            <a:ext cx="914400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Pero para lo que soy bueno, es para “Hidratar” tu piel y protegerla de grietas y úlceras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valerian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3 Imagen" descr="valerian-7859_64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Muchos ya me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conoceis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, a que sí??, soy “La Valeriana”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además de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relajante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, soy beneficiosa para la “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Diverticulitis”,”Enfermedad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de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Chrohn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y la intolerancia al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Glúten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verbena multicol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1 Imagen" descr="verbena multicol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1 Imagen" descr="verbena multicol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1 Imagen" descr="verbena multicol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Pués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aunque yo..”La Verbena” soy encantadora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" y="5733256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Sólo puedo ayudarte en la caída del cabello y poco más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64  L 0 0.33264  L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veronica.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 descr="veronica.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veronica.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Mi nombre es “La Verónica” y soy todo “Fidelidad”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oy buena para la “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Tuberculosis”y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“Dispepsia”(dolor en zona alta del abdomen y estómago) 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Flor_Viole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1 Imagen" descr="Flor_Viole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Flor_Viole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95536" y="332656"/>
            <a:ext cx="842493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Nosotras “Las Violetas”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todo confianza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5157192"/>
            <a:ext cx="874846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aparte que nuestro “Té” es bueno para la digestión, te voy a contar un secreto..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1  0.125 0.16632  C 0.125 0.25813  0.069 0.33264  0 0.33264  C -0.069 0.33264  -0.125 0.25813  -0.125 0.16632  C -0.125 0.07451  -0.069 0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-violeta-wallpap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flor-violeta-wallpap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ontenemos “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Quercetina”y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“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Engenol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” </a:t>
            </a:r>
            <a:r>
              <a:rPr lang="es-ES" sz="3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por eso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están haciendo estudios prometedores en el tratamiento de varios tipos de “Cáncer” y “Sida”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52 0  L 0.089 -0.04923  L 0.125 0  L 0.177 0  L 0.177 0.06919  L 0.213 0.11842  L 0.177 0.16632  L 0.177 0.23551  L 0.125 0.23551  L 0.089 0.28341  L 0.052 0.23551  L 0 0.23551  L 0 0.16632  L -0.037 0.11842  L 0 0.06919  L 0 0  Z" pathEditMode="relative" ptsTypes="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grupo+de+zinnias+de+meji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1 Imagen" descr="grupo+de+zinnias+de+meji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1 Imagen" descr="grupo+de+zinnias+de+meji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para terminar, nosotras “La Zinnia” recordamos a los amigos ausentes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no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menos importantes ya qué incrementamos la capacidad de relajarte..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_vyrn_358fot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1 Imagen" descr="_vyrn_358foto.jpg"/>
          <p:cNvPicPr>
            <a:picLocks noGrp="1" noChangeAspect="1"/>
          </p:cNvPicPr>
          <p:nvPr isPhoto="1"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sobre todo aumentamos tu “Risa” y “Alegría” ¿hay algo más bonito?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" y="5229200"/>
            <a:ext cx="914400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Así que ya sabes, intenta sonreír todos los días, también es bueno para tu “Salud”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recuerdo que jamás debes de tomar nada sin consultárselo a un especialista, ya que aunque todas </a:t>
            </a:r>
            <a:r>
              <a:rPr lang="es-ES" sz="36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sómos</a:t>
            </a:r>
            <a:r>
              <a:rPr lang="es-ES" sz="3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beneficiosas, tiene que ser en la justa medida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270892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Algunas, si nos tomas sin consultarlo, también podemos ser tóxicas, la “Belladona”, el “Mirto” y la “Peonía”</a:t>
            </a:r>
            <a:endParaRPr lang="es-ES" sz="3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11382" y="5085183"/>
            <a:ext cx="732123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TODAS CUIDAMOS TU “SALUD”  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0" y="6309320"/>
            <a:ext cx="2123728" cy="412155"/>
          </a:xfrm>
        </p:spPr>
        <p:txBody>
          <a:bodyPr/>
          <a:lstStyle/>
          <a:p>
            <a:pPr>
              <a:defRPr/>
            </a:pPr>
            <a:fld id="{A3323DAE-B025-4E2E-A99B-B1B17E768D2F}" type="datetime1">
              <a:rPr lang="es-ES" sz="2400" smtClean="0">
                <a:solidFill>
                  <a:srgbClr val="FFFF00"/>
                </a:solidFill>
                <a:latin typeface="Comic Sans MS" pitchFamily="66" charset="0"/>
              </a:rPr>
              <a:pPr>
                <a:defRPr/>
              </a:pPr>
              <a:t>10/01/2013</a:t>
            </a:fld>
            <a:endParaRPr lang="es-ES" sz="24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04248" y="6309320"/>
            <a:ext cx="23397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Charo.zs</a:t>
            </a:r>
            <a:endParaRPr lang="es-ES" sz="24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4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F2F2F2"/>
      </a:accent1>
      <a:accent2>
        <a:srgbClr val="8DB3E2"/>
      </a:accent2>
      <a:accent3>
        <a:srgbClr val="548DD4"/>
      </a:accent3>
      <a:accent4>
        <a:srgbClr val="17365D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1436</TotalTime>
  <Words>1015</Words>
  <Application>Microsoft Office PowerPoint</Application>
  <PresentationFormat>Presentación en pantalla (4:3)</PresentationFormat>
  <Paragraphs>87</Paragraphs>
  <Slides>38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146</cp:revision>
  <dcterms:created xsi:type="dcterms:W3CDTF">2013-01-05T07:48:40Z</dcterms:created>
  <dcterms:modified xsi:type="dcterms:W3CDTF">2013-01-10T07:52:42Z</dcterms:modified>
</cp:coreProperties>
</file>