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85" r:id="rId5"/>
    <p:sldId id="284" r:id="rId6"/>
    <p:sldId id="283" r:id="rId7"/>
    <p:sldId id="282" r:id="rId8"/>
    <p:sldId id="280" r:id="rId9"/>
    <p:sldId id="281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69" r:id="rId20"/>
    <p:sldId id="268" r:id="rId21"/>
    <p:sldId id="267" r:id="rId22"/>
    <p:sldId id="265" r:id="rId23"/>
    <p:sldId id="263" r:id="rId24"/>
    <p:sldId id="299" r:id="rId25"/>
    <p:sldId id="296" r:id="rId26"/>
    <p:sldId id="298" r:id="rId27"/>
    <p:sldId id="297" r:id="rId28"/>
    <p:sldId id="295" r:id="rId29"/>
    <p:sldId id="294" r:id="rId30"/>
    <p:sldId id="293" r:id="rId31"/>
    <p:sldId id="292" r:id="rId32"/>
    <p:sldId id="288" r:id="rId33"/>
    <p:sldId id="291" r:id="rId34"/>
    <p:sldId id="290" r:id="rId35"/>
    <p:sldId id="286" r:id="rId36"/>
    <p:sldId id="311" r:id="rId37"/>
    <p:sldId id="312" r:id="rId38"/>
    <p:sldId id="309" r:id="rId39"/>
    <p:sldId id="305" r:id="rId40"/>
    <p:sldId id="304" r:id="rId41"/>
    <p:sldId id="315" r:id="rId42"/>
    <p:sldId id="307" r:id="rId43"/>
    <p:sldId id="314" r:id="rId44"/>
    <p:sldId id="313" r:id="rId45"/>
    <p:sldId id="262" r:id="rId46"/>
    <p:sldId id="325" r:id="rId47"/>
    <p:sldId id="322" r:id="rId48"/>
    <p:sldId id="321" r:id="rId49"/>
    <p:sldId id="320" r:id="rId50"/>
    <p:sldId id="319" r:id="rId51"/>
    <p:sldId id="326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AD+Gfy3u1OBkuqtheLjMg" hashData="X+92tFiKmarlrZUJNuuFkY+uI5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6AB46"/>
    <a:srgbClr val="BABD4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10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4C2F2C-7E5A-4557-9B3F-141A322C92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61092-302C-4F4A-8785-437B5FBB6B20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C1EEC-C69C-423A-BB8D-88929838DD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428D48-7738-4477-8938-1B95B6BAB8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5.png"/><Relationship Id="rId7" Type="http://schemas.openxmlformats.org/officeDocument/2006/relationships/image" Target="../media/image5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yi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8" name="7 Paralelogramo"/>
          <p:cNvSpPr/>
          <p:nvPr/>
        </p:nvSpPr>
        <p:spPr>
          <a:xfrm rot="1483271">
            <a:off x="2174031" y="-479577"/>
            <a:ext cx="2078823" cy="4361515"/>
          </a:xfrm>
          <a:prstGeom prst="parallelogram">
            <a:avLst>
              <a:gd name="adj" fmla="val 87560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6378476">
            <a:off x="2129737" y="2579274"/>
            <a:ext cx="2486431" cy="4804499"/>
          </a:xfrm>
          <a:prstGeom prst="parallelogram">
            <a:avLst>
              <a:gd name="adj" fmla="val 89990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6347141">
            <a:off x="5390064" y="-494526"/>
            <a:ext cx="2179754" cy="4240066"/>
          </a:xfrm>
          <a:prstGeom prst="parallelogram">
            <a:avLst>
              <a:gd name="adj" fmla="val 89456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1876967">
            <a:off x="5672263" y="2795920"/>
            <a:ext cx="2122965" cy="4230417"/>
          </a:xfrm>
          <a:prstGeom prst="parallelogram">
            <a:avLst>
              <a:gd name="adj" fmla="val 89825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483271">
            <a:off x="2316908" y="-193826"/>
            <a:ext cx="2078823" cy="4361515"/>
          </a:xfrm>
          <a:prstGeom prst="parallelogram">
            <a:avLst>
              <a:gd name="adj" fmla="val 88482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1876967">
            <a:off x="5529387" y="2474845"/>
            <a:ext cx="2122965" cy="4230417"/>
          </a:xfrm>
          <a:prstGeom prst="parallelogram">
            <a:avLst>
              <a:gd name="adj" fmla="val 87711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6378476">
            <a:off x="2381029" y="2510762"/>
            <a:ext cx="2336579" cy="4479682"/>
          </a:xfrm>
          <a:prstGeom prst="parallelogram">
            <a:avLst>
              <a:gd name="adj" fmla="val 90104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6347141">
            <a:off x="5215797" y="-147256"/>
            <a:ext cx="2193346" cy="4088952"/>
          </a:xfrm>
          <a:prstGeom prst="parallelogram">
            <a:avLst>
              <a:gd name="adj" fmla="val 88536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346407">
            <a:off x="2532083" y="96550"/>
            <a:ext cx="2065482" cy="4018754"/>
          </a:xfrm>
          <a:prstGeom prst="parallelogram">
            <a:avLst>
              <a:gd name="adj" fmla="val 88852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1876967">
            <a:off x="5370903" y="2299239"/>
            <a:ext cx="2045529" cy="4116908"/>
          </a:xfrm>
          <a:prstGeom prst="parallelogram">
            <a:avLst>
              <a:gd name="adj" fmla="val 89082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6347141">
            <a:off x="5098095" y="138496"/>
            <a:ext cx="2193346" cy="4088952"/>
          </a:xfrm>
          <a:prstGeom prst="parallelogram">
            <a:avLst>
              <a:gd name="adj" fmla="val 90394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6378476">
            <a:off x="2666779" y="2439324"/>
            <a:ext cx="2336579" cy="4479682"/>
          </a:xfrm>
          <a:prstGeom prst="parallelogram">
            <a:avLst>
              <a:gd name="adj" fmla="val 91222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346407">
            <a:off x="2617608" y="313502"/>
            <a:ext cx="2065482" cy="4018754"/>
          </a:xfrm>
          <a:prstGeom prst="parallelogram">
            <a:avLst>
              <a:gd name="adj" fmla="val 88818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6347141">
            <a:off x="4955219" y="424247"/>
            <a:ext cx="2193346" cy="4088952"/>
          </a:xfrm>
          <a:prstGeom prst="parallelogram">
            <a:avLst>
              <a:gd name="adj" fmla="val 89941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1876967">
            <a:off x="5156591" y="2143807"/>
            <a:ext cx="2045529" cy="4116908"/>
          </a:xfrm>
          <a:prstGeom prst="parallelogram">
            <a:avLst>
              <a:gd name="adj" fmla="val 88156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6378476">
            <a:off x="2738218" y="2153573"/>
            <a:ext cx="2336579" cy="4479682"/>
          </a:xfrm>
          <a:prstGeom prst="parallelogram">
            <a:avLst>
              <a:gd name="adj" fmla="val 90306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346407">
            <a:off x="2912884" y="465902"/>
            <a:ext cx="2065482" cy="4018754"/>
          </a:xfrm>
          <a:prstGeom prst="parallelogram">
            <a:avLst>
              <a:gd name="adj" fmla="val 89476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6347141">
            <a:off x="4883780" y="710000"/>
            <a:ext cx="2193346" cy="4088952"/>
          </a:xfrm>
          <a:prstGeom prst="parallelogram">
            <a:avLst>
              <a:gd name="adj" fmla="val 89420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rot="11876967">
            <a:off x="4942277" y="1929494"/>
            <a:ext cx="2045529" cy="4116908"/>
          </a:xfrm>
          <a:prstGeom prst="parallelogram">
            <a:avLst>
              <a:gd name="adj" fmla="val 88545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rot="6378476">
            <a:off x="2952532" y="2010697"/>
            <a:ext cx="2336579" cy="4479682"/>
          </a:xfrm>
          <a:prstGeom prst="parallelogram">
            <a:avLst>
              <a:gd name="adj" fmla="val 91567"/>
            </a:avLst>
          </a:prstGeom>
          <a:blipFill>
            <a:blip r:embed="rId4">
              <a:lum contrast="20000"/>
            </a:blip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uadroTexto"/>
          <p:cNvSpPr txBox="1"/>
          <p:nvPr/>
        </p:nvSpPr>
        <p:spPr>
          <a:xfrm>
            <a:off x="0" y="6286520"/>
            <a:ext cx="18085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Esta es una creación de Raquel</a:t>
            </a:r>
            <a:endParaRPr lang="es-ES" sz="1400" b="1" dirty="0">
              <a:solidFill>
                <a:srgbClr val="CC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51202" name="Picture 2" descr="Loading...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285728"/>
            <a:ext cx="4533900" cy="561975"/>
          </a:xfrm>
          <a:prstGeom prst="rect">
            <a:avLst/>
          </a:prstGeom>
          <a:noFill/>
        </p:spPr>
      </p:pic>
      <p:pic>
        <p:nvPicPr>
          <p:cNvPr id="51204" name="Picture 4" descr="Loading...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14546" y="1000108"/>
            <a:ext cx="657225" cy="561975"/>
          </a:xfrm>
          <a:prstGeom prst="rect">
            <a:avLst/>
          </a:prstGeom>
          <a:noFill/>
        </p:spPr>
      </p:pic>
      <p:pic>
        <p:nvPicPr>
          <p:cNvPr id="51208" name="Picture 8" descr="Loading...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10" y="1571612"/>
            <a:ext cx="4200525" cy="5715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zoom/>
    <p:sndAc>
      <p:stSnd loop="1">
        <p:snd r:embed="rId2" name="Musica Africana - Djemb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13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9000"/>
                            </p:stCondLst>
                            <p:childTnLst>
                              <p:par>
                                <p:cTn id="2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8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4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0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6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" name="3 Marcador de contenido" descr="1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3 Marcador de contenido" descr="1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0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628" y="214290"/>
            <a:ext cx="385762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Juice ITC" pitchFamily="82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356_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3356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359_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3359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3359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186086765_e4591c67ff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pic>
        <p:nvPicPr>
          <p:cNvPr id="5" name="3 Marcador de contenido" descr="6186086765_e4591c67f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9078-1920x144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129078-192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067029776_320c559218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pic>
        <p:nvPicPr>
          <p:cNvPr id="5" name="3 Marcador de contenido" descr="8067029776_320c55921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TY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DT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</p:spPr>
      </p:pic>
      <p:pic>
        <p:nvPicPr>
          <p:cNvPr id="5" name="3 Marcador de contenido" descr="D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uy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3 Marcador de contenido" descr="duy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y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</p:spPr>
      </p:pic>
      <p:pic>
        <p:nvPicPr>
          <p:cNvPr id="5" name="3 Marcador de contenido" descr="d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yui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dyu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ot_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8920"/>
            <a:ext cx="9144000" cy="6820160"/>
          </a:xfrm>
        </p:spPr>
      </p:pic>
      <p:pic>
        <p:nvPicPr>
          <p:cNvPr id="5" name="3 Marcador de contenido" descr="enot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840"/>
            <a:ext cx="9144000" cy="682016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pic>
        <p:nvPicPr>
          <p:cNvPr id="5" name="3 Marcador de contenido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  <p:pic>
        <p:nvPicPr>
          <p:cNvPr id="5" name="3 Marcador de contenido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pic>
        <p:nvPicPr>
          <p:cNvPr id="5" name="3 Marcador de contenido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  <p:pic>
        <p:nvPicPr>
          <p:cNvPr id="5" name="3 Marcador de contenido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pic>
        <p:nvPicPr>
          <p:cNvPr id="5" name="3 Marcador de contenido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8.jpg"/>
          <p:cNvPicPr>
            <a:picLocks noGrp="1" noChangeAspect="1"/>
          </p:cNvPicPr>
          <p:nvPr>
            <p:ph idx="1"/>
          </p:nvPr>
        </p:nvPicPr>
        <p:blipFill>
          <a:blip r:embed="rId2"/>
          <a:srcRect t="13567" b="503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Imagen28.jpg"/>
          <p:cNvPicPr>
            <a:picLocks noChangeAspect="1"/>
          </p:cNvPicPr>
          <p:nvPr/>
        </p:nvPicPr>
        <p:blipFill>
          <a:blip r:embed="rId2"/>
          <a:srcRect t="13567" b="503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pic>
        <p:nvPicPr>
          <p:cNvPr id="5" name="3 Marcador de contenido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  <p:pic>
        <p:nvPicPr>
          <p:cNvPr id="5" name="3 Marcador de contenido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pic>
        <p:nvPicPr>
          <p:cNvPr id="5" name="3 Marcador de contenido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  <p:pic>
        <p:nvPicPr>
          <p:cNvPr id="5" name="3 Marcador de contenido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1606"/>
            <a:ext cx="9144000" cy="6794787"/>
          </a:xfrm>
        </p:spPr>
      </p:pic>
      <p:pic>
        <p:nvPicPr>
          <p:cNvPr id="5" name="3 Marcador de contenido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213"/>
            <a:ext cx="9144000" cy="679478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3046" cy="6858000"/>
          </a:xfrm>
        </p:spPr>
      </p:pic>
      <p:pic>
        <p:nvPicPr>
          <p:cNvPr id="5" name="3 Marcador de contenido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46" y="0"/>
            <a:ext cx="9163046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6.jpg"/>
          <p:cNvPicPr>
            <a:picLocks noGrp="1" noChangeAspect="1"/>
          </p:cNvPicPr>
          <p:nvPr>
            <p:ph idx="1"/>
          </p:nvPr>
        </p:nvPicPr>
        <p:blipFill>
          <a:blip r:embed="rId2"/>
          <a:srcRect t="10281"/>
          <a:stretch>
            <a:fillRect/>
          </a:stretch>
        </p:blipFill>
        <p:spPr>
          <a:xfrm>
            <a:off x="2357422" y="0"/>
            <a:ext cx="4813569" cy="6858000"/>
          </a:xfrm>
        </p:spPr>
      </p:pic>
      <p:pic>
        <p:nvPicPr>
          <p:cNvPr id="5" name="3 Marcador de contenido" descr="Imagen56.jpg"/>
          <p:cNvPicPr>
            <a:picLocks noChangeAspect="1"/>
          </p:cNvPicPr>
          <p:nvPr/>
        </p:nvPicPr>
        <p:blipFill>
          <a:blip r:embed="rId2"/>
          <a:srcRect t="10281"/>
          <a:stretch>
            <a:fillRect/>
          </a:stretch>
        </p:blipFill>
        <p:spPr>
          <a:xfrm>
            <a:off x="2357422" y="0"/>
            <a:ext cx="481356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pic>
        <p:nvPicPr>
          <p:cNvPr id="5" name="3 Marcador de contenido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k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  <p:pic>
        <p:nvPicPr>
          <p:cNvPr id="5" name="3 Marcador de contenido" descr="Imagk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IDE7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pic>
        <p:nvPicPr>
          <p:cNvPr id="5" name="3 Marcador de contenido" descr="UIDE7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727"/>
            <a:ext cx="9144000" cy="6824546"/>
          </a:xfrm>
        </p:spPr>
      </p:pic>
      <p:pic>
        <p:nvPicPr>
          <p:cNvPr id="5" name="3 Marcador de contenido" descr="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54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11papers.ru_animals_1600x1200_08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" y="0"/>
            <a:ext cx="9108281" cy="6858000"/>
          </a:xfrm>
        </p:spPr>
      </p:pic>
      <p:pic>
        <p:nvPicPr>
          <p:cNvPr id="5" name="3 Marcador de contenido" descr="Wa11papers.ru_animals_1600x1200_0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28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hite_lion_albin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pic>
        <p:nvPicPr>
          <p:cNvPr id="5" name="3 Marcador de contenido" descr="white_lion_alb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842158">
            <a:off x="787118" y="5258224"/>
            <a:ext cx="1834218" cy="14163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BELLEZA SALVAJE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--BELLEZA SALVAJE--</Template>
  <TotalTime>0</TotalTime>
  <Words>46</Words>
  <Application>Microsoft Office PowerPoint</Application>
  <PresentationFormat>Presentación en pantalla (4:3)</PresentationFormat>
  <Paragraphs>16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--BELLEZA SALVAJE--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2013-11-02T13:32:18Z</dcterms:created>
  <dcterms:modified xsi:type="dcterms:W3CDTF">2013-11-02T13:43:22Z</dcterms:modified>
</cp:coreProperties>
</file>